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s/slide50.xml" ContentType="application/vnd.openxmlformats-officedocument.presentationml.slide+xml"/>
  <Override PartName="/ppt/slides/slide60.xml" ContentType="application/vnd.openxmlformats-officedocument.presentationml.slide+xml"/>
  <Override PartName="/ppt/slides/slide70.xml" ContentType="application/vnd.openxmlformats-officedocument.presentationml.slide+xml"/>
  <Override PartName="/ppt/slides/slide110.xml" ContentType="application/vnd.openxmlformats-officedocument.presentationml.slide+xml"/>
  <Override PartName="/ppt/slides/slide130.xml" ContentType="application/vnd.openxmlformats-officedocument.presentationml.slide+xml"/>
  <Override PartName="/ppt/slides/slide150.xml" ContentType="application/vnd.openxmlformats-officedocument.presentationml.slide+xml"/>
  <Override PartName="/ppt/slides/slide200.xml" ContentType="application/vnd.openxmlformats-officedocument.presentationml.slide+xml"/>
  <Override PartName="/ppt/slideLayouts/slideLayout12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Layouts/slideLayout8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257" r:id="rId5"/>
    <p:sldId id="258" r:id="rId6"/>
    <p:sldId id="259" r:id="rId7"/>
    <p:sldId id="264" r:id="rId8"/>
    <p:sldId id="260" r:id="rId9"/>
    <p:sldId id="261" r:id="rId10"/>
    <p:sldId id="262" r:id="rId11"/>
    <p:sldId id="265" r:id="rId12"/>
    <p:sldId id="266" r:id="rId13"/>
    <p:sldId id="276" r:id="rId14"/>
    <p:sldId id="268" r:id="rId15"/>
    <p:sldId id="277" r:id="rId16"/>
    <p:sldId id="269" r:id="rId17"/>
    <p:sldId id="278" r:id="rId18"/>
    <p:sldId id="270" r:id="rId19"/>
    <p:sldId id="279" r:id="rId20"/>
    <p:sldId id="280" r:id="rId21"/>
    <p:sldId id="281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73" r:id="rId31"/>
    <p:sldId id="296" r:id="rId32"/>
    <p:sldId id="274" r:id="rId33"/>
    <p:sldId id="293" r:id="rId34"/>
    <p:sldId id="294" r:id="rId35"/>
    <p:sldId id="295" r:id="rId36"/>
    <p:sldId id="275" r:id="rId3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5A4D1E6C-BD8B-436C-B97E-36F53A721725}">
          <p14:sldIdLst>
            <p14:sldId id="257"/>
            <p14:sldId id="258"/>
          </p14:sldIdLst>
        </p14:section>
        <p14:section name="Login" id="{948572DC-53FA-4DE6-8E0C-5B42446884BE}">
          <p14:sldIdLst>
            <p14:sldId id="259"/>
            <p14:sldId id="264"/>
            <p14:sldId id="260"/>
            <p14:sldId id="261"/>
            <p14:sldId id="262"/>
          </p14:sldIdLst>
        </p14:section>
        <p14:section name="MainMenu" id="{79E4D77B-5C2D-4DD3-B85B-527ED441C328}">
          <p14:sldIdLst>
            <p14:sldId id="265"/>
            <p14:sldId id="266"/>
            <p14:sldId id="276"/>
          </p14:sldIdLst>
        </p14:section>
        <p14:section name="Settings" id="{F2DD4017-B2B2-41F3-B796-4272095B842B}">
          <p14:sldIdLst>
            <p14:sldId id="268"/>
            <p14:sldId id="277"/>
          </p14:sldIdLst>
        </p14:section>
        <p14:section name="Shop" id="{9E260A01-3682-4C7D-AD49-7A9A0965C023}">
          <p14:sldIdLst>
            <p14:sldId id="269"/>
            <p14:sldId id="278"/>
          </p14:sldIdLst>
        </p14:section>
        <p14:section name="Play" id="{14BDE2D4-37C6-4C78-84C1-54785C391C29}">
          <p14:sldIdLst>
            <p14:sldId id="270"/>
            <p14:sldId id="279"/>
            <p14:sldId id="280"/>
            <p14:sldId id="281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73"/>
            <p14:sldId id="296"/>
          </p14:sldIdLst>
        </p14:section>
        <p14:section name="Creditos" id="{B11B08FF-7938-49E1-8229-B1909E5FE224}">
          <p14:sldIdLst>
            <p14:sldId id="274"/>
            <p14:sldId id="293"/>
            <p14:sldId id="294"/>
            <p14:sldId id="295"/>
          </p14:sldIdLst>
        </p14:section>
        <p14:section name="Fin" id="{6CF30FA9-61D5-418D-9A24-F5A08A5F00E0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A78F"/>
    <a:srgbClr val="4F4F4F"/>
    <a:srgbClr val="528A8D"/>
    <a:srgbClr val="916044"/>
    <a:srgbClr val="769EBB"/>
    <a:srgbClr val="C7C5C6"/>
    <a:srgbClr val="F0F0F0"/>
    <a:srgbClr val="C4C4C4"/>
    <a:srgbClr val="75BCAC"/>
    <a:srgbClr val="505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E54134-9A04-49F7-947B-2DF7CA448641}" v="785" dt="2021-11-21T18:38:42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6449" autoAdjust="0"/>
  </p:normalViewPr>
  <p:slideViewPr>
    <p:cSldViewPr snapToGrid="0">
      <p:cViewPr>
        <p:scale>
          <a:sx n="90" d="100"/>
          <a:sy n="90" d="100"/>
        </p:scale>
        <p:origin x="1398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943DA-5BDC-4E49-B762-D42D35E7B816}" type="datetimeFigureOut">
              <a:rPr lang="es-ES" smtClean="0"/>
              <a:t>21/11/2021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C5D12-2636-41CE-8596-736835B733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2403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C5D12-2636-41CE-8596-736835B733A2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4774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C5D12-2636-41CE-8596-736835B733A2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0039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C5D12-2636-41CE-8596-736835B733A2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5169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C5D12-2636-41CE-8596-736835B733A2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4464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C5D12-2636-41CE-8596-736835B733A2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832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C5D12-2636-41CE-8596-736835B733A2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6601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C5D12-2636-41CE-8596-736835B733A2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8051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C5D12-2636-41CE-8596-736835B733A2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0774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21/11/2021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21/11/2021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20/11/2021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21/11/2021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20/11/2021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20/11/2021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21/11/2021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20/11/2021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21/11/2021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20/11/2021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21/11/2021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20/11/2021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21/11/2021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20/11/2021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21/11/2021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20/11/2021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21/11/2021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20/11/2021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21/11/2021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20/11/2021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21/11/2021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20/11/2021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21/11/2021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20/11/2021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slide" Target="slide130.xml"/><Relationship Id="rId1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17" Type="http://schemas.openxmlformats.org/officeDocument/2006/relationships/image" Target="../media/image220.png"/><Relationship Id="rId2" Type="http://schemas.openxmlformats.org/officeDocument/2006/relationships/image" Target="../media/image1.jpeg"/><Relationship Id="rId16" Type="http://schemas.openxmlformats.org/officeDocument/2006/relationships/slide" Target="slide150.xml"/><Relationship Id="rId20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00.png"/><Relationship Id="rId5" Type="http://schemas.openxmlformats.org/officeDocument/2006/relationships/image" Target="../media/image17.svg"/><Relationship Id="rId15" Type="http://schemas.openxmlformats.org/officeDocument/2006/relationships/image" Target="../media/image23.png"/><Relationship Id="rId10" Type="http://schemas.openxmlformats.org/officeDocument/2006/relationships/slide" Target="slide110.xml"/><Relationship Id="rId19" Type="http://schemas.openxmlformats.org/officeDocument/2006/relationships/slide" Target="slide200.xml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1.jpe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9.gif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9.gif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gif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12" Type="http://schemas.openxmlformats.org/officeDocument/2006/relationships/slide" Target="slide7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50.xml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slide" Target="slide6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microsoft.com/office/2007/relationships/hdphoto" Target="../media/hdphoto2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microsoft.com/office/2007/relationships/hdphoto" Target="../media/hdphoto1.wdp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2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microsoft.com/office/2007/relationships/hdphoto" Target="../media/hdphoto1.wdp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.png"/><Relationship Id="rId7" Type="http://schemas.openxmlformats.org/officeDocument/2006/relationships/slide" Target="slide6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00.png"/><Relationship Id="rId5" Type="http://schemas.openxmlformats.org/officeDocument/2006/relationships/image" Target="../media/image80.png"/><Relationship Id="rId10" Type="http://schemas.openxmlformats.org/officeDocument/2006/relationships/slide" Target="slide70.xml"/><Relationship Id="rId4" Type="http://schemas.openxmlformats.org/officeDocument/2006/relationships/slide" Target="slide50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.png"/><Relationship Id="rId7" Type="http://schemas.openxmlformats.org/officeDocument/2006/relationships/slide" Target="slide60.xml"/><Relationship Id="rId12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00.png"/><Relationship Id="rId5" Type="http://schemas.openxmlformats.org/officeDocument/2006/relationships/image" Target="../media/image80.png"/><Relationship Id="rId10" Type="http://schemas.openxmlformats.org/officeDocument/2006/relationships/slide" Target="slide70.xml"/><Relationship Id="rId4" Type="http://schemas.openxmlformats.org/officeDocument/2006/relationships/slide" Target="slide50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638473" y="8347427"/>
            <a:ext cx="4461164" cy="1122363"/>
          </a:xfrm>
        </p:spPr>
        <p:txBody>
          <a:bodyPr/>
          <a:lstStyle/>
          <a:p>
            <a:pPr algn="r"/>
            <a:r>
              <a:rPr lang="es-ES">
                <a:solidFill>
                  <a:schemeClr val="bg1"/>
                </a:solidFill>
                <a:latin typeface="Slackey" panose="02000000000000000000" pitchFamily="2" charset="0"/>
              </a:rPr>
              <a:t>Virtual </a:t>
            </a:r>
            <a:r>
              <a:rPr lang="es-ES" err="1">
                <a:solidFill>
                  <a:schemeClr val="bg1"/>
                </a:solidFill>
                <a:latin typeface="Slackey" panose="02000000000000000000" pitchFamily="2" charset="0"/>
              </a:rPr>
              <a:t>Ravens</a:t>
            </a:r>
            <a:r>
              <a:rPr lang="es-ES">
                <a:solidFill>
                  <a:schemeClr val="bg1"/>
                </a:solidFill>
                <a:latin typeface="Slackey" panose="02000000000000000000" pitchFamily="2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Slackey" panose="02000000000000000000" pitchFamily="2" charset="0"/>
              </a:rPr>
              <a:t>Games</a:t>
            </a:r>
            <a:endParaRPr lang="es-ES">
              <a:solidFill>
                <a:schemeClr val="bg1"/>
              </a:solidFill>
              <a:latin typeface="Slackey" panose="02000000000000000000" pitchFamily="2" charset="0"/>
            </a:endParaRPr>
          </a:p>
          <a:p>
            <a:pPr algn="r"/>
            <a:r>
              <a:rPr lang="es-ES">
                <a:solidFill>
                  <a:schemeClr val="bg1"/>
                </a:solidFill>
                <a:latin typeface="Slackey" panose="02000000000000000000" pitchFamily="2" charset="0"/>
              </a:rPr>
              <a:t>22/11/2021</a:t>
            </a:r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5C941D81-95A7-456A-9753-7F26E0B0F0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6" b="23333"/>
          <a:stretch/>
        </p:blipFill>
        <p:spPr>
          <a:xfrm>
            <a:off x="2563493" y="-3940402"/>
            <a:ext cx="6858000" cy="413543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-1271219" y="-18333"/>
            <a:ext cx="1174933" cy="6870050"/>
          </a:xfrm>
          <a:custGeom>
            <a:avLst/>
            <a:gdLst>
              <a:gd name="connsiteX0" fmla="*/ 0 w 1174933"/>
              <a:gd name="connsiteY0" fmla="*/ 0 h 6870050"/>
              <a:gd name="connsiteX1" fmla="*/ 610965 w 1174933"/>
              <a:gd name="connsiteY1" fmla="*/ 0 h 6870050"/>
              <a:gd name="connsiteX2" fmla="*/ 1174933 w 1174933"/>
              <a:gd name="connsiteY2" fmla="*/ 0 h 6870050"/>
              <a:gd name="connsiteX3" fmla="*/ 1174933 w 1174933"/>
              <a:gd name="connsiteY3" fmla="*/ 755706 h 6870050"/>
              <a:gd name="connsiteX4" fmla="*/ 1174933 w 1174933"/>
              <a:gd name="connsiteY4" fmla="*/ 1236609 h 6870050"/>
              <a:gd name="connsiteX5" fmla="*/ 1174933 w 1174933"/>
              <a:gd name="connsiteY5" fmla="*/ 2061015 h 6870050"/>
              <a:gd name="connsiteX6" fmla="*/ 1174933 w 1174933"/>
              <a:gd name="connsiteY6" fmla="*/ 2679320 h 6870050"/>
              <a:gd name="connsiteX7" fmla="*/ 1174933 w 1174933"/>
              <a:gd name="connsiteY7" fmla="*/ 3160223 h 6870050"/>
              <a:gd name="connsiteX8" fmla="*/ 1174933 w 1174933"/>
              <a:gd name="connsiteY8" fmla="*/ 3984629 h 6870050"/>
              <a:gd name="connsiteX9" fmla="*/ 1174933 w 1174933"/>
              <a:gd name="connsiteY9" fmla="*/ 4602934 h 6870050"/>
              <a:gd name="connsiteX10" fmla="*/ 1174933 w 1174933"/>
              <a:gd name="connsiteY10" fmla="*/ 5358639 h 6870050"/>
              <a:gd name="connsiteX11" fmla="*/ 1174933 w 1174933"/>
              <a:gd name="connsiteY11" fmla="*/ 5976944 h 6870050"/>
              <a:gd name="connsiteX12" fmla="*/ 1174933 w 1174933"/>
              <a:gd name="connsiteY12" fmla="*/ 6870050 h 6870050"/>
              <a:gd name="connsiteX13" fmla="*/ 599216 w 1174933"/>
              <a:gd name="connsiteY13" fmla="*/ 6870050 h 6870050"/>
              <a:gd name="connsiteX14" fmla="*/ 0 w 1174933"/>
              <a:gd name="connsiteY14" fmla="*/ 6870050 h 6870050"/>
              <a:gd name="connsiteX15" fmla="*/ 0 w 1174933"/>
              <a:gd name="connsiteY15" fmla="*/ 6320446 h 6870050"/>
              <a:gd name="connsiteX16" fmla="*/ 0 w 1174933"/>
              <a:gd name="connsiteY16" fmla="*/ 5770842 h 6870050"/>
              <a:gd name="connsiteX17" fmla="*/ 0 w 1174933"/>
              <a:gd name="connsiteY17" fmla="*/ 5221238 h 6870050"/>
              <a:gd name="connsiteX18" fmla="*/ 0 w 1174933"/>
              <a:gd name="connsiteY18" fmla="*/ 4671634 h 6870050"/>
              <a:gd name="connsiteX19" fmla="*/ 0 w 1174933"/>
              <a:gd name="connsiteY19" fmla="*/ 3984629 h 6870050"/>
              <a:gd name="connsiteX20" fmla="*/ 0 w 1174933"/>
              <a:gd name="connsiteY20" fmla="*/ 3160223 h 6870050"/>
              <a:gd name="connsiteX21" fmla="*/ 0 w 1174933"/>
              <a:gd name="connsiteY21" fmla="*/ 2335817 h 6870050"/>
              <a:gd name="connsiteX22" fmla="*/ 0 w 1174933"/>
              <a:gd name="connsiteY22" fmla="*/ 1717513 h 6870050"/>
              <a:gd name="connsiteX23" fmla="*/ 0 w 1174933"/>
              <a:gd name="connsiteY23" fmla="*/ 961807 h 6870050"/>
              <a:gd name="connsiteX24" fmla="*/ 0 w 1174933"/>
              <a:gd name="connsiteY2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74933" h="6870050" fill="none" extrusionOk="0">
                <a:moveTo>
                  <a:pt x="0" y="0"/>
                </a:moveTo>
                <a:cubicBezTo>
                  <a:pt x="195082" y="20502"/>
                  <a:pt x="327612" y="-13382"/>
                  <a:pt x="610965" y="0"/>
                </a:cubicBezTo>
                <a:cubicBezTo>
                  <a:pt x="894319" y="13382"/>
                  <a:pt x="979806" y="-16069"/>
                  <a:pt x="1174933" y="0"/>
                </a:cubicBezTo>
                <a:cubicBezTo>
                  <a:pt x="1153847" y="231258"/>
                  <a:pt x="1142590" y="432762"/>
                  <a:pt x="1174933" y="755706"/>
                </a:cubicBezTo>
                <a:cubicBezTo>
                  <a:pt x="1207276" y="1078650"/>
                  <a:pt x="1156608" y="1077883"/>
                  <a:pt x="1174933" y="1236609"/>
                </a:cubicBezTo>
                <a:cubicBezTo>
                  <a:pt x="1193258" y="1395335"/>
                  <a:pt x="1148634" y="1648952"/>
                  <a:pt x="1174933" y="2061015"/>
                </a:cubicBezTo>
                <a:cubicBezTo>
                  <a:pt x="1201232" y="2473078"/>
                  <a:pt x="1170055" y="2408506"/>
                  <a:pt x="1174933" y="2679320"/>
                </a:cubicBezTo>
                <a:cubicBezTo>
                  <a:pt x="1179811" y="2950134"/>
                  <a:pt x="1155135" y="2988378"/>
                  <a:pt x="1174933" y="3160223"/>
                </a:cubicBezTo>
                <a:cubicBezTo>
                  <a:pt x="1194731" y="3332068"/>
                  <a:pt x="1183345" y="3636744"/>
                  <a:pt x="1174933" y="3984629"/>
                </a:cubicBezTo>
                <a:cubicBezTo>
                  <a:pt x="1166521" y="4332514"/>
                  <a:pt x="1174217" y="4343191"/>
                  <a:pt x="1174933" y="4602934"/>
                </a:cubicBezTo>
                <a:cubicBezTo>
                  <a:pt x="1175649" y="4862677"/>
                  <a:pt x="1186832" y="5016049"/>
                  <a:pt x="1174933" y="5358639"/>
                </a:cubicBezTo>
                <a:cubicBezTo>
                  <a:pt x="1163034" y="5701230"/>
                  <a:pt x="1153032" y="5801894"/>
                  <a:pt x="1174933" y="5976944"/>
                </a:cubicBezTo>
                <a:cubicBezTo>
                  <a:pt x="1196834" y="6151994"/>
                  <a:pt x="1191476" y="6532071"/>
                  <a:pt x="1174933" y="6870050"/>
                </a:cubicBezTo>
                <a:cubicBezTo>
                  <a:pt x="926201" y="6872313"/>
                  <a:pt x="783671" y="6846052"/>
                  <a:pt x="599216" y="6870050"/>
                </a:cubicBezTo>
                <a:cubicBezTo>
                  <a:pt x="414761" y="6894048"/>
                  <a:pt x="236667" y="6849507"/>
                  <a:pt x="0" y="6870050"/>
                </a:cubicBezTo>
                <a:cubicBezTo>
                  <a:pt x="27232" y="6682686"/>
                  <a:pt x="-23297" y="6588891"/>
                  <a:pt x="0" y="6320446"/>
                </a:cubicBezTo>
                <a:cubicBezTo>
                  <a:pt x="23297" y="6052001"/>
                  <a:pt x="-5860" y="5986482"/>
                  <a:pt x="0" y="5770842"/>
                </a:cubicBezTo>
                <a:cubicBezTo>
                  <a:pt x="5860" y="5555202"/>
                  <a:pt x="-9256" y="5380549"/>
                  <a:pt x="0" y="5221238"/>
                </a:cubicBezTo>
                <a:cubicBezTo>
                  <a:pt x="9256" y="5061927"/>
                  <a:pt x="-4294" y="4840173"/>
                  <a:pt x="0" y="4671634"/>
                </a:cubicBezTo>
                <a:cubicBezTo>
                  <a:pt x="4294" y="4503095"/>
                  <a:pt x="28274" y="4196840"/>
                  <a:pt x="0" y="3984629"/>
                </a:cubicBezTo>
                <a:cubicBezTo>
                  <a:pt x="-28274" y="3772419"/>
                  <a:pt x="-4006" y="3329306"/>
                  <a:pt x="0" y="3160223"/>
                </a:cubicBezTo>
                <a:cubicBezTo>
                  <a:pt x="4006" y="2991140"/>
                  <a:pt x="30644" y="2641738"/>
                  <a:pt x="0" y="2335817"/>
                </a:cubicBezTo>
                <a:cubicBezTo>
                  <a:pt x="-30644" y="2029896"/>
                  <a:pt x="11881" y="2007783"/>
                  <a:pt x="0" y="1717513"/>
                </a:cubicBezTo>
                <a:cubicBezTo>
                  <a:pt x="-11881" y="1427243"/>
                  <a:pt x="-3272" y="1278479"/>
                  <a:pt x="0" y="961807"/>
                </a:cubicBezTo>
                <a:cubicBezTo>
                  <a:pt x="3272" y="645135"/>
                  <a:pt x="9506" y="295468"/>
                  <a:pt x="0" y="0"/>
                </a:cubicBezTo>
                <a:close/>
              </a:path>
              <a:path w="1174933" h="6870050" stroke="0" extrusionOk="0">
                <a:moveTo>
                  <a:pt x="0" y="0"/>
                </a:moveTo>
                <a:cubicBezTo>
                  <a:pt x="169460" y="20454"/>
                  <a:pt x="361190" y="21599"/>
                  <a:pt x="610965" y="0"/>
                </a:cubicBezTo>
                <a:cubicBezTo>
                  <a:pt x="860740" y="-21599"/>
                  <a:pt x="1052114" y="-10417"/>
                  <a:pt x="1174933" y="0"/>
                </a:cubicBezTo>
                <a:cubicBezTo>
                  <a:pt x="1141915" y="290748"/>
                  <a:pt x="1189329" y="525194"/>
                  <a:pt x="1174933" y="755706"/>
                </a:cubicBezTo>
                <a:cubicBezTo>
                  <a:pt x="1160537" y="986218"/>
                  <a:pt x="1201629" y="1232912"/>
                  <a:pt x="1174933" y="1580112"/>
                </a:cubicBezTo>
                <a:cubicBezTo>
                  <a:pt x="1148237" y="1927312"/>
                  <a:pt x="1174254" y="2172444"/>
                  <a:pt x="1174933" y="2335817"/>
                </a:cubicBezTo>
                <a:cubicBezTo>
                  <a:pt x="1175612" y="2499190"/>
                  <a:pt x="1172257" y="2747963"/>
                  <a:pt x="1174933" y="3091523"/>
                </a:cubicBezTo>
                <a:cubicBezTo>
                  <a:pt x="1177609" y="3435083"/>
                  <a:pt x="1150251" y="3495525"/>
                  <a:pt x="1174933" y="3709827"/>
                </a:cubicBezTo>
                <a:cubicBezTo>
                  <a:pt x="1199615" y="3924129"/>
                  <a:pt x="1154256" y="4038187"/>
                  <a:pt x="1174933" y="4190731"/>
                </a:cubicBezTo>
                <a:cubicBezTo>
                  <a:pt x="1195610" y="4343275"/>
                  <a:pt x="1159645" y="4528440"/>
                  <a:pt x="1174933" y="4740335"/>
                </a:cubicBezTo>
                <a:cubicBezTo>
                  <a:pt x="1190221" y="4952230"/>
                  <a:pt x="1159246" y="5215534"/>
                  <a:pt x="1174933" y="5496040"/>
                </a:cubicBezTo>
                <a:cubicBezTo>
                  <a:pt x="1190620" y="5776547"/>
                  <a:pt x="1166300" y="5813569"/>
                  <a:pt x="1174933" y="5976944"/>
                </a:cubicBezTo>
                <a:cubicBezTo>
                  <a:pt x="1183566" y="6140319"/>
                  <a:pt x="1190573" y="6530114"/>
                  <a:pt x="1174933" y="6870050"/>
                </a:cubicBezTo>
                <a:cubicBezTo>
                  <a:pt x="1030490" y="6884974"/>
                  <a:pt x="832862" y="6853584"/>
                  <a:pt x="622714" y="6870050"/>
                </a:cubicBezTo>
                <a:cubicBezTo>
                  <a:pt x="412566" y="6886516"/>
                  <a:pt x="220399" y="6899109"/>
                  <a:pt x="0" y="6870050"/>
                </a:cubicBezTo>
                <a:cubicBezTo>
                  <a:pt x="9156" y="6537544"/>
                  <a:pt x="-34662" y="6216423"/>
                  <a:pt x="0" y="6045644"/>
                </a:cubicBezTo>
                <a:cubicBezTo>
                  <a:pt x="34662" y="5874865"/>
                  <a:pt x="-6839" y="5579509"/>
                  <a:pt x="0" y="5221238"/>
                </a:cubicBezTo>
                <a:cubicBezTo>
                  <a:pt x="6839" y="4862967"/>
                  <a:pt x="-7376" y="4784171"/>
                  <a:pt x="0" y="4396832"/>
                </a:cubicBezTo>
                <a:cubicBezTo>
                  <a:pt x="7376" y="4009493"/>
                  <a:pt x="17742" y="3805099"/>
                  <a:pt x="0" y="3572426"/>
                </a:cubicBezTo>
                <a:cubicBezTo>
                  <a:pt x="-17742" y="3339753"/>
                  <a:pt x="-22467" y="3024085"/>
                  <a:pt x="0" y="2816720"/>
                </a:cubicBezTo>
                <a:cubicBezTo>
                  <a:pt x="22467" y="2609355"/>
                  <a:pt x="-15081" y="2453521"/>
                  <a:pt x="0" y="2335817"/>
                </a:cubicBezTo>
                <a:cubicBezTo>
                  <a:pt x="15081" y="2218113"/>
                  <a:pt x="12001" y="2021544"/>
                  <a:pt x="0" y="1854913"/>
                </a:cubicBezTo>
                <a:cubicBezTo>
                  <a:pt x="-12001" y="1688282"/>
                  <a:pt x="-5016" y="1430396"/>
                  <a:pt x="0" y="1236609"/>
                </a:cubicBezTo>
                <a:cubicBezTo>
                  <a:pt x="5016" y="1042822"/>
                  <a:pt x="-4955" y="856668"/>
                  <a:pt x="0" y="687005"/>
                </a:cubicBezTo>
                <a:cubicBezTo>
                  <a:pt x="4955" y="517342"/>
                  <a:pt x="13946" y="18298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1248329" y="-17105"/>
            <a:ext cx="1075358" cy="6869974"/>
          </a:xfrm>
          <a:custGeom>
            <a:avLst/>
            <a:gdLst>
              <a:gd name="connsiteX0" fmla="*/ 0 w 1075358"/>
              <a:gd name="connsiteY0" fmla="*/ 0 h 6869974"/>
              <a:gd name="connsiteX1" fmla="*/ 559186 w 1075358"/>
              <a:gd name="connsiteY1" fmla="*/ 0 h 6869974"/>
              <a:gd name="connsiteX2" fmla="*/ 1075358 w 1075358"/>
              <a:gd name="connsiteY2" fmla="*/ 0 h 6869974"/>
              <a:gd name="connsiteX3" fmla="*/ 1075358 w 1075358"/>
              <a:gd name="connsiteY3" fmla="*/ 686997 h 6869974"/>
              <a:gd name="connsiteX4" fmla="*/ 1075358 w 1075358"/>
              <a:gd name="connsiteY4" fmla="*/ 1236595 h 6869974"/>
              <a:gd name="connsiteX5" fmla="*/ 1075358 w 1075358"/>
              <a:gd name="connsiteY5" fmla="*/ 1717494 h 6869974"/>
              <a:gd name="connsiteX6" fmla="*/ 1075358 w 1075358"/>
              <a:gd name="connsiteY6" fmla="*/ 2198392 h 6869974"/>
              <a:gd name="connsiteX7" fmla="*/ 1075358 w 1075358"/>
              <a:gd name="connsiteY7" fmla="*/ 2954089 h 6869974"/>
              <a:gd name="connsiteX8" fmla="*/ 1075358 w 1075358"/>
              <a:gd name="connsiteY8" fmla="*/ 3641086 h 6869974"/>
              <a:gd name="connsiteX9" fmla="*/ 1075358 w 1075358"/>
              <a:gd name="connsiteY9" fmla="*/ 4259384 h 6869974"/>
              <a:gd name="connsiteX10" fmla="*/ 1075358 w 1075358"/>
              <a:gd name="connsiteY10" fmla="*/ 4946381 h 6869974"/>
              <a:gd name="connsiteX11" fmla="*/ 1075358 w 1075358"/>
              <a:gd name="connsiteY11" fmla="*/ 5633379 h 6869974"/>
              <a:gd name="connsiteX12" fmla="*/ 1075358 w 1075358"/>
              <a:gd name="connsiteY12" fmla="*/ 6869974 h 6869974"/>
              <a:gd name="connsiteX13" fmla="*/ 559186 w 1075358"/>
              <a:gd name="connsiteY13" fmla="*/ 6869974 h 6869974"/>
              <a:gd name="connsiteX14" fmla="*/ 0 w 1075358"/>
              <a:gd name="connsiteY14" fmla="*/ 6869974 h 6869974"/>
              <a:gd name="connsiteX15" fmla="*/ 0 w 1075358"/>
              <a:gd name="connsiteY15" fmla="*/ 6182977 h 6869974"/>
              <a:gd name="connsiteX16" fmla="*/ 0 w 1075358"/>
              <a:gd name="connsiteY16" fmla="*/ 5633379 h 6869974"/>
              <a:gd name="connsiteX17" fmla="*/ 0 w 1075358"/>
              <a:gd name="connsiteY17" fmla="*/ 4808982 h 6869974"/>
              <a:gd name="connsiteX18" fmla="*/ 0 w 1075358"/>
              <a:gd name="connsiteY18" fmla="*/ 4190684 h 6869974"/>
              <a:gd name="connsiteX19" fmla="*/ 0 w 1075358"/>
              <a:gd name="connsiteY19" fmla="*/ 3709786 h 6869974"/>
              <a:gd name="connsiteX20" fmla="*/ 0 w 1075358"/>
              <a:gd name="connsiteY20" fmla="*/ 2954089 h 6869974"/>
              <a:gd name="connsiteX21" fmla="*/ 0 w 1075358"/>
              <a:gd name="connsiteY21" fmla="*/ 2198392 h 6869974"/>
              <a:gd name="connsiteX22" fmla="*/ 0 w 1075358"/>
              <a:gd name="connsiteY22" fmla="*/ 1373995 h 6869974"/>
              <a:gd name="connsiteX23" fmla="*/ 0 w 1075358"/>
              <a:gd name="connsiteY23" fmla="*/ 755697 h 6869974"/>
              <a:gd name="connsiteX24" fmla="*/ 0 w 1075358"/>
              <a:gd name="connsiteY24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75358" h="6869974" fill="none" extrusionOk="0">
                <a:moveTo>
                  <a:pt x="0" y="0"/>
                </a:moveTo>
                <a:cubicBezTo>
                  <a:pt x="256636" y="17564"/>
                  <a:pt x="366989" y="-6480"/>
                  <a:pt x="559186" y="0"/>
                </a:cubicBezTo>
                <a:cubicBezTo>
                  <a:pt x="751383" y="6480"/>
                  <a:pt x="862626" y="17592"/>
                  <a:pt x="1075358" y="0"/>
                </a:cubicBezTo>
                <a:cubicBezTo>
                  <a:pt x="1059302" y="238872"/>
                  <a:pt x="1098033" y="373322"/>
                  <a:pt x="1075358" y="686997"/>
                </a:cubicBezTo>
                <a:cubicBezTo>
                  <a:pt x="1052683" y="1000672"/>
                  <a:pt x="1074065" y="1037806"/>
                  <a:pt x="1075358" y="1236595"/>
                </a:cubicBezTo>
                <a:cubicBezTo>
                  <a:pt x="1076651" y="1435384"/>
                  <a:pt x="1079781" y="1552587"/>
                  <a:pt x="1075358" y="1717494"/>
                </a:cubicBezTo>
                <a:cubicBezTo>
                  <a:pt x="1070935" y="1882401"/>
                  <a:pt x="1095540" y="2080237"/>
                  <a:pt x="1075358" y="2198392"/>
                </a:cubicBezTo>
                <a:cubicBezTo>
                  <a:pt x="1055176" y="2316547"/>
                  <a:pt x="1084765" y="2773384"/>
                  <a:pt x="1075358" y="2954089"/>
                </a:cubicBezTo>
                <a:cubicBezTo>
                  <a:pt x="1065951" y="3134794"/>
                  <a:pt x="1076749" y="3418210"/>
                  <a:pt x="1075358" y="3641086"/>
                </a:cubicBezTo>
                <a:cubicBezTo>
                  <a:pt x="1073967" y="3863962"/>
                  <a:pt x="1053113" y="4099051"/>
                  <a:pt x="1075358" y="4259384"/>
                </a:cubicBezTo>
                <a:cubicBezTo>
                  <a:pt x="1097603" y="4419717"/>
                  <a:pt x="1077876" y="4679779"/>
                  <a:pt x="1075358" y="4946381"/>
                </a:cubicBezTo>
                <a:cubicBezTo>
                  <a:pt x="1072840" y="5212983"/>
                  <a:pt x="1075941" y="5459442"/>
                  <a:pt x="1075358" y="5633379"/>
                </a:cubicBezTo>
                <a:cubicBezTo>
                  <a:pt x="1074775" y="5807316"/>
                  <a:pt x="1087746" y="6565476"/>
                  <a:pt x="1075358" y="6869974"/>
                </a:cubicBezTo>
                <a:cubicBezTo>
                  <a:pt x="948262" y="6846407"/>
                  <a:pt x="786796" y="6874552"/>
                  <a:pt x="559186" y="6869974"/>
                </a:cubicBezTo>
                <a:cubicBezTo>
                  <a:pt x="331576" y="6865396"/>
                  <a:pt x="136790" y="6861082"/>
                  <a:pt x="0" y="6869974"/>
                </a:cubicBezTo>
                <a:cubicBezTo>
                  <a:pt x="-32086" y="6706123"/>
                  <a:pt x="-10927" y="6370444"/>
                  <a:pt x="0" y="6182977"/>
                </a:cubicBezTo>
                <a:cubicBezTo>
                  <a:pt x="10927" y="5995510"/>
                  <a:pt x="-23094" y="5755232"/>
                  <a:pt x="0" y="5633379"/>
                </a:cubicBezTo>
                <a:cubicBezTo>
                  <a:pt x="23094" y="5511526"/>
                  <a:pt x="17342" y="5190927"/>
                  <a:pt x="0" y="4808982"/>
                </a:cubicBezTo>
                <a:cubicBezTo>
                  <a:pt x="-17342" y="4427037"/>
                  <a:pt x="-16680" y="4345200"/>
                  <a:pt x="0" y="4190684"/>
                </a:cubicBezTo>
                <a:cubicBezTo>
                  <a:pt x="16680" y="4036168"/>
                  <a:pt x="12190" y="3808804"/>
                  <a:pt x="0" y="3709786"/>
                </a:cubicBezTo>
                <a:cubicBezTo>
                  <a:pt x="-12190" y="3610768"/>
                  <a:pt x="6530" y="3301579"/>
                  <a:pt x="0" y="2954089"/>
                </a:cubicBezTo>
                <a:cubicBezTo>
                  <a:pt x="-6530" y="2606599"/>
                  <a:pt x="9925" y="2400766"/>
                  <a:pt x="0" y="2198392"/>
                </a:cubicBezTo>
                <a:cubicBezTo>
                  <a:pt x="-9925" y="1996018"/>
                  <a:pt x="16342" y="1656384"/>
                  <a:pt x="0" y="1373995"/>
                </a:cubicBezTo>
                <a:cubicBezTo>
                  <a:pt x="-16342" y="1091606"/>
                  <a:pt x="-10303" y="1004500"/>
                  <a:pt x="0" y="755697"/>
                </a:cubicBezTo>
                <a:cubicBezTo>
                  <a:pt x="10303" y="506894"/>
                  <a:pt x="-35820" y="256221"/>
                  <a:pt x="0" y="0"/>
                </a:cubicBezTo>
                <a:close/>
              </a:path>
              <a:path w="1075358" h="6869974" stroke="0" extrusionOk="0">
                <a:moveTo>
                  <a:pt x="0" y="0"/>
                </a:moveTo>
                <a:cubicBezTo>
                  <a:pt x="165044" y="24451"/>
                  <a:pt x="300309" y="-5004"/>
                  <a:pt x="526925" y="0"/>
                </a:cubicBezTo>
                <a:cubicBezTo>
                  <a:pt x="753541" y="5004"/>
                  <a:pt x="889435" y="23829"/>
                  <a:pt x="1075358" y="0"/>
                </a:cubicBezTo>
                <a:cubicBezTo>
                  <a:pt x="1083386" y="250425"/>
                  <a:pt x="1087135" y="483238"/>
                  <a:pt x="1075358" y="755697"/>
                </a:cubicBezTo>
                <a:cubicBezTo>
                  <a:pt x="1063581" y="1028156"/>
                  <a:pt x="1042471" y="1205382"/>
                  <a:pt x="1075358" y="1511394"/>
                </a:cubicBezTo>
                <a:cubicBezTo>
                  <a:pt x="1108245" y="1817406"/>
                  <a:pt x="1077063" y="1991909"/>
                  <a:pt x="1075358" y="2198392"/>
                </a:cubicBezTo>
                <a:cubicBezTo>
                  <a:pt x="1073653" y="2404875"/>
                  <a:pt x="1071465" y="2486443"/>
                  <a:pt x="1075358" y="2679290"/>
                </a:cubicBezTo>
                <a:cubicBezTo>
                  <a:pt x="1079251" y="2872137"/>
                  <a:pt x="1091166" y="3081641"/>
                  <a:pt x="1075358" y="3366287"/>
                </a:cubicBezTo>
                <a:cubicBezTo>
                  <a:pt x="1059550" y="3650933"/>
                  <a:pt x="1084387" y="3661023"/>
                  <a:pt x="1075358" y="3915885"/>
                </a:cubicBezTo>
                <a:cubicBezTo>
                  <a:pt x="1066329" y="4170747"/>
                  <a:pt x="1062536" y="4298135"/>
                  <a:pt x="1075358" y="4396783"/>
                </a:cubicBezTo>
                <a:cubicBezTo>
                  <a:pt x="1088180" y="4495431"/>
                  <a:pt x="1092117" y="4760611"/>
                  <a:pt x="1075358" y="5015081"/>
                </a:cubicBezTo>
                <a:cubicBezTo>
                  <a:pt x="1058599" y="5269551"/>
                  <a:pt x="1059703" y="5477901"/>
                  <a:pt x="1075358" y="5702078"/>
                </a:cubicBezTo>
                <a:cubicBezTo>
                  <a:pt x="1091013" y="5926255"/>
                  <a:pt x="1109840" y="6488079"/>
                  <a:pt x="1075358" y="6869974"/>
                </a:cubicBezTo>
                <a:cubicBezTo>
                  <a:pt x="959048" y="6894787"/>
                  <a:pt x="761444" y="6860329"/>
                  <a:pt x="548433" y="6869974"/>
                </a:cubicBezTo>
                <a:cubicBezTo>
                  <a:pt x="335422" y="6879619"/>
                  <a:pt x="177326" y="6857802"/>
                  <a:pt x="0" y="6869974"/>
                </a:cubicBezTo>
                <a:cubicBezTo>
                  <a:pt x="14795" y="6548423"/>
                  <a:pt x="17816" y="6354711"/>
                  <a:pt x="0" y="6182977"/>
                </a:cubicBezTo>
                <a:cubicBezTo>
                  <a:pt x="-17816" y="6011243"/>
                  <a:pt x="22925" y="5837395"/>
                  <a:pt x="0" y="5633379"/>
                </a:cubicBezTo>
                <a:cubicBezTo>
                  <a:pt x="-22925" y="5429363"/>
                  <a:pt x="23103" y="5322803"/>
                  <a:pt x="0" y="5152481"/>
                </a:cubicBezTo>
                <a:cubicBezTo>
                  <a:pt x="-23103" y="4982159"/>
                  <a:pt x="-32515" y="4642028"/>
                  <a:pt x="0" y="4328084"/>
                </a:cubicBezTo>
                <a:cubicBezTo>
                  <a:pt x="32515" y="4014140"/>
                  <a:pt x="13185" y="3850153"/>
                  <a:pt x="0" y="3503687"/>
                </a:cubicBezTo>
                <a:cubicBezTo>
                  <a:pt x="-13185" y="3157221"/>
                  <a:pt x="31939" y="3055655"/>
                  <a:pt x="0" y="2816689"/>
                </a:cubicBezTo>
                <a:cubicBezTo>
                  <a:pt x="-31939" y="2577723"/>
                  <a:pt x="-30880" y="2352650"/>
                  <a:pt x="0" y="2198392"/>
                </a:cubicBezTo>
                <a:cubicBezTo>
                  <a:pt x="30880" y="2044134"/>
                  <a:pt x="-32007" y="1696021"/>
                  <a:pt x="0" y="1511394"/>
                </a:cubicBezTo>
                <a:cubicBezTo>
                  <a:pt x="32007" y="1326767"/>
                  <a:pt x="-3080" y="1228662"/>
                  <a:pt x="0" y="961796"/>
                </a:cubicBezTo>
                <a:cubicBezTo>
                  <a:pt x="3080" y="694930"/>
                  <a:pt x="11317" y="387840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1246332" y="-33557"/>
            <a:ext cx="943991" cy="6885274"/>
          </a:xfrm>
          <a:custGeom>
            <a:avLst/>
            <a:gdLst>
              <a:gd name="connsiteX0" fmla="*/ 0 w 943991"/>
              <a:gd name="connsiteY0" fmla="*/ 0 h 6885274"/>
              <a:gd name="connsiteX1" fmla="*/ 471996 w 943991"/>
              <a:gd name="connsiteY1" fmla="*/ 0 h 6885274"/>
              <a:gd name="connsiteX2" fmla="*/ 943991 w 943991"/>
              <a:gd name="connsiteY2" fmla="*/ 0 h 6885274"/>
              <a:gd name="connsiteX3" fmla="*/ 943991 w 943991"/>
              <a:gd name="connsiteY3" fmla="*/ 619675 h 6885274"/>
              <a:gd name="connsiteX4" fmla="*/ 943991 w 943991"/>
              <a:gd name="connsiteY4" fmla="*/ 1239349 h 6885274"/>
              <a:gd name="connsiteX5" fmla="*/ 943991 w 943991"/>
              <a:gd name="connsiteY5" fmla="*/ 1859024 h 6885274"/>
              <a:gd name="connsiteX6" fmla="*/ 943991 w 943991"/>
              <a:gd name="connsiteY6" fmla="*/ 2340993 h 6885274"/>
              <a:gd name="connsiteX7" fmla="*/ 943991 w 943991"/>
              <a:gd name="connsiteY7" fmla="*/ 2891815 h 6885274"/>
              <a:gd name="connsiteX8" fmla="*/ 943991 w 943991"/>
              <a:gd name="connsiteY8" fmla="*/ 3511490 h 6885274"/>
              <a:gd name="connsiteX9" fmla="*/ 943991 w 943991"/>
              <a:gd name="connsiteY9" fmla="*/ 4268870 h 6885274"/>
              <a:gd name="connsiteX10" fmla="*/ 943991 w 943991"/>
              <a:gd name="connsiteY10" fmla="*/ 4819692 h 6885274"/>
              <a:gd name="connsiteX11" fmla="*/ 943991 w 943991"/>
              <a:gd name="connsiteY11" fmla="*/ 5577072 h 6885274"/>
              <a:gd name="connsiteX12" fmla="*/ 943991 w 943991"/>
              <a:gd name="connsiteY12" fmla="*/ 6059041 h 6885274"/>
              <a:gd name="connsiteX13" fmla="*/ 943991 w 943991"/>
              <a:gd name="connsiteY13" fmla="*/ 6885274 h 6885274"/>
              <a:gd name="connsiteX14" fmla="*/ 462556 w 943991"/>
              <a:gd name="connsiteY14" fmla="*/ 6885274 h 6885274"/>
              <a:gd name="connsiteX15" fmla="*/ 0 w 943991"/>
              <a:gd name="connsiteY15" fmla="*/ 6885274 h 6885274"/>
              <a:gd name="connsiteX16" fmla="*/ 0 w 943991"/>
              <a:gd name="connsiteY16" fmla="*/ 6127894 h 6885274"/>
              <a:gd name="connsiteX17" fmla="*/ 0 w 943991"/>
              <a:gd name="connsiteY17" fmla="*/ 5439366 h 6885274"/>
              <a:gd name="connsiteX18" fmla="*/ 0 w 943991"/>
              <a:gd name="connsiteY18" fmla="*/ 4750839 h 6885274"/>
              <a:gd name="connsiteX19" fmla="*/ 0 w 943991"/>
              <a:gd name="connsiteY19" fmla="*/ 3924606 h 6885274"/>
              <a:gd name="connsiteX20" fmla="*/ 0 w 943991"/>
              <a:gd name="connsiteY20" fmla="*/ 3236079 h 6885274"/>
              <a:gd name="connsiteX21" fmla="*/ 0 w 943991"/>
              <a:gd name="connsiteY21" fmla="*/ 2409846 h 6885274"/>
              <a:gd name="connsiteX22" fmla="*/ 0 w 943991"/>
              <a:gd name="connsiteY22" fmla="*/ 1859024 h 6885274"/>
              <a:gd name="connsiteX23" fmla="*/ 0 w 943991"/>
              <a:gd name="connsiteY23" fmla="*/ 1032791 h 6885274"/>
              <a:gd name="connsiteX24" fmla="*/ 0 w 943991"/>
              <a:gd name="connsiteY24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43991" h="6885274" fill="none" extrusionOk="0">
                <a:moveTo>
                  <a:pt x="0" y="0"/>
                </a:moveTo>
                <a:cubicBezTo>
                  <a:pt x="137503" y="-14982"/>
                  <a:pt x="308394" y="-15121"/>
                  <a:pt x="471996" y="0"/>
                </a:cubicBezTo>
                <a:cubicBezTo>
                  <a:pt x="635598" y="15121"/>
                  <a:pt x="752324" y="-22616"/>
                  <a:pt x="943991" y="0"/>
                </a:cubicBezTo>
                <a:cubicBezTo>
                  <a:pt x="940050" y="198902"/>
                  <a:pt x="918011" y="326230"/>
                  <a:pt x="943991" y="619675"/>
                </a:cubicBezTo>
                <a:cubicBezTo>
                  <a:pt x="969971" y="913121"/>
                  <a:pt x="915871" y="1112062"/>
                  <a:pt x="943991" y="1239349"/>
                </a:cubicBezTo>
                <a:cubicBezTo>
                  <a:pt x="972111" y="1366636"/>
                  <a:pt x="948492" y="1664987"/>
                  <a:pt x="943991" y="1859024"/>
                </a:cubicBezTo>
                <a:cubicBezTo>
                  <a:pt x="939490" y="2053062"/>
                  <a:pt x="925597" y="2204615"/>
                  <a:pt x="943991" y="2340993"/>
                </a:cubicBezTo>
                <a:cubicBezTo>
                  <a:pt x="962385" y="2477371"/>
                  <a:pt x="952087" y="2623412"/>
                  <a:pt x="943991" y="2891815"/>
                </a:cubicBezTo>
                <a:cubicBezTo>
                  <a:pt x="935895" y="3160218"/>
                  <a:pt x="930749" y="3278941"/>
                  <a:pt x="943991" y="3511490"/>
                </a:cubicBezTo>
                <a:cubicBezTo>
                  <a:pt x="957233" y="3744039"/>
                  <a:pt x="923049" y="3987100"/>
                  <a:pt x="943991" y="4268870"/>
                </a:cubicBezTo>
                <a:cubicBezTo>
                  <a:pt x="964933" y="4550640"/>
                  <a:pt x="946343" y="4558339"/>
                  <a:pt x="943991" y="4819692"/>
                </a:cubicBezTo>
                <a:cubicBezTo>
                  <a:pt x="941639" y="5081045"/>
                  <a:pt x="925218" y="5343427"/>
                  <a:pt x="943991" y="5577072"/>
                </a:cubicBezTo>
                <a:cubicBezTo>
                  <a:pt x="962764" y="5810717"/>
                  <a:pt x="940734" y="5851589"/>
                  <a:pt x="943991" y="6059041"/>
                </a:cubicBezTo>
                <a:cubicBezTo>
                  <a:pt x="947248" y="6266493"/>
                  <a:pt x="932144" y="6507587"/>
                  <a:pt x="943991" y="6885274"/>
                </a:cubicBezTo>
                <a:cubicBezTo>
                  <a:pt x="788083" y="6900230"/>
                  <a:pt x="669730" y="6908977"/>
                  <a:pt x="462556" y="6885274"/>
                </a:cubicBezTo>
                <a:cubicBezTo>
                  <a:pt x="255382" y="6861571"/>
                  <a:pt x="161185" y="6870625"/>
                  <a:pt x="0" y="6885274"/>
                </a:cubicBezTo>
                <a:cubicBezTo>
                  <a:pt x="20385" y="6523162"/>
                  <a:pt x="9489" y="6345463"/>
                  <a:pt x="0" y="6127894"/>
                </a:cubicBezTo>
                <a:cubicBezTo>
                  <a:pt x="-9489" y="5910325"/>
                  <a:pt x="-32041" y="5647224"/>
                  <a:pt x="0" y="5439366"/>
                </a:cubicBezTo>
                <a:cubicBezTo>
                  <a:pt x="32041" y="5231508"/>
                  <a:pt x="18655" y="4965046"/>
                  <a:pt x="0" y="4750839"/>
                </a:cubicBezTo>
                <a:cubicBezTo>
                  <a:pt x="-18655" y="4536632"/>
                  <a:pt x="-20874" y="4097978"/>
                  <a:pt x="0" y="3924606"/>
                </a:cubicBezTo>
                <a:cubicBezTo>
                  <a:pt x="20874" y="3751234"/>
                  <a:pt x="-1968" y="3499287"/>
                  <a:pt x="0" y="3236079"/>
                </a:cubicBezTo>
                <a:cubicBezTo>
                  <a:pt x="1968" y="2972871"/>
                  <a:pt x="13941" y="2726571"/>
                  <a:pt x="0" y="2409846"/>
                </a:cubicBezTo>
                <a:cubicBezTo>
                  <a:pt x="-13941" y="2093121"/>
                  <a:pt x="-7385" y="2019018"/>
                  <a:pt x="0" y="1859024"/>
                </a:cubicBezTo>
                <a:cubicBezTo>
                  <a:pt x="7385" y="1699030"/>
                  <a:pt x="-4794" y="1289527"/>
                  <a:pt x="0" y="1032791"/>
                </a:cubicBezTo>
                <a:cubicBezTo>
                  <a:pt x="4794" y="776055"/>
                  <a:pt x="34306" y="261510"/>
                  <a:pt x="0" y="0"/>
                </a:cubicBezTo>
                <a:close/>
              </a:path>
              <a:path w="943991" h="6885274" stroke="0" extrusionOk="0">
                <a:moveTo>
                  <a:pt x="0" y="0"/>
                </a:moveTo>
                <a:cubicBezTo>
                  <a:pt x="165264" y="6386"/>
                  <a:pt x="308181" y="-20337"/>
                  <a:pt x="443676" y="0"/>
                </a:cubicBezTo>
                <a:cubicBezTo>
                  <a:pt x="579171" y="20337"/>
                  <a:pt x="755107" y="2808"/>
                  <a:pt x="943991" y="0"/>
                </a:cubicBezTo>
                <a:cubicBezTo>
                  <a:pt x="928967" y="176142"/>
                  <a:pt x="926542" y="320388"/>
                  <a:pt x="943991" y="550822"/>
                </a:cubicBezTo>
                <a:cubicBezTo>
                  <a:pt x="961440" y="781256"/>
                  <a:pt x="913248" y="983348"/>
                  <a:pt x="943991" y="1308202"/>
                </a:cubicBezTo>
                <a:cubicBezTo>
                  <a:pt x="974734" y="1633056"/>
                  <a:pt x="915331" y="1931477"/>
                  <a:pt x="943991" y="2134435"/>
                </a:cubicBezTo>
                <a:cubicBezTo>
                  <a:pt x="972651" y="2337393"/>
                  <a:pt x="955418" y="2503333"/>
                  <a:pt x="943991" y="2754110"/>
                </a:cubicBezTo>
                <a:cubicBezTo>
                  <a:pt x="932564" y="3004887"/>
                  <a:pt x="926892" y="3318975"/>
                  <a:pt x="943991" y="3511490"/>
                </a:cubicBezTo>
                <a:cubicBezTo>
                  <a:pt x="961090" y="3704005"/>
                  <a:pt x="943351" y="3877403"/>
                  <a:pt x="943991" y="4131164"/>
                </a:cubicBezTo>
                <a:cubicBezTo>
                  <a:pt x="944631" y="4384925"/>
                  <a:pt x="907130" y="4668322"/>
                  <a:pt x="943991" y="4957397"/>
                </a:cubicBezTo>
                <a:cubicBezTo>
                  <a:pt x="980852" y="5246472"/>
                  <a:pt x="968236" y="5525228"/>
                  <a:pt x="943991" y="5714777"/>
                </a:cubicBezTo>
                <a:cubicBezTo>
                  <a:pt x="919746" y="5904326"/>
                  <a:pt x="934614" y="6070373"/>
                  <a:pt x="943991" y="6265599"/>
                </a:cubicBezTo>
                <a:cubicBezTo>
                  <a:pt x="953368" y="6460825"/>
                  <a:pt x="927572" y="6714104"/>
                  <a:pt x="943991" y="6885274"/>
                </a:cubicBezTo>
                <a:cubicBezTo>
                  <a:pt x="783741" y="6896623"/>
                  <a:pt x="654150" y="6902373"/>
                  <a:pt x="471996" y="6885274"/>
                </a:cubicBezTo>
                <a:cubicBezTo>
                  <a:pt x="289842" y="6868175"/>
                  <a:pt x="219098" y="6905245"/>
                  <a:pt x="0" y="6885274"/>
                </a:cubicBezTo>
                <a:cubicBezTo>
                  <a:pt x="25566" y="6767045"/>
                  <a:pt x="-7025" y="6539594"/>
                  <a:pt x="0" y="6334452"/>
                </a:cubicBezTo>
                <a:cubicBezTo>
                  <a:pt x="7025" y="6129310"/>
                  <a:pt x="-15848" y="5853151"/>
                  <a:pt x="0" y="5714777"/>
                </a:cubicBezTo>
                <a:cubicBezTo>
                  <a:pt x="15848" y="5576404"/>
                  <a:pt x="22128" y="5283428"/>
                  <a:pt x="0" y="5095103"/>
                </a:cubicBezTo>
                <a:cubicBezTo>
                  <a:pt x="-22128" y="4906778"/>
                  <a:pt x="-8779" y="4556273"/>
                  <a:pt x="0" y="4406575"/>
                </a:cubicBezTo>
                <a:cubicBezTo>
                  <a:pt x="8779" y="4256877"/>
                  <a:pt x="-17736" y="4067009"/>
                  <a:pt x="0" y="3786901"/>
                </a:cubicBezTo>
                <a:cubicBezTo>
                  <a:pt x="17736" y="3506793"/>
                  <a:pt x="10034" y="3420282"/>
                  <a:pt x="0" y="3236079"/>
                </a:cubicBezTo>
                <a:cubicBezTo>
                  <a:pt x="-10034" y="3051876"/>
                  <a:pt x="-27994" y="2796497"/>
                  <a:pt x="0" y="2547551"/>
                </a:cubicBezTo>
                <a:cubicBezTo>
                  <a:pt x="27994" y="2298605"/>
                  <a:pt x="3755" y="2085672"/>
                  <a:pt x="0" y="1859024"/>
                </a:cubicBezTo>
                <a:cubicBezTo>
                  <a:pt x="-3755" y="1632376"/>
                  <a:pt x="-26867" y="1483728"/>
                  <a:pt x="0" y="1308202"/>
                </a:cubicBezTo>
                <a:cubicBezTo>
                  <a:pt x="26867" y="1132676"/>
                  <a:pt x="-46945" y="406056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1488709" y="-35578"/>
            <a:ext cx="1075359" cy="6893639"/>
          </a:xfrm>
          <a:custGeom>
            <a:avLst/>
            <a:gdLst>
              <a:gd name="connsiteX0" fmla="*/ 0 w 1075359"/>
              <a:gd name="connsiteY0" fmla="*/ 0 h 6893639"/>
              <a:gd name="connsiteX1" fmla="*/ 548433 w 1075359"/>
              <a:gd name="connsiteY1" fmla="*/ 0 h 6893639"/>
              <a:gd name="connsiteX2" fmla="*/ 1075359 w 1075359"/>
              <a:gd name="connsiteY2" fmla="*/ 0 h 6893639"/>
              <a:gd name="connsiteX3" fmla="*/ 1075359 w 1075359"/>
              <a:gd name="connsiteY3" fmla="*/ 689364 h 6893639"/>
              <a:gd name="connsiteX4" fmla="*/ 1075359 w 1075359"/>
              <a:gd name="connsiteY4" fmla="*/ 1378728 h 6893639"/>
              <a:gd name="connsiteX5" fmla="*/ 1075359 w 1075359"/>
              <a:gd name="connsiteY5" fmla="*/ 2205964 h 6893639"/>
              <a:gd name="connsiteX6" fmla="*/ 1075359 w 1075359"/>
              <a:gd name="connsiteY6" fmla="*/ 2964265 h 6893639"/>
              <a:gd name="connsiteX7" fmla="*/ 1075359 w 1075359"/>
              <a:gd name="connsiteY7" fmla="*/ 3446820 h 6893639"/>
              <a:gd name="connsiteX8" fmla="*/ 1075359 w 1075359"/>
              <a:gd name="connsiteY8" fmla="*/ 4136183 h 6893639"/>
              <a:gd name="connsiteX9" fmla="*/ 1075359 w 1075359"/>
              <a:gd name="connsiteY9" fmla="*/ 4825547 h 6893639"/>
              <a:gd name="connsiteX10" fmla="*/ 1075359 w 1075359"/>
              <a:gd name="connsiteY10" fmla="*/ 5308102 h 6893639"/>
              <a:gd name="connsiteX11" fmla="*/ 1075359 w 1075359"/>
              <a:gd name="connsiteY11" fmla="*/ 6066402 h 6893639"/>
              <a:gd name="connsiteX12" fmla="*/ 1075359 w 1075359"/>
              <a:gd name="connsiteY12" fmla="*/ 6893639 h 6893639"/>
              <a:gd name="connsiteX13" fmla="*/ 526926 w 1075359"/>
              <a:gd name="connsiteY13" fmla="*/ 6893639 h 6893639"/>
              <a:gd name="connsiteX14" fmla="*/ 0 w 1075359"/>
              <a:gd name="connsiteY14" fmla="*/ 6893639 h 6893639"/>
              <a:gd name="connsiteX15" fmla="*/ 0 w 1075359"/>
              <a:gd name="connsiteY15" fmla="*/ 6411084 h 6893639"/>
              <a:gd name="connsiteX16" fmla="*/ 0 w 1075359"/>
              <a:gd name="connsiteY16" fmla="*/ 5583848 h 6893639"/>
              <a:gd name="connsiteX17" fmla="*/ 0 w 1075359"/>
              <a:gd name="connsiteY17" fmla="*/ 4894484 h 6893639"/>
              <a:gd name="connsiteX18" fmla="*/ 0 w 1075359"/>
              <a:gd name="connsiteY18" fmla="*/ 4274056 h 6893639"/>
              <a:gd name="connsiteX19" fmla="*/ 0 w 1075359"/>
              <a:gd name="connsiteY19" fmla="*/ 3584692 h 6893639"/>
              <a:gd name="connsiteX20" fmla="*/ 0 w 1075359"/>
              <a:gd name="connsiteY20" fmla="*/ 2826392 h 6893639"/>
              <a:gd name="connsiteX21" fmla="*/ 0 w 1075359"/>
              <a:gd name="connsiteY21" fmla="*/ 2274901 h 6893639"/>
              <a:gd name="connsiteX22" fmla="*/ 0 w 1075359"/>
              <a:gd name="connsiteY22" fmla="*/ 1792346 h 6893639"/>
              <a:gd name="connsiteX23" fmla="*/ 0 w 1075359"/>
              <a:gd name="connsiteY23" fmla="*/ 1171919 h 6893639"/>
              <a:gd name="connsiteX24" fmla="*/ 0 w 1075359"/>
              <a:gd name="connsiteY24" fmla="*/ 689364 h 6893639"/>
              <a:gd name="connsiteX25" fmla="*/ 0 w 1075359"/>
              <a:gd name="connsiteY25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75359" h="6893639" fill="none" extrusionOk="0">
                <a:moveTo>
                  <a:pt x="0" y="0"/>
                </a:moveTo>
                <a:cubicBezTo>
                  <a:pt x="111633" y="17350"/>
                  <a:pt x="278833" y="-5223"/>
                  <a:pt x="548433" y="0"/>
                </a:cubicBezTo>
                <a:cubicBezTo>
                  <a:pt x="818033" y="5223"/>
                  <a:pt x="921945" y="-11706"/>
                  <a:pt x="1075359" y="0"/>
                </a:cubicBezTo>
                <a:cubicBezTo>
                  <a:pt x="1103546" y="295165"/>
                  <a:pt x="1072013" y="488808"/>
                  <a:pt x="1075359" y="689364"/>
                </a:cubicBezTo>
                <a:cubicBezTo>
                  <a:pt x="1078705" y="889920"/>
                  <a:pt x="1082600" y="1134193"/>
                  <a:pt x="1075359" y="1378728"/>
                </a:cubicBezTo>
                <a:cubicBezTo>
                  <a:pt x="1068118" y="1623263"/>
                  <a:pt x="1110770" y="1798697"/>
                  <a:pt x="1075359" y="2205964"/>
                </a:cubicBezTo>
                <a:cubicBezTo>
                  <a:pt x="1039948" y="2613231"/>
                  <a:pt x="1079106" y="2601894"/>
                  <a:pt x="1075359" y="2964265"/>
                </a:cubicBezTo>
                <a:cubicBezTo>
                  <a:pt x="1071612" y="3326636"/>
                  <a:pt x="1058906" y="3319286"/>
                  <a:pt x="1075359" y="3446820"/>
                </a:cubicBezTo>
                <a:cubicBezTo>
                  <a:pt x="1091812" y="3574354"/>
                  <a:pt x="1059191" y="3987315"/>
                  <a:pt x="1075359" y="4136183"/>
                </a:cubicBezTo>
                <a:cubicBezTo>
                  <a:pt x="1091527" y="4285051"/>
                  <a:pt x="1059623" y="4664778"/>
                  <a:pt x="1075359" y="4825547"/>
                </a:cubicBezTo>
                <a:cubicBezTo>
                  <a:pt x="1091095" y="4986316"/>
                  <a:pt x="1053150" y="5094913"/>
                  <a:pt x="1075359" y="5308102"/>
                </a:cubicBezTo>
                <a:cubicBezTo>
                  <a:pt x="1097568" y="5521292"/>
                  <a:pt x="1055778" y="5864909"/>
                  <a:pt x="1075359" y="6066402"/>
                </a:cubicBezTo>
                <a:cubicBezTo>
                  <a:pt x="1094940" y="6267895"/>
                  <a:pt x="1101879" y="6587232"/>
                  <a:pt x="1075359" y="6893639"/>
                </a:cubicBezTo>
                <a:cubicBezTo>
                  <a:pt x="955121" y="6909757"/>
                  <a:pt x="725988" y="6919332"/>
                  <a:pt x="526926" y="6893639"/>
                </a:cubicBezTo>
                <a:cubicBezTo>
                  <a:pt x="327864" y="6867946"/>
                  <a:pt x="191246" y="6871894"/>
                  <a:pt x="0" y="6893639"/>
                </a:cubicBezTo>
                <a:cubicBezTo>
                  <a:pt x="24079" y="6663875"/>
                  <a:pt x="-7327" y="6519484"/>
                  <a:pt x="0" y="6411084"/>
                </a:cubicBezTo>
                <a:cubicBezTo>
                  <a:pt x="7327" y="6302685"/>
                  <a:pt x="20648" y="5930525"/>
                  <a:pt x="0" y="5583848"/>
                </a:cubicBezTo>
                <a:cubicBezTo>
                  <a:pt x="-20648" y="5237171"/>
                  <a:pt x="6786" y="5116008"/>
                  <a:pt x="0" y="4894484"/>
                </a:cubicBezTo>
                <a:cubicBezTo>
                  <a:pt x="-6786" y="4672960"/>
                  <a:pt x="19443" y="4537706"/>
                  <a:pt x="0" y="4274056"/>
                </a:cubicBezTo>
                <a:cubicBezTo>
                  <a:pt x="-19443" y="4010406"/>
                  <a:pt x="-8430" y="3846922"/>
                  <a:pt x="0" y="3584692"/>
                </a:cubicBezTo>
                <a:cubicBezTo>
                  <a:pt x="8430" y="3322462"/>
                  <a:pt x="35573" y="3021465"/>
                  <a:pt x="0" y="2826392"/>
                </a:cubicBezTo>
                <a:cubicBezTo>
                  <a:pt x="-35573" y="2631319"/>
                  <a:pt x="-3263" y="2429542"/>
                  <a:pt x="0" y="2274901"/>
                </a:cubicBezTo>
                <a:cubicBezTo>
                  <a:pt x="3263" y="2120260"/>
                  <a:pt x="-9821" y="1997409"/>
                  <a:pt x="0" y="1792346"/>
                </a:cubicBezTo>
                <a:cubicBezTo>
                  <a:pt x="9821" y="1587283"/>
                  <a:pt x="23035" y="1354232"/>
                  <a:pt x="0" y="1171919"/>
                </a:cubicBezTo>
                <a:cubicBezTo>
                  <a:pt x="-23035" y="989606"/>
                  <a:pt x="7600" y="800762"/>
                  <a:pt x="0" y="689364"/>
                </a:cubicBezTo>
                <a:cubicBezTo>
                  <a:pt x="-7600" y="577967"/>
                  <a:pt x="-22524" y="183290"/>
                  <a:pt x="0" y="0"/>
                </a:cubicBezTo>
                <a:close/>
              </a:path>
              <a:path w="1075359" h="6893639" stroke="0" extrusionOk="0">
                <a:moveTo>
                  <a:pt x="0" y="0"/>
                </a:moveTo>
                <a:cubicBezTo>
                  <a:pt x="227310" y="-15918"/>
                  <a:pt x="365124" y="-11353"/>
                  <a:pt x="516172" y="0"/>
                </a:cubicBezTo>
                <a:cubicBezTo>
                  <a:pt x="667220" y="11353"/>
                  <a:pt x="839746" y="5649"/>
                  <a:pt x="1075359" y="0"/>
                </a:cubicBezTo>
                <a:cubicBezTo>
                  <a:pt x="1077072" y="279622"/>
                  <a:pt x="1088490" y="498513"/>
                  <a:pt x="1075359" y="689364"/>
                </a:cubicBezTo>
                <a:cubicBezTo>
                  <a:pt x="1062228" y="880215"/>
                  <a:pt x="1048691" y="1078879"/>
                  <a:pt x="1075359" y="1240855"/>
                </a:cubicBezTo>
                <a:cubicBezTo>
                  <a:pt x="1102027" y="1402831"/>
                  <a:pt x="1046114" y="1793741"/>
                  <a:pt x="1075359" y="1999155"/>
                </a:cubicBezTo>
                <a:cubicBezTo>
                  <a:pt x="1104604" y="2204569"/>
                  <a:pt x="1043888" y="2436826"/>
                  <a:pt x="1075359" y="2757456"/>
                </a:cubicBezTo>
                <a:cubicBezTo>
                  <a:pt x="1106830" y="3078086"/>
                  <a:pt x="1044748" y="3226787"/>
                  <a:pt x="1075359" y="3377883"/>
                </a:cubicBezTo>
                <a:cubicBezTo>
                  <a:pt x="1105970" y="3528979"/>
                  <a:pt x="1056953" y="3806316"/>
                  <a:pt x="1075359" y="4067247"/>
                </a:cubicBezTo>
                <a:cubicBezTo>
                  <a:pt x="1093765" y="4328178"/>
                  <a:pt x="1080476" y="4472984"/>
                  <a:pt x="1075359" y="4618738"/>
                </a:cubicBezTo>
                <a:cubicBezTo>
                  <a:pt x="1070242" y="4764492"/>
                  <a:pt x="1080491" y="4953964"/>
                  <a:pt x="1075359" y="5239166"/>
                </a:cubicBezTo>
                <a:cubicBezTo>
                  <a:pt x="1070227" y="5524368"/>
                  <a:pt x="1098211" y="5725209"/>
                  <a:pt x="1075359" y="5997466"/>
                </a:cubicBezTo>
                <a:cubicBezTo>
                  <a:pt x="1052507" y="6269723"/>
                  <a:pt x="1032521" y="6591143"/>
                  <a:pt x="1075359" y="6893639"/>
                </a:cubicBezTo>
                <a:cubicBezTo>
                  <a:pt x="961550" y="6878193"/>
                  <a:pt x="681886" y="6870718"/>
                  <a:pt x="569940" y="6893639"/>
                </a:cubicBezTo>
                <a:cubicBezTo>
                  <a:pt x="457994" y="6916560"/>
                  <a:pt x="176090" y="6912174"/>
                  <a:pt x="0" y="6893639"/>
                </a:cubicBezTo>
                <a:cubicBezTo>
                  <a:pt x="-5834" y="6585341"/>
                  <a:pt x="-5607" y="6507904"/>
                  <a:pt x="0" y="6273211"/>
                </a:cubicBezTo>
                <a:cubicBezTo>
                  <a:pt x="5607" y="6038518"/>
                  <a:pt x="-5238" y="5883284"/>
                  <a:pt x="0" y="5652784"/>
                </a:cubicBezTo>
                <a:cubicBezTo>
                  <a:pt x="5238" y="5422284"/>
                  <a:pt x="29364" y="5226280"/>
                  <a:pt x="0" y="4963420"/>
                </a:cubicBezTo>
                <a:cubicBezTo>
                  <a:pt x="-29364" y="4700560"/>
                  <a:pt x="3112" y="4664687"/>
                  <a:pt x="0" y="4480865"/>
                </a:cubicBezTo>
                <a:cubicBezTo>
                  <a:pt x="-3112" y="4297044"/>
                  <a:pt x="-32619" y="3943879"/>
                  <a:pt x="0" y="3791501"/>
                </a:cubicBezTo>
                <a:cubicBezTo>
                  <a:pt x="32619" y="3639123"/>
                  <a:pt x="-1855" y="3304858"/>
                  <a:pt x="0" y="3171074"/>
                </a:cubicBezTo>
                <a:cubicBezTo>
                  <a:pt x="1855" y="3037290"/>
                  <a:pt x="-22860" y="2781121"/>
                  <a:pt x="0" y="2412774"/>
                </a:cubicBezTo>
                <a:cubicBezTo>
                  <a:pt x="22860" y="2044427"/>
                  <a:pt x="-6983" y="1910981"/>
                  <a:pt x="0" y="1654473"/>
                </a:cubicBezTo>
                <a:cubicBezTo>
                  <a:pt x="6983" y="1397965"/>
                  <a:pt x="-10919" y="1298310"/>
                  <a:pt x="0" y="965109"/>
                </a:cubicBezTo>
                <a:cubicBezTo>
                  <a:pt x="10919" y="631908"/>
                  <a:pt x="45773" y="286972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1360634" y="-31537"/>
            <a:ext cx="825910" cy="6893640"/>
          </a:xfrm>
          <a:custGeom>
            <a:avLst/>
            <a:gdLst>
              <a:gd name="connsiteX0" fmla="*/ 0 w 825910"/>
              <a:gd name="connsiteY0" fmla="*/ 0 h 6893640"/>
              <a:gd name="connsiteX1" fmla="*/ 396437 w 825910"/>
              <a:gd name="connsiteY1" fmla="*/ 0 h 6893640"/>
              <a:gd name="connsiteX2" fmla="*/ 825910 w 825910"/>
              <a:gd name="connsiteY2" fmla="*/ 0 h 6893640"/>
              <a:gd name="connsiteX3" fmla="*/ 825910 w 825910"/>
              <a:gd name="connsiteY3" fmla="*/ 827237 h 6893640"/>
              <a:gd name="connsiteX4" fmla="*/ 825910 w 825910"/>
              <a:gd name="connsiteY4" fmla="*/ 1516601 h 6893640"/>
              <a:gd name="connsiteX5" fmla="*/ 825910 w 825910"/>
              <a:gd name="connsiteY5" fmla="*/ 2137028 h 6893640"/>
              <a:gd name="connsiteX6" fmla="*/ 825910 w 825910"/>
              <a:gd name="connsiteY6" fmla="*/ 2619583 h 6893640"/>
              <a:gd name="connsiteX7" fmla="*/ 825910 w 825910"/>
              <a:gd name="connsiteY7" fmla="*/ 3171074 h 6893640"/>
              <a:gd name="connsiteX8" fmla="*/ 825910 w 825910"/>
              <a:gd name="connsiteY8" fmla="*/ 3860438 h 6893640"/>
              <a:gd name="connsiteX9" fmla="*/ 825910 w 825910"/>
              <a:gd name="connsiteY9" fmla="*/ 4618739 h 6893640"/>
              <a:gd name="connsiteX10" fmla="*/ 825910 w 825910"/>
              <a:gd name="connsiteY10" fmla="*/ 5239166 h 6893640"/>
              <a:gd name="connsiteX11" fmla="*/ 825910 w 825910"/>
              <a:gd name="connsiteY11" fmla="*/ 6066403 h 6893640"/>
              <a:gd name="connsiteX12" fmla="*/ 825910 w 825910"/>
              <a:gd name="connsiteY12" fmla="*/ 6893640 h 6893640"/>
              <a:gd name="connsiteX13" fmla="*/ 421214 w 825910"/>
              <a:gd name="connsiteY13" fmla="*/ 6893640 h 6893640"/>
              <a:gd name="connsiteX14" fmla="*/ 0 w 825910"/>
              <a:gd name="connsiteY14" fmla="*/ 6893640 h 6893640"/>
              <a:gd name="connsiteX15" fmla="*/ 0 w 825910"/>
              <a:gd name="connsiteY15" fmla="*/ 6273212 h 6893640"/>
              <a:gd name="connsiteX16" fmla="*/ 0 w 825910"/>
              <a:gd name="connsiteY16" fmla="*/ 5583848 h 6893640"/>
              <a:gd name="connsiteX17" fmla="*/ 0 w 825910"/>
              <a:gd name="connsiteY17" fmla="*/ 5101294 h 6893640"/>
              <a:gd name="connsiteX18" fmla="*/ 0 w 825910"/>
              <a:gd name="connsiteY18" fmla="*/ 4549802 h 6893640"/>
              <a:gd name="connsiteX19" fmla="*/ 0 w 825910"/>
              <a:gd name="connsiteY19" fmla="*/ 3860438 h 6893640"/>
              <a:gd name="connsiteX20" fmla="*/ 0 w 825910"/>
              <a:gd name="connsiteY20" fmla="*/ 3171074 h 6893640"/>
              <a:gd name="connsiteX21" fmla="*/ 0 w 825910"/>
              <a:gd name="connsiteY21" fmla="*/ 2688520 h 6893640"/>
              <a:gd name="connsiteX22" fmla="*/ 0 w 825910"/>
              <a:gd name="connsiteY22" fmla="*/ 1861283 h 6893640"/>
              <a:gd name="connsiteX23" fmla="*/ 0 w 825910"/>
              <a:gd name="connsiteY23" fmla="*/ 1240855 h 6893640"/>
              <a:gd name="connsiteX24" fmla="*/ 0 w 825910"/>
              <a:gd name="connsiteY24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3640" fill="none" extrusionOk="0">
                <a:moveTo>
                  <a:pt x="0" y="0"/>
                </a:moveTo>
                <a:cubicBezTo>
                  <a:pt x="87808" y="7935"/>
                  <a:pt x="316423" y="-1656"/>
                  <a:pt x="396437" y="0"/>
                </a:cubicBezTo>
                <a:cubicBezTo>
                  <a:pt x="476451" y="1656"/>
                  <a:pt x="618397" y="-13093"/>
                  <a:pt x="825910" y="0"/>
                </a:cubicBezTo>
                <a:cubicBezTo>
                  <a:pt x="816892" y="184220"/>
                  <a:pt x="803104" y="629703"/>
                  <a:pt x="825910" y="827237"/>
                </a:cubicBezTo>
                <a:cubicBezTo>
                  <a:pt x="848716" y="1024771"/>
                  <a:pt x="791588" y="1306640"/>
                  <a:pt x="825910" y="1516601"/>
                </a:cubicBezTo>
                <a:cubicBezTo>
                  <a:pt x="860232" y="1726562"/>
                  <a:pt x="816596" y="1937897"/>
                  <a:pt x="825910" y="2137028"/>
                </a:cubicBezTo>
                <a:cubicBezTo>
                  <a:pt x="835224" y="2336159"/>
                  <a:pt x="837582" y="2439184"/>
                  <a:pt x="825910" y="2619583"/>
                </a:cubicBezTo>
                <a:cubicBezTo>
                  <a:pt x="814238" y="2799983"/>
                  <a:pt x="815356" y="3051511"/>
                  <a:pt x="825910" y="3171074"/>
                </a:cubicBezTo>
                <a:cubicBezTo>
                  <a:pt x="836464" y="3290637"/>
                  <a:pt x="839592" y="3578046"/>
                  <a:pt x="825910" y="3860438"/>
                </a:cubicBezTo>
                <a:cubicBezTo>
                  <a:pt x="812228" y="4142830"/>
                  <a:pt x="809035" y="4435063"/>
                  <a:pt x="825910" y="4618739"/>
                </a:cubicBezTo>
                <a:cubicBezTo>
                  <a:pt x="842785" y="4802415"/>
                  <a:pt x="820459" y="5025765"/>
                  <a:pt x="825910" y="5239166"/>
                </a:cubicBezTo>
                <a:cubicBezTo>
                  <a:pt x="831361" y="5452567"/>
                  <a:pt x="811494" y="5663101"/>
                  <a:pt x="825910" y="6066403"/>
                </a:cubicBezTo>
                <a:cubicBezTo>
                  <a:pt x="840326" y="6469705"/>
                  <a:pt x="786889" y="6561043"/>
                  <a:pt x="825910" y="6893640"/>
                </a:cubicBezTo>
                <a:cubicBezTo>
                  <a:pt x="626224" y="6900616"/>
                  <a:pt x="561849" y="6890627"/>
                  <a:pt x="421214" y="6893640"/>
                </a:cubicBezTo>
                <a:cubicBezTo>
                  <a:pt x="280579" y="6896653"/>
                  <a:pt x="101218" y="6887432"/>
                  <a:pt x="0" y="6893640"/>
                </a:cubicBezTo>
                <a:cubicBezTo>
                  <a:pt x="18408" y="6664435"/>
                  <a:pt x="27056" y="6483100"/>
                  <a:pt x="0" y="6273212"/>
                </a:cubicBezTo>
                <a:cubicBezTo>
                  <a:pt x="-27056" y="6063324"/>
                  <a:pt x="-32730" y="5757959"/>
                  <a:pt x="0" y="5583848"/>
                </a:cubicBezTo>
                <a:cubicBezTo>
                  <a:pt x="32730" y="5409737"/>
                  <a:pt x="17458" y="5341049"/>
                  <a:pt x="0" y="5101294"/>
                </a:cubicBezTo>
                <a:cubicBezTo>
                  <a:pt x="-17458" y="4861539"/>
                  <a:pt x="-22893" y="4682940"/>
                  <a:pt x="0" y="4549802"/>
                </a:cubicBezTo>
                <a:cubicBezTo>
                  <a:pt x="22893" y="4416664"/>
                  <a:pt x="-25703" y="4072075"/>
                  <a:pt x="0" y="3860438"/>
                </a:cubicBezTo>
                <a:cubicBezTo>
                  <a:pt x="25703" y="3648801"/>
                  <a:pt x="25359" y="3337259"/>
                  <a:pt x="0" y="3171074"/>
                </a:cubicBezTo>
                <a:cubicBezTo>
                  <a:pt x="-25359" y="3004889"/>
                  <a:pt x="22174" y="2818433"/>
                  <a:pt x="0" y="2688520"/>
                </a:cubicBezTo>
                <a:cubicBezTo>
                  <a:pt x="-22174" y="2558607"/>
                  <a:pt x="-3971" y="2167878"/>
                  <a:pt x="0" y="1861283"/>
                </a:cubicBezTo>
                <a:cubicBezTo>
                  <a:pt x="3971" y="1554688"/>
                  <a:pt x="-12622" y="1369585"/>
                  <a:pt x="0" y="1240855"/>
                </a:cubicBezTo>
                <a:cubicBezTo>
                  <a:pt x="12622" y="1112125"/>
                  <a:pt x="-12727" y="568069"/>
                  <a:pt x="0" y="0"/>
                </a:cubicBezTo>
                <a:close/>
              </a:path>
              <a:path w="825910" h="6893640" stroke="0" extrusionOk="0">
                <a:moveTo>
                  <a:pt x="0" y="0"/>
                </a:moveTo>
                <a:cubicBezTo>
                  <a:pt x="206754" y="-21020"/>
                  <a:pt x="325580" y="-9562"/>
                  <a:pt x="421214" y="0"/>
                </a:cubicBezTo>
                <a:cubicBezTo>
                  <a:pt x="516848" y="9562"/>
                  <a:pt x="744470" y="-19456"/>
                  <a:pt x="825910" y="0"/>
                </a:cubicBezTo>
                <a:cubicBezTo>
                  <a:pt x="811024" y="194568"/>
                  <a:pt x="845534" y="588714"/>
                  <a:pt x="825910" y="758300"/>
                </a:cubicBezTo>
                <a:cubicBezTo>
                  <a:pt x="806286" y="927886"/>
                  <a:pt x="808454" y="1146933"/>
                  <a:pt x="825910" y="1378728"/>
                </a:cubicBezTo>
                <a:cubicBezTo>
                  <a:pt x="843366" y="1610523"/>
                  <a:pt x="852854" y="1739400"/>
                  <a:pt x="825910" y="2068092"/>
                </a:cubicBezTo>
                <a:cubicBezTo>
                  <a:pt x="798966" y="2396784"/>
                  <a:pt x="813620" y="2504095"/>
                  <a:pt x="825910" y="2688520"/>
                </a:cubicBezTo>
                <a:cubicBezTo>
                  <a:pt x="838200" y="2872945"/>
                  <a:pt x="829148" y="3126979"/>
                  <a:pt x="825910" y="3515756"/>
                </a:cubicBezTo>
                <a:cubicBezTo>
                  <a:pt x="822672" y="3904533"/>
                  <a:pt x="818900" y="3762809"/>
                  <a:pt x="825910" y="3998311"/>
                </a:cubicBezTo>
                <a:cubicBezTo>
                  <a:pt x="832920" y="4233814"/>
                  <a:pt x="841119" y="4360169"/>
                  <a:pt x="825910" y="4549802"/>
                </a:cubicBezTo>
                <a:cubicBezTo>
                  <a:pt x="810701" y="4739435"/>
                  <a:pt x="813159" y="4983833"/>
                  <a:pt x="825910" y="5170230"/>
                </a:cubicBezTo>
                <a:cubicBezTo>
                  <a:pt x="838661" y="5356627"/>
                  <a:pt x="817441" y="5695565"/>
                  <a:pt x="825910" y="5928530"/>
                </a:cubicBezTo>
                <a:cubicBezTo>
                  <a:pt x="834379" y="6161495"/>
                  <a:pt x="849077" y="6628892"/>
                  <a:pt x="825910" y="6893640"/>
                </a:cubicBezTo>
                <a:cubicBezTo>
                  <a:pt x="651364" y="6881912"/>
                  <a:pt x="564351" y="6892257"/>
                  <a:pt x="412955" y="6893640"/>
                </a:cubicBezTo>
                <a:cubicBezTo>
                  <a:pt x="261559" y="6895023"/>
                  <a:pt x="196448" y="6876490"/>
                  <a:pt x="0" y="6893640"/>
                </a:cubicBezTo>
                <a:cubicBezTo>
                  <a:pt x="-25944" y="6610419"/>
                  <a:pt x="-32844" y="6287726"/>
                  <a:pt x="0" y="6066403"/>
                </a:cubicBezTo>
                <a:cubicBezTo>
                  <a:pt x="32844" y="5845080"/>
                  <a:pt x="-8570" y="5688583"/>
                  <a:pt x="0" y="5445976"/>
                </a:cubicBezTo>
                <a:cubicBezTo>
                  <a:pt x="8570" y="5203369"/>
                  <a:pt x="-3562" y="5130270"/>
                  <a:pt x="0" y="4825548"/>
                </a:cubicBezTo>
                <a:cubicBezTo>
                  <a:pt x="3562" y="4520826"/>
                  <a:pt x="28284" y="4419507"/>
                  <a:pt x="0" y="4205120"/>
                </a:cubicBezTo>
                <a:cubicBezTo>
                  <a:pt x="-28284" y="3990733"/>
                  <a:pt x="-11108" y="3887514"/>
                  <a:pt x="0" y="3722566"/>
                </a:cubicBezTo>
                <a:cubicBezTo>
                  <a:pt x="11108" y="3557618"/>
                  <a:pt x="-23995" y="3478260"/>
                  <a:pt x="0" y="3240011"/>
                </a:cubicBezTo>
                <a:cubicBezTo>
                  <a:pt x="23995" y="3001763"/>
                  <a:pt x="-8050" y="2854395"/>
                  <a:pt x="0" y="2481710"/>
                </a:cubicBezTo>
                <a:cubicBezTo>
                  <a:pt x="8050" y="2109025"/>
                  <a:pt x="-24699" y="1937449"/>
                  <a:pt x="0" y="1792346"/>
                </a:cubicBezTo>
                <a:cubicBezTo>
                  <a:pt x="24699" y="1647243"/>
                  <a:pt x="24828" y="1296620"/>
                  <a:pt x="0" y="1034046"/>
                </a:cubicBezTo>
                <a:cubicBezTo>
                  <a:pt x="-24828" y="771472"/>
                  <a:pt x="-28996" y="331694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1502245" y="-31537"/>
            <a:ext cx="825910" cy="6891619"/>
          </a:xfrm>
          <a:custGeom>
            <a:avLst/>
            <a:gdLst>
              <a:gd name="connsiteX0" fmla="*/ 0 w 825910"/>
              <a:gd name="connsiteY0" fmla="*/ 0 h 6891619"/>
              <a:gd name="connsiteX1" fmla="*/ 429473 w 825910"/>
              <a:gd name="connsiteY1" fmla="*/ 0 h 6891619"/>
              <a:gd name="connsiteX2" fmla="*/ 825910 w 825910"/>
              <a:gd name="connsiteY2" fmla="*/ 0 h 6891619"/>
              <a:gd name="connsiteX3" fmla="*/ 825910 w 825910"/>
              <a:gd name="connsiteY3" fmla="*/ 826994 h 6891619"/>
              <a:gd name="connsiteX4" fmla="*/ 825910 w 825910"/>
              <a:gd name="connsiteY4" fmla="*/ 1378324 h 6891619"/>
              <a:gd name="connsiteX5" fmla="*/ 825910 w 825910"/>
              <a:gd name="connsiteY5" fmla="*/ 1860737 h 6891619"/>
              <a:gd name="connsiteX6" fmla="*/ 825910 w 825910"/>
              <a:gd name="connsiteY6" fmla="*/ 2687731 h 6891619"/>
              <a:gd name="connsiteX7" fmla="*/ 825910 w 825910"/>
              <a:gd name="connsiteY7" fmla="*/ 3514726 h 6891619"/>
              <a:gd name="connsiteX8" fmla="*/ 825910 w 825910"/>
              <a:gd name="connsiteY8" fmla="*/ 4272804 h 6891619"/>
              <a:gd name="connsiteX9" fmla="*/ 825910 w 825910"/>
              <a:gd name="connsiteY9" fmla="*/ 4755217 h 6891619"/>
              <a:gd name="connsiteX10" fmla="*/ 825910 w 825910"/>
              <a:gd name="connsiteY10" fmla="*/ 5237630 h 6891619"/>
              <a:gd name="connsiteX11" fmla="*/ 825910 w 825910"/>
              <a:gd name="connsiteY11" fmla="*/ 5926792 h 6891619"/>
              <a:gd name="connsiteX12" fmla="*/ 825910 w 825910"/>
              <a:gd name="connsiteY12" fmla="*/ 6891619 h 6891619"/>
              <a:gd name="connsiteX13" fmla="*/ 429473 w 825910"/>
              <a:gd name="connsiteY13" fmla="*/ 6891619 h 6891619"/>
              <a:gd name="connsiteX14" fmla="*/ 0 w 825910"/>
              <a:gd name="connsiteY14" fmla="*/ 6891619 h 6891619"/>
              <a:gd name="connsiteX15" fmla="*/ 0 w 825910"/>
              <a:gd name="connsiteY15" fmla="*/ 6133541 h 6891619"/>
              <a:gd name="connsiteX16" fmla="*/ 0 w 825910"/>
              <a:gd name="connsiteY16" fmla="*/ 5306547 h 6891619"/>
              <a:gd name="connsiteX17" fmla="*/ 0 w 825910"/>
              <a:gd name="connsiteY17" fmla="*/ 4824133 h 6891619"/>
              <a:gd name="connsiteX18" fmla="*/ 0 w 825910"/>
              <a:gd name="connsiteY18" fmla="*/ 3997139 h 6891619"/>
              <a:gd name="connsiteX19" fmla="*/ 0 w 825910"/>
              <a:gd name="connsiteY19" fmla="*/ 3445810 h 6891619"/>
              <a:gd name="connsiteX20" fmla="*/ 0 w 825910"/>
              <a:gd name="connsiteY20" fmla="*/ 2756648 h 6891619"/>
              <a:gd name="connsiteX21" fmla="*/ 0 w 825910"/>
              <a:gd name="connsiteY21" fmla="*/ 1929653 h 6891619"/>
              <a:gd name="connsiteX22" fmla="*/ 0 w 825910"/>
              <a:gd name="connsiteY22" fmla="*/ 1447240 h 6891619"/>
              <a:gd name="connsiteX23" fmla="*/ 0 w 825910"/>
              <a:gd name="connsiteY23" fmla="*/ 758078 h 6891619"/>
              <a:gd name="connsiteX24" fmla="*/ 0 w 825910"/>
              <a:gd name="connsiteY24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1619" fill="none" extrusionOk="0">
                <a:moveTo>
                  <a:pt x="0" y="0"/>
                </a:moveTo>
                <a:cubicBezTo>
                  <a:pt x="89356" y="-2905"/>
                  <a:pt x="296608" y="9909"/>
                  <a:pt x="429473" y="0"/>
                </a:cubicBezTo>
                <a:cubicBezTo>
                  <a:pt x="562338" y="-9909"/>
                  <a:pt x="715466" y="15008"/>
                  <a:pt x="825910" y="0"/>
                </a:cubicBezTo>
                <a:cubicBezTo>
                  <a:pt x="826368" y="410606"/>
                  <a:pt x="809362" y="573044"/>
                  <a:pt x="825910" y="826994"/>
                </a:cubicBezTo>
                <a:cubicBezTo>
                  <a:pt x="842458" y="1080944"/>
                  <a:pt x="805341" y="1140192"/>
                  <a:pt x="825910" y="1378324"/>
                </a:cubicBezTo>
                <a:cubicBezTo>
                  <a:pt x="846480" y="1616456"/>
                  <a:pt x="820871" y="1657627"/>
                  <a:pt x="825910" y="1860737"/>
                </a:cubicBezTo>
                <a:cubicBezTo>
                  <a:pt x="830949" y="2063847"/>
                  <a:pt x="846770" y="2362995"/>
                  <a:pt x="825910" y="2687731"/>
                </a:cubicBezTo>
                <a:cubicBezTo>
                  <a:pt x="805050" y="3012467"/>
                  <a:pt x="813430" y="3295524"/>
                  <a:pt x="825910" y="3514726"/>
                </a:cubicBezTo>
                <a:cubicBezTo>
                  <a:pt x="838390" y="3733929"/>
                  <a:pt x="860016" y="3964921"/>
                  <a:pt x="825910" y="4272804"/>
                </a:cubicBezTo>
                <a:cubicBezTo>
                  <a:pt x="791804" y="4580687"/>
                  <a:pt x="807363" y="4636158"/>
                  <a:pt x="825910" y="4755217"/>
                </a:cubicBezTo>
                <a:cubicBezTo>
                  <a:pt x="844457" y="4874276"/>
                  <a:pt x="803261" y="5098290"/>
                  <a:pt x="825910" y="5237630"/>
                </a:cubicBezTo>
                <a:cubicBezTo>
                  <a:pt x="848559" y="5376970"/>
                  <a:pt x="856015" y="5700754"/>
                  <a:pt x="825910" y="5926792"/>
                </a:cubicBezTo>
                <a:cubicBezTo>
                  <a:pt x="795805" y="6152830"/>
                  <a:pt x="815700" y="6562904"/>
                  <a:pt x="825910" y="6891619"/>
                </a:cubicBezTo>
                <a:cubicBezTo>
                  <a:pt x="720079" y="6900441"/>
                  <a:pt x="577230" y="6892663"/>
                  <a:pt x="429473" y="6891619"/>
                </a:cubicBezTo>
                <a:cubicBezTo>
                  <a:pt x="281716" y="6890575"/>
                  <a:pt x="153688" y="6876139"/>
                  <a:pt x="0" y="6891619"/>
                </a:cubicBezTo>
                <a:cubicBezTo>
                  <a:pt x="8572" y="6605855"/>
                  <a:pt x="23455" y="6448793"/>
                  <a:pt x="0" y="6133541"/>
                </a:cubicBezTo>
                <a:cubicBezTo>
                  <a:pt x="-23455" y="5818289"/>
                  <a:pt x="-447" y="5689068"/>
                  <a:pt x="0" y="5306547"/>
                </a:cubicBezTo>
                <a:cubicBezTo>
                  <a:pt x="447" y="4924026"/>
                  <a:pt x="-957" y="5053560"/>
                  <a:pt x="0" y="4824133"/>
                </a:cubicBezTo>
                <a:cubicBezTo>
                  <a:pt x="957" y="4594706"/>
                  <a:pt x="38016" y="4226199"/>
                  <a:pt x="0" y="3997139"/>
                </a:cubicBezTo>
                <a:cubicBezTo>
                  <a:pt x="-38016" y="3768079"/>
                  <a:pt x="6003" y="3567911"/>
                  <a:pt x="0" y="3445810"/>
                </a:cubicBezTo>
                <a:cubicBezTo>
                  <a:pt x="-6003" y="3323709"/>
                  <a:pt x="-19749" y="3014781"/>
                  <a:pt x="0" y="2756648"/>
                </a:cubicBezTo>
                <a:cubicBezTo>
                  <a:pt x="19749" y="2498515"/>
                  <a:pt x="-29800" y="2154480"/>
                  <a:pt x="0" y="1929653"/>
                </a:cubicBezTo>
                <a:cubicBezTo>
                  <a:pt x="29800" y="1704826"/>
                  <a:pt x="-7752" y="1665028"/>
                  <a:pt x="0" y="1447240"/>
                </a:cubicBezTo>
                <a:cubicBezTo>
                  <a:pt x="7752" y="1229452"/>
                  <a:pt x="15953" y="956453"/>
                  <a:pt x="0" y="758078"/>
                </a:cubicBezTo>
                <a:cubicBezTo>
                  <a:pt x="-15953" y="559703"/>
                  <a:pt x="2727" y="232436"/>
                  <a:pt x="0" y="0"/>
                </a:cubicBezTo>
                <a:close/>
              </a:path>
              <a:path w="825910" h="6891619" stroke="0" extrusionOk="0">
                <a:moveTo>
                  <a:pt x="0" y="0"/>
                </a:moveTo>
                <a:cubicBezTo>
                  <a:pt x="189230" y="-10551"/>
                  <a:pt x="282314" y="-14519"/>
                  <a:pt x="412955" y="0"/>
                </a:cubicBezTo>
                <a:cubicBezTo>
                  <a:pt x="543596" y="14519"/>
                  <a:pt x="647084" y="-4098"/>
                  <a:pt x="825910" y="0"/>
                </a:cubicBezTo>
                <a:cubicBezTo>
                  <a:pt x="830369" y="240999"/>
                  <a:pt x="824419" y="322128"/>
                  <a:pt x="825910" y="482413"/>
                </a:cubicBezTo>
                <a:cubicBezTo>
                  <a:pt x="827401" y="642698"/>
                  <a:pt x="806121" y="848665"/>
                  <a:pt x="825910" y="1102659"/>
                </a:cubicBezTo>
                <a:cubicBezTo>
                  <a:pt x="845699" y="1356653"/>
                  <a:pt x="841815" y="1622285"/>
                  <a:pt x="825910" y="1860737"/>
                </a:cubicBezTo>
                <a:cubicBezTo>
                  <a:pt x="810005" y="2099189"/>
                  <a:pt x="808334" y="2173088"/>
                  <a:pt x="825910" y="2343150"/>
                </a:cubicBezTo>
                <a:cubicBezTo>
                  <a:pt x="843486" y="2513212"/>
                  <a:pt x="802574" y="2887962"/>
                  <a:pt x="825910" y="3032312"/>
                </a:cubicBezTo>
                <a:cubicBezTo>
                  <a:pt x="849246" y="3176662"/>
                  <a:pt x="832002" y="3468164"/>
                  <a:pt x="825910" y="3790390"/>
                </a:cubicBezTo>
                <a:cubicBezTo>
                  <a:pt x="819818" y="4112616"/>
                  <a:pt x="826489" y="4366528"/>
                  <a:pt x="825910" y="4548469"/>
                </a:cubicBezTo>
                <a:cubicBezTo>
                  <a:pt x="825331" y="4730410"/>
                  <a:pt x="802129" y="5121654"/>
                  <a:pt x="825910" y="5306547"/>
                </a:cubicBezTo>
                <a:cubicBezTo>
                  <a:pt x="849691" y="5491440"/>
                  <a:pt x="797746" y="5786450"/>
                  <a:pt x="825910" y="6133541"/>
                </a:cubicBezTo>
                <a:cubicBezTo>
                  <a:pt x="854074" y="6480632"/>
                  <a:pt x="823269" y="6568180"/>
                  <a:pt x="825910" y="6891619"/>
                </a:cubicBezTo>
                <a:cubicBezTo>
                  <a:pt x="681919" y="6898453"/>
                  <a:pt x="575948" y="6903586"/>
                  <a:pt x="429473" y="6891619"/>
                </a:cubicBezTo>
                <a:cubicBezTo>
                  <a:pt x="282998" y="6879652"/>
                  <a:pt x="137206" y="6872589"/>
                  <a:pt x="0" y="6891619"/>
                </a:cubicBezTo>
                <a:cubicBezTo>
                  <a:pt x="-13963" y="6647542"/>
                  <a:pt x="-12326" y="6458949"/>
                  <a:pt x="0" y="6340289"/>
                </a:cubicBezTo>
                <a:cubicBezTo>
                  <a:pt x="12326" y="6221629"/>
                  <a:pt x="-27235" y="5692125"/>
                  <a:pt x="0" y="5513295"/>
                </a:cubicBezTo>
                <a:cubicBezTo>
                  <a:pt x="27235" y="5334465"/>
                  <a:pt x="-3398" y="5229763"/>
                  <a:pt x="0" y="5030882"/>
                </a:cubicBezTo>
                <a:cubicBezTo>
                  <a:pt x="3398" y="4832001"/>
                  <a:pt x="-21426" y="4678995"/>
                  <a:pt x="0" y="4341720"/>
                </a:cubicBezTo>
                <a:cubicBezTo>
                  <a:pt x="21426" y="4004445"/>
                  <a:pt x="4689" y="3912587"/>
                  <a:pt x="0" y="3514726"/>
                </a:cubicBezTo>
                <a:cubicBezTo>
                  <a:pt x="-4689" y="3116865"/>
                  <a:pt x="2723" y="3250973"/>
                  <a:pt x="0" y="3032312"/>
                </a:cubicBezTo>
                <a:cubicBezTo>
                  <a:pt x="-2723" y="2813651"/>
                  <a:pt x="-36414" y="2447862"/>
                  <a:pt x="0" y="2274234"/>
                </a:cubicBezTo>
                <a:cubicBezTo>
                  <a:pt x="36414" y="2100606"/>
                  <a:pt x="-1242" y="1911653"/>
                  <a:pt x="0" y="1791821"/>
                </a:cubicBezTo>
                <a:cubicBezTo>
                  <a:pt x="1242" y="1671989"/>
                  <a:pt x="10082" y="1420058"/>
                  <a:pt x="0" y="1240491"/>
                </a:cubicBezTo>
                <a:cubicBezTo>
                  <a:pt x="-10082" y="1060924"/>
                  <a:pt x="27728" y="310963"/>
                  <a:pt x="0" y="0"/>
                </a:cubicBezTo>
                <a:close/>
              </a:path>
            </a:pathLst>
          </a:custGeom>
          <a:solidFill>
            <a:srgbClr val="75BCAC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1601013" y="-31537"/>
            <a:ext cx="825910" cy="6890825"/>
          </a:xfrm>
          <a:custGeom>
            <a:avLst/>
            <a:gdLst>
              <a:gd name="connsiteX0" fmla="*/ 0 w 825910"/>
              <a:gd name="connsiteY0" fmla="*/ 0 h 6890825"/>
              <a:gd name="connsiteX1" fmla="*/ 429473 w 825910"/>
              <a:gd name="connsiteY1" fmla="*/ 0 h 6890825"/>
              <a:gd name="connsiteX2" fmla="*/ 825910 w 825910"/>
              <a:gd name="connsiteY2" fmla="*/ 0 h 6890825"/>
              <a:gd name="connsiteX3" fmla="*/ 825910 w 825910"/>
              <a:gd name="connsiteY3" fmla="*/ 826899 h 6890825"/>
              <a:gd name="connsiteX4" fmla="*/ 825910 w 825910"/>
              <a:gd name="connsiteY4" fmla="*/ 1584890 h 6890825"/>
              <a:gd name="connsiteX5" fmla="*/ 825910 w 825910"/>
              <a:gd name="connsiteY5" fmla="*/ 2411789 h 6890825"/>
              <a:gd name="connsiteX6" fmla="*/ 825910 w 825910"/>
              <a:gd name="connsiteY6" fmla="*/ 3100871 h 6890825"/>
              <a:gd name="connsiteX7" fmla="*/ 825910 w 825910"/>
              <a:gd name="connsiteY7" fmla="*/ 3721046 h 6890825"/>
              <a:gd name="connsiteX8" fmla="*/ 825910 w 825910"/>
              <a:gd name="connsiteY8" fmla="*/ 4203403 h 6890825"/>
              <a:gd name="connsiteX9" fmla="*/ 825910 w 825910"/>
              <a:gd name="connsiteY9" fmla="*/ 4892486 h 6890825"/>
              <a:gd name="connsiteX10" fmla="*/ 825910 w 825910"/>
              <a:gd name="connsiteY10" fmla="*/ 5512660 h 6890825"/>
              <a:gd name="connsiteX11" fmla="*/ 825910 w 825910"/>
              <a:gd name="connsiteY11" fmla="*/ 5995018 h 6890825"/>
              <a:gd name="connsiteX12" fmla="*/ 825910 w 825910"/>
              <a:gd name="connsiteY12" fmla="*/ 6890825 h 6890825"/>
              <a:gd name="connsiteX13" fmla="*/ 437732 w 825910"/>
              <a:gd name="connsiteY13" fmla="*/ 6890825 h 6890825"/>
              <a:gd name="connsiteX14" fmla="*/ 0 w 825910"/>
              <a:gd name="connsiteY14" fmla="*/ 6890825 h 6890825"/>
              <a:gd name="connsiteX15" fmla="*/ 0 w 825910"/>
              <a:gd name="connsiteY15" fmla="*/ 6339559 h 6890825"/>
              <a:gd name="connsiteX16" fmla="*/ 0 w 825910"/>
              <a:gd name="connsiteY16" fmla="*/ 5581568 h 6890825"/>
              <a:gd name="connsiteX17" fmla="*/ 0 w 825910"/>
              <a:gd name="connsiteY17" fmla="*/ 4961394 h 6890825"/>
              <a:gd name="connsiteX18" fmla="*/ 0 w 825910"/>
              <a:gd name="connsiteY18" fmla="*/ 4203403 h 6890825"/>
              <a:gd name="connsiteX19" fmla="*/ 0 w 825910"/>
              <a:gd name="connsiteY19" fmla="*/ 3376504 h 6890825"/>
              <a:gd name="connsiteX20" fmla="*/ 0 w 825910"/>
              <a:gd name="connsiteY20" fmla="*/ 2756330 h 6890825"/>
              <a:gd name="connsiteX21" fmla="*/ 0 w 825910"/>
              <a:gd name="connsiteY21" fmla="*/ 2136156 h 6890825"/>
              <a:gd name="connsiteX22" fmla="*/ 0 w 825910"/>
              <a:gd name="connsiteY22" fmla="*/ 1309257 h 6890825"/>
              <a:gd name="connsiteX23" fmla="*/ 0 w 825910"/>
              <a:gd name="connsiteY23" fmla="*/ 757991 h 6890825"/>
              <a:gd name="connsiteX24" fmla="*/ 0 w 825910"/>
              <a:gd name="connsiteY24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0825" fill="none" extrusionOk="0">
                <a:moveTo>
                  <a:pt x="0" y="0"/>
                </a:moveTo>
                <a:cubicBezTo>
                  <a:pt x="193328" y="13447"/>
                  <a:pt x="329279" y="-16590"/>
                  <a:pt x="429473" y="0"/>
                </a:cubicBezTo>
                <a:cubicBezTo>
                  <a:pt x="529667" y="16590"/>
                  <a:pt x="639247" y="2160"/>
                  <a:pt x="825910" y="0"/>
                </a:cubicBezTo>
                <a:cubicBezTo>
                  <a:pt x="807983" y="295933"/>
                  <a:pt x="855230" y="476294"/>
                  <a:pt x="825910" y="826899"/>
                </a:cubicBezTo>
                <a:cubicBezTo>
                  <a:pt x="796590" y="1177504"/>
                  <a:pt x="813614" y="1234663"/>
                  <a:pt x="825910" y="1584890"/>
                </a:cubicBezTo>
                <a:cubicBezTo>
                  <a:pt x="838206" y="1935117"/>
                  <a:pt x="797564" y="2085838"/>
                  <a:pt x="825910" y="2411789"/>
                </a:cubicBezTo>
                <a:cubicBezTo>
                  <a:pt x="854256" y="2737740"/>
                  <a:pt x="847824" y="2877849"/>
                  <a:pt x="825910" y="3100871"/>
                </a:cubicBezTo>
                <a:cubicBezTo>
                  <a:pt x="803996" y="3323893"/>
                  <a:pt x="814330" y="3513169"/>
                  <a:pt x="825910" y="3721046"/>
                </a:cubicBezTo>
                <a:cubicBezTo>
                  <a:pt x="837490" y="3928923"/>
                  <a:pt x="811660" y="4067832"/>
                  <a:pt x="825910" y="4203403"/>
                </a:cubicBezTo>
                <a:cubicBezTo>
                  <a:pt x="840160" y="4338974"/>
                  <a:pt x="823913" y="4570428"/>
                  <a:pt x="825910" y="4892486"/>
                </a:cubicBezTo>
                <a:cubicBezTo>
                  <a:pt x="827907" y="5214544"/>
                  <a:pt x="846563" y="5374992"/>
                  <a:pt x="825910" y="5512660"/>
                </a:cubicBezTo>
                <a:cubicBezTo>
                  <a:pt x="805257" y="5650328"/>
                  <a:pt x="836462" y="5880673"/>
                  <a:pt x="825910" y="5995018"/>
                </a:cubicBezTo>
                <a:cubicBezTo>
                  <a:pt x="815358" y="6109363"/>
                  <a:pt x="817137" y="6662682"/>
                  <a:pt x="825910" y="6890825"/>
                </a:cubicBezTo>
                <a:cubicBezTo>
                  <a:pt x="688822" y="6906661"/>
                  <a:pt x="625793" y="6909469"/>
                  <a:pt x="437732" y="6890825"/>
                </a:cubicBezTo>
                <a:cubicBezTo>
                  <a:pt x="249671" y="6872181"/>
                  <a:pt x="131492" y="6903254"/>
                  <a:pt x="0" y="6890825"/>
                </a:cubicBezTo>
                <a:cubicBezTo>
                  <a:pt x="-8301" y="6731475"/>
                  <a:pt x="-2854" y="6516991"/>
                  <a:pt x="0" y="6339559"/>
                </a:cubicBezTo>
                <a:cubicBezTo>
                  <a:pt x="2854" y="6162127"/>
                  <a:pt x="-31386" y="5875447"/>
                  <a:pt x="0" y="5581568"/>
                </a:cubicBezTo>
                <a:cubicBezTo>
                  <a:pt x="31386" y="5287689"/>
                  <a:pt x="-28139" y="5172889"/>
                  <a:pt x="0" y="4961394"/>
                </a:cubicBezTo>
                <a:cubicBezTo>
                  <a:pt x="28139" y="4749899"/>
                  <a:pt x="21583" y="4390320"/>
                  <a:pt x="0" y="4203403"/>
                </a:cubicBezTo>
                <a:cubicBezTo>
                  <a:pt x="-21583" y="4016486"/>
                  <a:pt x="25110" y="3676786"/>
                  <a:pt x="0" y="3376504"/>
                </a:cubicBezTo>
                <a:cubicBezTo>
                  <a:pt x="-25110" y="3076222"/>
                  <a:pt x="3657" y="2901357"/>
                  <a:pt x="0" y="2756330"/>
                </a:cubicBezTo>
                <a:cubicBezTo>
                  <a:pt x="-3657" y="2611303"/>
                  <a:pt x="-9109" y="2309750"/>
                  <a:pt x="0" y="2136156"/>
                </a:cubicBezTo>
                <a:cubicBezTo>
                  <a:pt x="9109" y="1962562"/>
                  <a:pt x="-25746" y="1685024"/>
                  <a:pt x="0" y="1309257"/>
                </a:cubicBezTo>
                <a:cubicBezTo>
                  <a:pt x="25746" y="933490"/>
                  <a:pt x="-23838" y="877508"/>
                  <a:pt x="0" y="757991"/>
                </a:cubicBezTo>
                <a:cubicBezTo>
                  <a:pt x="23838" y="638474"/>
                  <a:pt x="-2261" y="370551"/>
                  <a:pt x="0" y="0"/>
                </a:cubicBezTo>
                <a:close/>
              </a:path>
              <a:path w="825910" h="6890825" stroke="0" extrusionOk="0">
                <a:moveTo>
                  <a:pt x="0" y="0"/>
                </a:moveTo>
                <a:cubicBezTo>
                  <a:pt x="95717" y="4582"/>
                  <a:pt x="262373" y="16515"/>
                  <a:pt x="404696" y="0"/>
                </a:cubicBezTo>
                <a:cubicBezTo>
                  <a:pt x="547019" y="-16515"/>
                  <a:pt x="616441" y="16299"/>
                  <a:pt x="825910" y="0"/>
                </a:cubicBezTo>
                <a:cubicBezTo>
                  <a:pt x="855464" y="160995"/>
                  <a:pt x="803449" y="456205"/>
                  <a:pt x="825910" y="620174"/>
                </a:cubicBezTo>
                <a:cubicBezTo>
                  <a:pt x="848371" y="784143"/>
                  <a:pt x="837535" y="1069179"/>
                  <a:pt x="825910" y="1378165"/>
                </a:cubicBezTo>
                <a:cubicBezTo>
                  <a:pt x="814285" y="1687151"/>
                  <a:pt x="802315" y="1649646"/>
                  <a:pt x="825910" y="1860523"/>
                </a:cubicBezTo>
                <a:cubicBezTo>
                  <a:pt x="849505" y="2071400"/>
                  <a:pt x="823256" y="2215260"/>
                  <a:pt x="825910" y="2411789"/>
                </a:cubicBezTo>
                <a:cubicBezTo>
                  <a:pt x="828564" y="2608318"/>
                  <a:pt x="839256" y="2746727"/>
                  <a:pt x="825910" y="2894147"/>
                </a:cubicBezTo>
                <a:cubicBezTo>
                  <a:pt x="812564" y="3041567"/>
                  <a:pt x="837829" y="3275123"/>
                  <a:pt x="825910" y="3514321"/>
                </a:cubicBezTo>
                <a:cubicBezTo>
                  <a:pt x="813991" y="3753519"/>
                  <a:pt x="798303" y="3955807"/>
                  <a:pt x="825910" y="4203403"/>
                </a:cubicBezTo>
                <a:cubicBezTo>
                  <a:pt x="853517" y="4450999"/>
                  <a:pt x="831449" y="4682596"/>
                  <a:pt x="825910" y="4892486"/>
                </a:cubicBezTo>
                <a:cubicBezTo>
                  <a:pt x="820371" y="5102376"/>
                  <a:pt x="847787" y="5249220"/>
                  <a:pt x="825910" y="5374844"/>
                </a:cubicBezTo>
                <a:cubicBezTo>
                  <a:pt x="804033" y="5500468"/>
                  <a:pt x="843085" y="5686162"/>
                  <a:pt x="825910" y="5857201"/>
                </a:cubicBezTo>
                <a:cubicBezTo>
                  <a:pt x="808735" y="6028240"/>
                  <a:pt x="848704" y="6458677"/>
                  <a:pt x="825910" y="6890825"/>
                </a:cubicBezTo>
                <a:cubicBezTo>
                  <a:pt x="731663" y="6885136"/>
                  <a:pt x="589667" y="6891616"/>
                  <a:pt x="404696" y="6890825"/>
                </a:cubicBezTo>
                <a:cubicBezTo>
                  <a:pt x="219725" y="6890034"/>
                  <a:pt x="168945" y="6894450"/>
                  <a:pt x="0" y="6890825"/>
                </a:cubicBezTo>
                <a:cubicBezTo>
                  <a:pt x="-29093" y="6742403"/>
                  <a:pt x="2908" y="6502826"/>
                  <a:pt x="0" y="6270651"/>
                </a:cubicBezTo>
                <a:cubicBezTo>
                  <a:pt x="-2908" y="6038476"/>
                  <a:pt x="22646" y="5921533"/>
                  <a:pt x="0" y="5788293"/>
                </a:cubicBezTo>
                <a:cubicBezTo>
                  <a:pt x="-22646" y="5655053"/>
                  <a:pt x="26887" y="5366123"/>
                  <a:pt x="0" y="5237027"/>
                </a:cubicBezTo>
                <a:cubicBezTo>
                  <a:pt x="-26887" y="5107931"/>
                  <a:pt x="-3878" y="4741199"/>
                  <a:pt x="0" y="4616853"/>
                </a:cubicBezTo>
                <a:cubicBezTo>
                  <a:pt x="3878" y="4492507"/>
                  <a:pt x="-14752" y="4283441"/>
                  <a:pt x="0" y="3996678"/>
                </a:cubicBezTo>
                <a:cubicBezTo>
                  <a:pt x="14752" y="3709916"/>
                  <a:pt x="-25681" y="3458163"/>
                  <a:pt x="0" y="3169779"/>
                </a:cubicBezTo>
                <a:cubicBezTo>
                  <a:pt x="25681" y="2881395"/>
                  <a:pt x="6282" y="2756899"/>
                  <a:pt x="0" y="2618513"/>
                </a:cubicBezTo>
                <a:cubicBezTo>
                  <a:pt x="-6282" y="2480127"/>
                  <a:pt x="-1133" y="2198707"/>
                  <a:pt x="0" y="1998339"/>
                </a:cubicBezTo>
                <a:cubicBezTo>
                  <a:pt x="1133" y="1797971"/>
                  <a:pt x="12634" y="1456572"/>
                  <a:pt x="0" y="1240348"/>
                </a:cubicBezTo>
                <a:cubicBezTo>
                  <a:pt x="-12634" y="1024124"/>
                  <a:pt x="-27397" y="872244"/>
                  <a:pt x="0" y="689082"/>
                </a:cubicBezTo>
                <a:cubicBezTo>
                  <a:pt x="27397" y="505920"/>
                  <a:pt x="2061" y="159915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1699781" y="-55418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5" name="Imagen 34" descr="Icono&#10;&#10;Descripción generada automáticamente">
            <a:extLst>
              <a:ext uri="{FF2B5EF4-FFF2-40B4-BE49-F238E27FC236}">
                <a16:creationId xmlns:a16="http://schemas.microsoft.com/office/drawing/2014/main" id="{53004002-4EE9-4BE9-833C-C960DE5238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533" y="7534772"/>
            <a:ext cx="717118" cy="71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07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-204617" y="770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075358" cy="6869974"/>
          </a:xfrm>
          <a:custGeom>
            <a:avLst/>
            <a:gdLst>
              <a:gd name="connsiteX0" fmla="*/ 0 w 1075358"/>
              <a:gd name="connsiteY0" fmla="*/ 0 h 6869974"/>
              <a:gd name="connsiteX1" fmla="*/ 559186 w 1075358"/>
              <a:gd name="connsiteY1" fmla="*/ 0 h 6869974"/>
              <a:gd name="connsiteX2" fmla="*/ 1075358 w 1075358"/>
              <a:gd name="connsiteY2" fmla="*/ 0 h 6869974"/>
              <a:gd name="connsiteX3" fmla="*/ 1075358 w 1075358"/>
              <a:gd name="connsiteY3" fmla="*/ 686997 h 6869974"/>
              <a:gd name="connsiteX4" fmla="*/ 1075358 w 1075358"/>
              <a:gd name="connsiteY4" fmla="*/ 1236595 h 6869974"/>
              <a:gd name="connsiteX5" fmla="*/ 1075358 w 1075358"/>
              <a:gd name="connsiteY5" fmla="*/ 1717494 h 6869974"/>
              <a:gd name="connsiteX6" fmla="*/ 1075358 w 1075358"/>
              <a:gd name="connsiteY6" fmla="*/ 2198392 h 6869974"/>
              <a:gd name="connsiteX7" fmla="*/ 1075358 w 1075358"/>
              <a:gd name="connsiteY7" fmla="*/ 2954089 h 6869974"/>
              <a:gd name="connsiteX8" fmla="*/ 1075358 w 1075358"/>
              <a:gd name="connsiteY8" fmla="*/ 3641086 h 6869974"/>
              <a:gd name="connsiteX9" fmla="*/ 1075358 w 1075358"/>
              <a:gd name="connsiteY9" fmla="*/ 4259384 h 6869974"/>
              <a:gd name="connsiteX10" fmla="*/ 1075358 w 1075358"/>
              <a:gd name="connsiteY10" fmla="*/ 4946381 h 6869974"/>
              <a:gd name="connsiteX11" fmla="*/ 1075358 w 1075358"/>
              <a:gd name="connsiteY11" fmla="*/ 5633379 h 6869974"/>
              <a:gd name="connsiteX12" fmla="*/ 1075358 w 1075358"/>
              <a:gd name="connsiteY12" fmla="*/ 6869974 h 6869974"/>
              <a:gd name="connsiteX13" fmla="*/ 559186 w 1075358"/>
              <a:gd name="connsiteY13" fmla="*/ 6869974 h 6869974"/>
              <a:gd name="connsiteX14" fmla="*/ 0 w 1075358"/>
              <a:gd name="connsiteY14" fmla="*/ 6869974 h 6869974"/>
              <a:gd name="connsiteX15" fmla="*/ 0 w 1075358"/>
              <a:gd name="connsiteY15" fmla="*/ 6182977 h 6869974"/>
              <a:gd name="connsiteX16" fmla="*/ 0 w 1075358"/>
              <a:gd name="connsiteY16" fmla="*/ 5633379 h 6869974"/>
              <a:gd name="connsiteX17" fmla="*/ 0 w 1075358"/>
              <a:gd name="connsiteY17" fmla="*/ 4808982 h 6869974"/>
              <a:gd name="connsiteX18" fmla="*/ 0 w 1075358"/>
              <a:gd name="connsiteY18" fmla="*/ 4190684 h 6869974"/>
              <a:gd name="connsiteX19" fmla="*/ 0 w 1075358"/>
              <a:gd name="connsiteY19" fmla="*/ 3709786 h 6869974"/>
              <a:gd name="connsiteX20" fmla="*/ 0 w 1075358"/>
              <a:gd name="connsiteY20" fmla="*/ 2954089 h 6869974"/>
              <a:gd name="connsiteX21" fmla="*/ 0 w 1075358"/>
              <a:gd name="connsiteY21" fmla="*/ 2198392 h 6869974"/>
              <a:gd name="connsiteX22" fmla="*/ 0 w 1075358"/>
              <a:gd name="connsiteY22" fmla="*/ 1373995 h 6869974"/>
              <a:gd name="connsiteX23" fmla="*/ 0 w 1075358"/>
              <a:gd name="connsiteY23" fmla="*/ 755697 h 6869974"/>
              <a:gd name="connsiteX24" fmla="*/ 0 w 1075358"/>
              <a:gd name="connsiteY24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75358" h="6869974" fill="none" extrusionOk="0">
                <a:moveTo>
                  <a:pt x="0" y="0"/>
                </a:moveTo>
                <a:cubicBezTo>
                  <a:pt x="256636" y="17564"/>
                  <a:pt x="366989" y="-6480"/>
                  <a:pt x="559186" y="0"/>
                </a:cubicBezTo>
                <a:cubicBezTo>
                  <a:pt x="751383" y="6480"/>
                  <a:pt x="862626" y="17592"/>
                  <a:pt x="1075358" y="0"/>
                </a:cubicBezTo>
                <a:cubicBezTo>
                  <a:pt x="1059302" y="238872"/>
                  <a:pt x="1098033" y="373322"/>
                  <a:pt x="1075358" y="686997"/>
                </a:cubicBezTo>
                <a:cubicBezTo>
                  <a:pt x="1052683" y="1000672"/>
                  <a:pt x="1074065" y="1037806"/>
                  <a:pt x="1075358" y="1236595"/>
                </a:cubicBezTo>
                <a:cubicBezTo>
                  <a:pt x="1076651" y="1435384"/>
                  <a:pt x="1079781" y="1552587"/>
                  <a:pt x="1075358" y="1717494"/>
                </a:cubicBezTo>
                <a:cubicBezTo>
                  <a:pt x="1070935" y="1882401"/>
                  <a:pt x="1095540" y="2080237"/>
                  <a:pt x="1075358" y="2198392"/>
                </a:cubicBezTo>
                <a:cubicBezTo>
                  <a:pt x="1055176" y="2316547"/>
                  <a:pt x="1084765" y="2773384"/>
                  <a:pt x="1075358" y="2954089"/>
                </a:cubicBezTo>
                <a:cubicBezTo>
                  <a:pt x="1065951" y="3134794"/>
                  <a:pt x="1076749" y="3418210"/>
                  <a:pt x="1075358" y="3641086"/>
                </a:cubicBezTo>
                <a:cubicBezTo>
                  <a:pt x="1073967" y="3863962"/>
                  <a:pt x="1053113" y="4099051"/>
                  <a:pt x="1075358" y="4259384"/>
                </a:cubicBezTo>
                <a:cubicBezTo>
                  <a:pt x="1097603" y="4419717"/>
                  <a:pt x="1077876" y="4679779"/>
                  <a:pt x="1075358" y="4946381"/>
                </a:cubicBezTo>
                <a:cubicBezTo>
                  <a:pt x="1072840" y="5212983"/>
                  <a:pt x="1075941" y="5459442"/>
                  <a:pt x="1075358" y="5633379"/>
                </a:cubicBezTo>
                <a:cubicBezTo>
                  <a:pt x="1074775" y="5807316"/>
                  <a:pt x="1087746" y="6565476"/>
                  <a:pt x="1075358" y="6869974"/>
                </a:cubicBezTo>
                <a:cubicBezTo>
                  <a:pt x="948262" y="6846407"/>
                  <a:pt x="786796" y="6874552"/>
                  <a:pt x="559186" y="6869974"/>
                </a:cubicBezTo>
                <a:cubicBezTo>
                  <a:pt x="331576" y="6865396"/>
                  <a:pt x="136790" y="6861082"/>
                  <a:pt x="0" y="6869974"/>
                </a:cubicBezTo>
                <a:cubicBezTo>
                  <a:pt x="-32086" y="6706123"/>
                  <a:pt x="-10927" y="6370444"/>
                  <a:pt x="0" y="6182977"/>
                </a:cubicBezTo>
                <a:cubicBezTo>
                  <a:pt x="10927" y="5995510"/>
                  <a:pt x="-23094" y="5755232"/>
                  <a:pt x="0" y="5633379"/>
                </a:cubicBezTo>
                <a:cubicBezTo>
                  <a:pt x="23094" y="5511526"/>
                  <a:pt x="17342" y="5190927"/>
                  <a:pt x="0" y="4808982"/>
                </a:cubicBezTo>
                <a:cubicBezTo>
                  <a:pt x="-17342" y="4427037"/>
                  <a:pt x="-16680" y="4345200"/>
                  <a:pt x="0" y="4190684"/>
                </a:cubicBezTo>
                <a:cubicBezTo>
                  <a:pt x="16680" y="4036168"/>
                  <a:pt x="12190" y="3808804"/>
                  <a:pt x="0" y="3709786"/>
                </a:cubicBezTo>
                <a:cubicBezTo>
                  <a:pt x="-12190" y="3610768"/>
                  <a:pt x="6530" y="3301579"/>
                  <a:pt x="0" y="2954089"/>
                </a:cubicBezTo>
                <a:cubicBezTo>
                  <a:pt x="-6530" y="2606599"/>
                  <a:pt x="9925" y="2400766"/>
                  <a:pt x="0" y="2198392"/>
                </a:cubicBezTo>
                <a:cubicBezTo>
                  <a:pt x="-9925" y="1996018"/>
                  <a:pt x="16342" y="1656384"/>
                  <a:pt x="0" y="1373995"/>
                </a:cubicBezTo>
                <a:cubicBezTo>
                  <a:pt x="-16342" y="1091606"/>
                  <a:pt x="-10303" y="1004500"/>
                  <a:pt x="0" y="755697"/>
                </a:cubicBezTo>
                <a:cubicBezTo>
                  <a:pt x="10303" y="506894"/>
                  <a:pt x="-35820" y="256221"/>
                  <a:pt x="0" y="0"/>
                </a:cubicBezTo>
                <a:close/>
              </a:path>
              <a:path w="1075358" h="6869974" stroke="0" extrusionOk="0">
                <a:moveTo>
                  <a:pt x="0" y="0"/>
                </a:moveTo>
                <a:cubicBezTo>
                  <a:pt x="165044" y="24451"/>
                  <a:pt x="300309" y="-5004"/>
                  <a:pt x="526925" y="0"/>
                </a:cubicBezTo>
                <a:cubicBezTo>
                  <a:pt x="753541" y="5004"/>
                  <a:pt x="889435" y="23829"/>
                  <a:pt x="1075358" y="0"/>
                </a:cubicBezTo>
                <a:cubicBezTo>
                  <a:pt x="1083386" y="250425"/>
                  <a:pt x="1087135" y="483238"/>
                  <a:pt x="1075358" y="755697"/>
                </a:cubicBezTo>
                <a:cubicBezTo>
                  <a:pt x="1063581" y="1028156"/>
                  <a:pt x="1042471" y="1205382"/>
                  <a:pt x="1075358" y="1511394"/>
                </a:cubicBezTo>
                <a:cubicBezTo>
                  <a:pt x="1108245" y="1817406"/>
                  <a:pt x="1077063" y="1991909"/>
                  <a:pt x="1075358" y="2198392"/>
                </a:cubicBezTo>
                <a:cubicBezTo>
                  <a:pt x="1073653" y="2404875"/>
                  <a:pt x="1071465" y="2486443"/>
                  <a:pt x="1075358" y="2679290"/>
                </a:cubicBezTo>
                <a:cubicBezTo>
                  <a:pt x="1079251" y="2872137"/>
                  <a:pt x="1091166" y="3081641"/>
                  <a:pt x="1075358" y="3366287"/>
                </a:cubicBezTo>
                <a:cubicBezTo>
                  <a:pt x="1059550" y="3650933"/>
                  <a:pt x="1084387" y="3661023"/>
                  <a:pt x="1075358" y="3915885"/>
                </a:cubicBezTo>
                <a:cubicBezTo>
                  <a:pt x="1066329" y="4170747"/>
                  <a:pt x="1062536" y="4298135"/>
                  <a:pt x="1075358" y="4396783"/>
                </a:cubicBezTo>
                <a:cubicBezTo>
                  <a:pt x="1088180" y="4495431"/>
                  <a:pt x="1092117" y="4760611"/>
                  <a:pt x="1075358" y="5015081"/>
                </a:cubicBezTo>
                <a:cubicBezTo>
                  <a:pt x="1058599" y="5269551"/>
                  <a:pt x="1059703" y="5477901"/>
                  <a:pt x="1075358" y="5702078"/>
                </a:cubicBezTo>
                <a:cubicBezTo>
                  <a:pt x="1091013" y="5926255"/>
                  <a:pt x="1109840" y="6488079"/>
                  <a:pt x="1075358" y="6869974"/>
                </a:cubicBezTo>
                <a:cubicBezTo>
                  <a:pt x="959048" y="6894787"/>
                  <a:pt x="761444" y="6860329"/>
                  <a:pt x="548433" y="6869974"/>
                </a:cubicBezTo>
                <a:cubicBezTo>
                  <a:pt x="335422" y="6879619"/>
                  <a:pt x="177326" y="6857802"/>
                  <a:pt x="0" y="6869974"/>
                </a:cubicBezTo>
                <a:cubicBezTo>
                  <a:pt x="14795" y="6548423"/>
                  <a:pt x="17816" y="6354711"/>
                  <a:pt x="0" y="6182977"/>
                </a:cubicBezTo>
                <a:cubicBezTo>
                  <a:pt x="-17816" y="6011243"/>
                  <a:pt x="22925" y="5837395"/>
                  <a:pt x="0" y="5633379"/>
                </a:cubicBezTo>
                <a:cubicBezTo>
                  <a:pt x="-22925" y="5429363"/>
                  <a:pt x="23103" y="5322803"/>
                  <a:pt x="0" y="5152481"/>
                </a:cubicBezTo>
                <a:cubicBezTo>
                  <a:pt x="-23103" y="4982159"/>
                  <a:pt x="-32515" y="4642028"/>
                  <a:pt x="0" y="4328084"/>
                </a:cubicBezTo>
                <a:cubicBezTo>
                  <a:pt x="32515" y="4014140"/>
                  <a:pt x="13185" y="3850153"/>
                  <a:pt x="0" y="3503687"/>
                </a:cubicBezTo>
                <a:cubicBezTo>
                  <a:pt x="-13185" y="3157221"/>
                  <a:pt x="31939" y="3055655"/>
                  <a:pt x="0" y="2816689"/>
                </a:cubicBezTo>
                <a:cubicBezTo>
                  <a:pt x="-31939" y="2577723"/>
                  <a:pt x="-30880" y="2352650"/>
                  <a:pt x="0" y="2198392"/>
                </a:cubicBezTo>
                <a:cubicBezTo>
                  <a:pt x="30880" y="2044134"/>
                  <a:pt x="-32007" y="1696021"/>
                  <a:pt x="0" y="1511394"/>
                </a:cubicBezTo>
                <a:cubicBezTo>
                  <a:pt x="32007" y="1326767"/>
                  <a:pt x="-3080" y="1228662"/>
                  <a:pt x="0" y="961796"/>
                </a:cubicBezTo>
                <a:cubicBezTo>
                  <a:pt x="3080" y="694930"/>
                  <a:pt x="11317" y="387840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943991" cy="6885274"/>
          </a:xfrm>
          <a:custGeom>
            <a:avLst/>
            <a:gdLst>
              <a:gd name="connsiteX0" fmla="*/ 0 w 943991"/>
              <a:gd name="connsiteY0" fmla="*/ 0 h 6885274"/>
              <a:gd name="connsiteX1" fmla="*/ 471996 w 943991"/>
              <a:gd name="connsiteY1" fmla="*/ 0 h 6885274"/>
              <a:gd name="connsiteX2" fmla="*/ 943991 w 943991"/>
              <a:gd name="connsiteY2" fmla="*/ 0 h 6885274"/>
              <a:gd name="connsiteX3" fmla="*/ 943991 w 943991"/>
              <a:gd name="connsiteY3" fmla="*/ 619675 h 6885274"/>
              <a:gd name="connsiteX4" fmla="*/ 943991 w 943991"/>
              <a:gd name="connsiteY4" fmla="*/ 1239349 h 6885274"/>
              <a:gd name="connsiteX5" fmla="*/ 943991 w 943991"/>
              <a:gd name="connsiteY5" fmla="*/ 1859024 h 6885274"/>
              <a:gd name="connsiteX6" fmla="*/ 943991 w 943991"/>
              <a:gd name="connsiteY6" fmla="*/ 2340993 h 6885274"/>
              <a:gd name="connsiteX7" fmla="*/ 943991 w 943991"/>
              <a:gd name="connsiteY7" fmla="*/ 2891815 h 6885274"/>
              <a:gd name="connsiteX8" fmla="*/ 943991 w 943991"/>
              <a:gd name="connsiteY8" fmla="*/ 3511490 h 6885274"/>
              <a:gd name="connsiteX9" fmla="*/ 943991 w 943991"/>
              <a:gd name="connsiteY9" fmla="*/ 4268870 h 6885274"/>
              <a:gd name="connsiteX10" fmla="*/ 943991 w 943991"/>
              <a:gd name="connsiteY10" fmla="*/ 4819692 h 6885274"/>
              <a:gd name="connsiteX11" fmla="*/ 943991 w 943991"/>
              <a:gd name="connsiteY11" fmla="*/ 5577072 h 6885274"/>
              <a:gd name="connsiteX12" fmla="*/ 943991 w 943991"/>
              <a:gd name="connsiteY12" fmla="*/ 6059041 h 6885274"/>
              <a:gd name="connsiteX13" fmla="*/ 943991 w 943991"/>
              <a:gd name="connsiteY13" fmla="*/ 6885274 h 6885274"/>
              <a:gd name="connsiteX14" fmla="*/ 462556 w 943991"/>
              <a:gd name="connsiteY14" fmla="*/ 6885274 h 6885274"/>
              <a:gd name="connsiteX15" fmla="*/ 0 w 943991"/>
              <a:gd name="connsiteY15" fmla="*/ 6885274 h 6885274"/>
              <a:gd name="connsiteX16" fmla="*/ 0 w 943991"/>
              <a:gd name="connsiteY16" fmla="*/ 6127894 h 6885274"/>
              <a:gd name="connsiteX17" fmla="*/ 0 w 943991"/>
              <a:gd name="connsiteY17" fmla="*/ 5439366 h 6885274"/>
              <a:gd name="connsiteX18" fmla="*/ 0 w 943991"/>
              <a:gd name="connsiteY18" fmla="*/ 4750839 h 6885274"/>
              <a:gd name="connsiteX19" fmla="*/ 0 w 943991"/>
              <a:gd name="connsiteY19" fmla="*/ 3924606 h 6885274"/>
              <a:gd name="connsiteX20" fmla="*/ 0 w 943991"/>
              <a:gd name="connsiteY20" fmla="*/ 3236079 h 6885274"/>
              <a:gd name="connsiteX21" fmla="*/ 0 w 943991"/>
              <a:gd name="connsiteY21" fmla="*/ 2409846 h 6885274"/>
              <a:gd name="connsiteX22" fmla="*/ 0 w 943991"/>
              <a:gd name="connsiteY22" fmla="*/ 1859024 h 6885274"/>
              <a:gd name="connsiteX23" fmla="*/ 0 w 943991"/>
              <a:gd name="connsiteY23" fmla="*/ 1032791 h 6885274"/>
              <a:gd name="connsiteX24" fmla="*/ 0 w 943991"/>
              <a:gd name="connsiteY24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43991" h="6885274" fill="none" extrusionOk="0">
                <a:moveTo>
                  <a:pt x="0" y="0"/>
                </a:moveTo>
                <a:cubicBezTo>
                  <a:pt x="137503" y="-14982"/>
                  <a:pt x="308394" y="-15121"/>
                  <a:pt x="471996" y="0"/>
                </a:cubicBezTo>
                <a:cubicBezTo>
                  <a:pt x="635598" y="15121"/>
                  <a:pt x="752324" y="-22616"/>
                  <a:pt x="943991" y="0"/>
                </a:cubicBezTo>
                <a:cubicBezTo>
                  <a:pt x="940050" y="198902"/>
                  <a:pt x="918011" y="326230"/>
                  <a:pt x="943991" y="619675"/>
                </a:cubicBezTo>
                <a:cubicBezTo>
                  <a:pt x="969971" y="913121"/>
                  <a:pt x="915871" y="1112062"/>
                  <a:pt x="943991" y="1239349"/>
                </a:cubicBezTo>
                <a:cubicBezTo>
                  <a:pt x="972111" y="1366636"/>
                  <a:pt x="948492" y="1664987"/>
                  <a:pt x="943991" y="1859024"/>
                </a:cubicBezTo>
                <a:cubicBezTo>
                  <a:pt x="939490" y="2053062"/>
                  <a:pt x="925597" y="2204615"/>
                  <a:pt x="943991" y="2340993"/>
                </a:cubicBezTo>
                <a:cubicBezTo>
                  <a:pt x="962385" y="2477371"/>
                  <a:pt x="952087" y="2623412"/>
                  <a:pt x="943991" y="2891815"/>
                </a:cubicBezTo>
                <a:cubicBezTo>
                  <a:pt x="935895" y="3160218"/>
                  <a:pt x="930749" y="3278941"/>
                  <a:pt x="943991" y="3511490"/>
                </a:cubicBezTo>
                <a:cubicBezTo>
                  <a:pt x="957233" y="3744039"/>
                  <a:pt x="923049" y="3987100"/>
                  <a:pt x="943991" y="4268870"/>
                </a:cubicBezTo>
                <a:cubicBezTo>
                  <a:pt x="964933" y="4550640"/>
                  <a:pt x="946343" y="4558339"/>
                  <a:pt x="943991" y="4819692"/>
                </a:cubicBezTo>
                <a:cubicBezTo>
                  <a:pt x="941639" y="5081045"/>
                  <a:pt x="925218" y="5343427"/>
                  <a:pt x="943991" y="5577072"/>
                </a:cubicBezTo>
                <a:cubicBezTo>
                  <a:pt x="962764" y="5810717"/>
                  <a:pt x="940734" y="5851589"/>
                  <a:pt x="943991" y="6059041"/>
                </a:cubicBezTo>
                <a:cubicBezTo>
                  <a:pt x="947248" y="6266493"/>
                  <a:pt x="932144" y="6507587"/>
                  <a:pt x="943991" y="6885274"/>
                </a:cubicBezTo>
                <a:cubicBezTo>
                  <a:pt x="788083" y="6900230"/>
                  <a:pt x="669730" y="6908977"/>
                  <a:pt x="462556" y="6885274"/>
                </a:cubicBezTo>
                <a:cubicBezTo>
                  <a:pt x="255382" y="6861571"/>
                  <a:pt x="161185" y="6870625"/>
                  <a:pt x="0" y="6885274"/>
                </a:cubicBezTo>
                <a:cubicBezTo>
                  <a:pt x="20385" y="6523162"/>
                  <a:pt x="9489" y="6345463"/>
                  <a:pt x="0" y="6127894"/>
                </a:cubicBezTo>
                <a:cubicBezTo>
                  <a:pt x="-9489" y="5910325"/>
                  <a:pt x="-32041" y="5647224"/>
                  <a:pt x="0" y="5439366"/>
                </a:cubicBezTo>
                <a:cubicBezTo>
                  <a:pt x="32041" y="5231508"/>
                  <a:pt x="18655" y="4965046"/>
                  <a:pt x="0" y="4750839"/>
                </a:cubicBezTo>
                <a:cubicBezTo>
                  <a:pt x="-18655" y="4536632"/>
                  <a:pt x="-20874" y="4097978"/>
                  <a:pt x="0" y="3924606"/>
                </a:cubicBezTo>
                <a:cubicBezTo>
                  <a:pt x="20874" y="3751234"/>
                  <a:pt x="-1968" y="3499287"/>
                  <a:pt x="0" y="3236079"/>
                </a:cubicBezTo>
                <a:cubicBezTo>
                  <a:pt x="1968" y="2972871"/>
                  <a:pt x="13941" y="2726571"/>
                  <a:pt x="0" y="2409846"/>
                </a:cubicBezTo>
                <a:cubicBezTo>
                  <a:pt x="-13941" y="2093121"/>
                  <a:pt x="-7385" y="2019018"/>
                  <a:pt x="0" y="1859024"/>
                </a:cubicBezTo>
                <a:cubicBezTo>
                  <a:pt x="7385" y="1699030"/>
                  <a:pt x="-4794" y="1289527"/>
                  <a:pt x="0" y="1032791"/>
                </a:cubicBezTo>
                <a:cubicBezTo>
                  <a:pt x="4794" y="776055"/>
                  <a:pt x="34306" y="261510"/>
                  <a:pt x="0" y="0"/>
                </a:cubicBezTo>
                <a:close/>
              </a:path>
              <a:path w="943991" h="6885274" stroke="0" extrusionOk="0">
                <a:moveTo>
                  <a:pt x="0" y="0"/>
                </a:moveTo>
                <a:cubicBezTo>
                  <a:pt x="165264" y="6386"/>
                  <a:pt x="308181" y="-20337"/>
                  <a:pt x="443676" y="0"/>
                </a:cubicBezTo>
                <a:cubicBezTo>
                  <a:pt x="579171" y="20337"/>
                  <a:pt x="755107" y="2808"/>
                  <a:pt x="943991" y="0"/>
                </a:cubicBezTo>
                <a:cubicBezTo>
                  <a:pt x="928967" y="176142"/>
                  <a:pt x="926542" y="320388"/>
                  <a:pt x="943991" y="550822"/>
                </a:cubicBezTo>
                <a:cubicBezTo>
                  <a:pt x="961440" y="781256"/>
                  <a:pt x="913248" y="983348"/>
                  <a:pt x="943991" y="1308202"/>
                </a:cubicBezTo>
                <a:cubicBezTo>
                  <a:pt x="974734" y="1633056"/>
                  <a:pt x="915331" y="1931477"/>
                  <a:pt x="943991" y="2134435"/>
                </a:cubicBezTo>
                <a:cubicBezTo>
                  <a:pt x="972651" y="2337393"/>
                  <a:pt x="955418" y="2503333"/>
                  <a:pt x="943991" y="2754110"/>
                </a:cubicBezTo>
                <a:cubicBezTo>
                  <a:pt x="932564" y="3004887"/>
                  <a:pt x="926892" y="3318975"/>
                  <a:pt x="943991" y="3511490"/>
                </a:cubicBezTo>
                <a:cubicBezTo>
                  <a:pt x="961090" y="3704005"/>
                  <a:pt x="943351" y="3877403"/>
                  <a:pt x="943991" y="4131164"/>
                </a:cubicBezTo>
                <a:cubicBezTo>
                  <a:pt x="944631" y="4384925"/>
                  <a:pt x="907130" y="4668322"/>
                  <a:pt x="943991" y="4957397"/>
                </a:cubicBezTo>
                <a:cubicBezTo>
                  <a:pt x="980852" y="5246472"/>
                  <a:pt x="968236" y="5525228"/>
                  <a:pt x="943991" y="5714777"/>
                </a:cubicBezTo>
                <a:cubicBezTo>
                  <a:pt x="919746" y="5904326"/>
                  <a:pt x="934614" y="6070373"/>
                  <a:pt x="943991" y="6265599"/>
                </a:cubicBezTo>
                <a:cubicBezTo>
                  <a:pt x="953368" y="6460825"/>
                  <a:pt x="927572" y="6714104"/>
                  <a:pt x="943991" y="6885274"/>
                </a:cubicBezTo>
                <a:cubicBezTo>
                  <a:pt x="783741" y="6896623"/>
                  <a:pt x="654150" y="6902373"/>
                  <a:pt x="471996" y="6885274"/>
                </a:cubicBezTo>
                <a:cubicBezTo>
                  <a:pt x="289842" y="6868175"/>
                  <a:pt x="219098" y="6905245"/>
                  <a:pt x="0" y="6885274"/>
                </a:cubicBezTo>
                <a:cubicBezTo>
                  <a:pt x="25566" y="6767045"/>
                  <a:pt x="-7025" y="6539594"/>
                  <a:pt x="0" y="6334452"/>
                </a:cubicBezTo>
                <a:cubicBezTo>
                  <a:pt x="7025" y="6129310"/>
                  <a:pt x="-15848" y="5853151"/>
                  <a:pt x="0" y="5714777"/>
                </a:cubicBezTo>
                <a:cubicBezTo>
                  <a:pt x="15848" y="5576404"/>
                  <a:pt x="22128" y="5283428"/>
                  <a:pt x="0" y="5095103"/>
                </a:cubicBezTo>
                <a:cubicBezTo>
                  <a:pt x="-22128" y="4906778"/>
                  <a:pt x="-8779" y="4556273"/>
                  <a:pt x="0" y="4406575"/>
                </a:cubicBezTo>
                <a:cubicBezTo>
                  <a:pt x="8779" y="4256877"/>
                  <a:pt x="-17736" y="4067009"/>
                  <a:pt x="0" y="3786901"/>
                </a:cubicBezTo>
                <a:cubicBezTo>
                  <a:pt x="17736" y="3506793"/>
                  <a:pt x="10034" y="3420282"/>
                  <a:pt x="0" y="3236079"/>
                </a:cubicBezTo>
                <a:cubicBezTo>
                  <a:pt x="-10034" y="3051876"/>
                  <a:pt x="-27994" y="2796497"/>
                  <a:pt x="0" y="2547551"/>
                </a:cubicBezTo>
                <a:cubicBezTo>
                  <a:pt x="27994" y="2298605"/>
                  <a:pt x="3755" y="2085672"/>
                  <a:pt x="0" y="1859024"/>
                </a:cubicBezTo>
                <a:cubicBezTo>
                  <a:pt x="-3755" y="1632376"/>
                  <a:pt x="-26867" y="1483728"/>
                  <a:pt x="0" y="1308202"/>
                </a:cubicBezTo>
                <a:cubicBezTo>
                  <a:pt x="26867" y="1132676"/>
                  <a:pt x="-46945" y="406056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075359" cy="6893639"/>
          </a:xfrm>
          <a:custGeom>
            <a:avLst/>
            <a:gdLst>
              <a:gd name="connsiteX0" fmla="*/ 0 w 1075359"/>
              <a:gd name="connsiteY0" fmla="*/ 0 h 6893639"/>
              <a:gd name="connsiteX1" fmla="*/ 548433 w 1075359"/>
              <a:gd name="connsiteY1" fmla="*/ 0 h 6893639"/>
              <a:gd name="connsiteX2" fmla="*/ 1075359 w 1075359"/>
              <a:gd name="connsiteY2" fmla="*/ 0 h 6893639"/>
              <a:gd name="connsiteX3" fmla="*/ 1075359 w 1075359"/>
              <a:gd name="connsiteY3" fmla="*/ 689364 h 6893639"/>
              <a:gd name="connsiteX4" fmla="*/ 1075359 w 1075359"/>
              <a:gd name="connsiteY4" fmla="*/ 1378728 h 6893639"/>
              <a:gd name="connsiteX5" fmla="*/ 1075359 w 1075359"/>
              <a:gd name="connsiteY5" fmla="*/ 2205964 h 6893639"/>
              <a:gd name="connsiteX6" fmla="*/ 1075359 w 1075359"/>
              <a:gd name="connsiteY6" fmla="*/ 2964265 h 6893639"/>
              <a:gd name="connsiteX7" fmla="*/ 1075359 w 1075359"/>
              <a:gd name="connsiteY7" fmla="*/ 3446820 h 6893639"/>
              <a:gd name="connsiteX8" fmla="*/ 1075359 w 1075359"/>
              <a:gd name="connsiteY8" fmla="*/ 4136183 h 6893639"/>
              <a:gd name="connsiteX9" fmla="*/ 1075359 w 1075359"/>
              <a:gd name="connsiteY9" fmla="*/ 4825547 h 6893639"/>
              <a:gd name="connsiteX10" fmla="*/ 1075359 w 1075359"/>
              <a:gd name="connsiteY10" fmla="*/ 5308102 h 6893639"/>
              <a:gd name="connsiteX11" fmla="*/ 1075359 w 1075359"/>
              <a:gd name="connsiteY11" fmla="*/ 6066402 h 6893639"/>
              <a:gd name="connsiteX12" fmla="*/ 1075359 w 1075359"/>
              <a:gd name="connsiteY12" fmla="*/ 6893639 h 6893639"/>
              <a:gd name="connsiteX13" fmla="*/ 526926 w 1075359"/>
              <a:gd name="connsiteY13" fmla="*/ 6893639 h 6893639"/>
              <a:gd name="connsiteX14" fmla="*/ 0 w 1075359"/>
              <a:gd name="connsiteY14" fmla="*/ 6893639 h 6893639"/>
              <a:gd name="connsiteX15" fmla="*/ 0 w 1075359"/>
              <a:gd name="connsiteY15" fmla="*/ 6411084 h 6893639"/>
              <a:gd name="connsiteX16" fmla="*/ 0 w 1075359"/>
              <a:gd name="connsiteY16" fmla="*/ 5583848 h 6893639"/>
              <a:gd name="connsiteX17" fmla="*/ 0 w 1075359"/>
              <a:gd name="connsiteY17" fmla="*/ 4894484 h 6893639"/>
              <a:gd name="connsiteX18" fmla="*/ 0 w 1075359"/>
              <a:gd name="connsiteY18" fmla="*/ 4274056 h 6893639"/>
              <a:gd name="connsiteX19" fmla="*/ 0 w 1075359"/>
              <a:gd name="connsiteY19" fmla="*/ 3584692 h 6893639"/>
              <a:gd name="connsiteX20" fmla="*/ 0 w 1075359"/>
              <a:gd name="connsiteY20" fmla="*/ 2826392 h 6893639"/>
              <a:gd name="connsiteX21" fmla="*/ 0 w 1075359"/>
              <a:gd name="connsiteY21" fmla="*/ 2274901 h 6893639"/>
              <a:gd name="connsiteX22" fmla="*/ 0 w 1075359"/>
              <a:gd name="connsiteY22" fmla="*/ 1792346 h 6893639"/>
              <a:gd name="connsiteX23" fmla="*/ 0 w 1075359"/>
              <a:gd name="connsiteY23" fmla="*/ 1171919 h 6893639"/>
              <a:gd name="connsiteX24" fmla="*/ 0 w 1075359"/>
              <a:gd name="connsiteY24" fmla="*/ 689364 h 6893639"/>
              <a:gd name="connsiteX25" fmla="*/ 0 w 1075359"/>
              <a:gd name="connsiteY25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75359" h="6893639" fill="none" extrusionOk="0">
                <a:moveTo>
                  <a:pt x="0" y="0"/>
                </a:moveTo>
                <a:cubicBezTo>
                  <a:pt x="111633" y="17350"/>
                  <a:pt x="278833" y="-5223"/>
                  <a:pt x="548433" y="0"/>
                </a:cubicBezTo>
                <a:cubicBezTo>
                  <a:pt x="818033" y="5223"/>
                  <a:pt x="921945" y="-11706"/>
                  <a:pt x="1075359" y="0"/>
                </a:cubicBezTo>
                <a:cubicBezTo>
                  <a:pt x="1103546" y="295165"/>
                  <a:pt x="1072013" y="488808"/>
                  <a:pt x="1075359" y="689364"/>
                </a:cubicBezTo>
                <a:cubicBezTo>
                  <a:pt x="1078705" y="889920"/>
                  <a:pt x="1082600" y="1134193"/>
                  <a:pt x="1075359" y="1378728"/>
                </a:cubicBezTo>
                <a:cubicBezTo>
                  <a:pt x="1068118" y="1623263"/>
                  <a:pt x="1110770" y="1798697"/>
                  <a:pt x="1075359" y="2205964"/>
                </a:cubicBezTo>
                <a:cubicBezTo>
                  <a:pt x="1039948" y="2613231"/>
                  <a:pt x="1079106" y="2601894"/>
                  <a:pt x="1075359" y="2964265"/>
                </a:cubicBezTo>
                <a:cubicBezTo>
                  <a:pt x="1071612" y="3326636"/>
                  <a:pt x="1058906" y="3319286"/>
                  <a:pt x="1075359" y="3446820"/>
                </a:cubicBezTo>
                <a:cubicBezTo>
                  <a:pt x="1091812" y="3574354"/>
                  <a:pt x="1059191" y="3987315"/>
                  <a:pt x="1075359" y="4136183"/>
                </a:cubicBezTo>
                <a:cubicBezTo>
                  <a:pt x="1091527" y="4285051"/>
                  <a:pt x="1059623" y="4664778"/>
                  <a:pt x="1075359" y="4825547"/>
                </a:cubicBezTo>
                <a:cubicBezTo>
                  <a:pt x="1091095" y="4986316"/>
                  <a:pt x="1053150" y="5094913"/>
                  <a:pt x="1075359" y="5308102"/>
                </a:cubicBezTo>
                <a:cubicBezTo>
                  <a:pt x="1097568" y="5521292"/>
                  <a:pt x="1055778" y="5864909"/>
                  <a:pt x="1075359" y="6066402"/>
                </a:cubicBezTo>
                <a:cubicBezTo>
                  <a:pt x="1094940" y="6267895"/>
                  <a:pt x="1101879" y="6587232"/>
                  <a:pt x="1075359" y="6893639"/>
                </a:cubicBezTo>
                <a:cubicBezTo>
                  <a:pt x="955121" y="6909757"/>
                  <a:pt x="725988" y="6919332"/>
                  <a:pt x="526926" y="6893639"/>
                </a:cubicBezTo>
                <a:cubicBezTo>
                  <a:pt x="327864" y="6867946"/>
                  <a:pt x="191246" y="6871894"/>
                  <a:pt x="0" y="6893639"/>
                </a:cubicBezTo>
                <a:cubicBezTo>
                  <a:pt x="24079" y="6663875"/>
                  <a:pt x="-7327" y="6519484"/>
                  <a:pt x="0" y="6411084"/>
                </a:cubicBezTo>
                <a:cubicBezTo>
                  <a:pt x="7327" y="6302685"/>
                  <a:pt x="20648" y="5930525"/>
                  <a:pt x="0" y="5583848"/>
                </a:cubicBezTo>
                <a:cubicBezTo>
                  <a:pt x="-20648" y="5237171"/>
                  <a:pt x="6786" y="5116008"/>
                  <a:pt x="0" y="4894484"/>
                </a:cubicBezTo>
                <a:cubicBezTo>
                  <a:pt x="-6786" y="4672960"/>
                  <a:pt x="19443" y="4537706"/>
                  <a:pt x="0" y="4274056"/>
                </a:cubicBezTo>
                <a:cubicBezTo>
                  <a:pt x="-19443" y="4010406"/>
                  <a:pt x="-8430" y="3846922"/>
                  <a:pt x="0" y="3584692"/>
                </a:cubicBezTo>
                <a:cubicBezTo>
                  <a:pt x="8430" y="3322462"/>
                  <a:pt x="35573" y="3021465"/>
                  <a:pt x="0" y="2826392"/>
                </a:cubicBezTo>
                <a:cubicBezTo>
                  <a:pt x="-35573" y="2631319"/>
                  <a:pt x="-3263" y="2429542"/>
                  <a:pt x="0" y="2274901"/>
                </a:cubicBezTo>
                <a:cubicBezTo>
                  <a:pt x="3263" y="2120260"/>
                  <a:pt x="-9821" y="1997409"/>
                  <a:pt x="0" y="1792346"/>
                </a:cubicBezTo>
                <a:cubicBezTo>
                  <a:pt x="9821" y="1587283"/>
                  <a:pt x="23035" y="1354232"/>
                  <a:pt x="0" y="1171919"/>
                </a:cubicBezTo>
                <a:cubicBezTo>
                  <a:pt x="-23035" y="989606"/>
                  <a:pt x="7600" y="800762"/>
                  <a:pt x="0" y="689364"/>
                </a:cubicBezTo>
                <a:cubicBezTo>
                  <a:pt x="-7600" y="577967"/>
                  <a:pt x="-22524" y="183290"/>
                  <a:pt x="0" y="0"/>
                </a:cubicBezTo>
                <a:close/>
              </a:path>
              <a:path w="1075359" h="6893639" stroke="0" extrusionOk="0">
                <a:moveTo>
                  <a:pt x="0" y="0"/>
                </a:moveTo>
                <a:cubicBezTo>
                  <a:pt x="227310" y="-15918"/>
                  <a:pt x="365124" y="-11353"/>
                  <a:pt x="516172" y="0"/>
                </a:cubicBezTo>
                <a:cubicBezTo>
                  <a:pt x="667220" y="11353"/>
                  <a:pt x="839746" y="5649"/>
                  <a:pt x="1075359" y="0"/>
                </a:cubicBezTo>
                <a:cubicBezTo>
                  <a:pt x="1077072" y="279622"/>
                  <a:pt x="1088490" y="498513"/>
                  <a:pt x="1075359" y="689364"/>
                </a:cubicBezTo>
                <a:cubicBezTo>
                  <a:pt x="1062228" y="880215"/>
                  <a:pt x="1048691" y="1078879"/>
                  <a:pt x="1075359" y="1240855"/>
                </a:cubicBezTo>
                <a:cubicBezTo>
                  <a:pt x="1102027" y="1402831"/>
                  <a:pt x="1046114" y="1793741"/>
                  <a:pt x="1075359" y="1999155"/>
                </a:cubicBezTo>
                <a:cubicBezTo>
                  <a:pt x="1104604" y="2204569"/>
                  <a:pt x="1043888" y="2436826"/>
                  <a:pt x="1075359" y="2757456"/>
                </a:cubicBezTo>
                <a:cubicBezTo>
                  <a:pt x="1106830" y="3078086"/>
                  <a:pt x="1044748" y="3226787"/>
                  <a:pt x="1075359" y="3377883"/>
                </a:cubicBezTo>
                <a:cubicBezTo>
                  <a:pt x="1105970" y="3528979"/>
                  <a:pt x="1056953" y="3806316"/>
                  <a:pt x="1075359" y="4067247"/>
                </a:cubicBezTo>
                <a:cubicBezTo>
                  <a:pt x="1093765" y="4328178"/>
                  <a:pt x="1080476" y="4472984"/>
                  <a:pt x="1075359" y="4618738"/>
                </a:cubicBezTo>
                <a:cubicBezTo>
                  <a:pt x="1070242" y="4764492"/>
                  <a:pt x="1080491" y="4953964"/>
                  <a:pt x="1075359" y="5239166"/>
                </a:cubicBezTo>
                <a:cubicBezTo>
                  <a:pt x="1070227" y="5524368"/>
                  <a:pt x="1098211" y="5725209"/>
                  <a:pt x="1075359" y="5997466"/>
                </a:cubicBezTo>
                <a:cubicBezTo>
                  <a:pt x="1052507" y="6269723"/>
                  <a:pt x="1032521" y="6591143"/>
                  <a:pt x="1075359" y="6893639"/>
                </a:cubicBezTo>
                <a:cubicBezTo>
                  <a:pt x="961550" y="6878193"/>
                  <a:pt x="681886" y="6870718"/>
                  <a:pt x="569940" y="6893639"/>
                </a:cubicBezTo>
                <a:cubicBezTo>
                  <a:pt x="457994" y="6916560"/>
                  <a:pt x="176090" y="6912174"/>
                  <a:pt x="0" y="6893639"/>
                </a:cubicBezTo>
                <a:cubicBezTo>
                  <a:pt x="-5834" y="6585341"/>
                  <a:pt x="-5607" y="6507904"/>
                  <a:pt x="0" y="6273211"/>
                </a:cubicBezTo>
                <a:cubicBezTo>
                  <a:pt x="5607" y="6038518"/>
                  <a:pt x="-5238" y="5883284"/>
                  <a:pt x="0" y="5652784"/>
                </a:cubicBezTo>
                <a:cubicBezTo>
                  <a:pt x="5238" y="5422284"/>
                  <a:pt x="29364" y="5226280"/>
                  <a:pt x="0" y="4963420"/>
                </a:cubicBezTo>
                <a:cubicBezTo>
                  <a:pt x="-29364" y="4700560"/>
                  <a:pt x="3112" y="4664687"/>
                  <a:pt x="0" y="4480865"/>
                </a:cubicBezTo>
                <a:cubicBezTo>
                  <a:pt x="-3112" y="4297044"/>
                  <a:pt x="-32619" y="3943879"/>
                  <a:pt x="0" y="3791501"/>
                </a:cubicBezTo>
                <a:cubicBezTo>
                  <a:pt x="32619" y="3639123"/>
                  <a:pt x="-1855" y="3304858"/>
                  <a:pt x="0" y="3171074"/>
                </a:cubicBezTo>
                <a:cubicBezTo>
                  <a:pt x="1855" y="3037290"/>
                  <a:pt x="-22860" y="2781121"/>
                  <a:pt x="0" y="2412774"/>
                </a:cubicBezTo>
                <a:cubicBezTo>
                  <a:pt x="22860" y="2044427"/>
                  <a:pt x="-6983" y="1910981"/>
                  <a:pt x="0" y="1654473"/>
                </a:cubicBezTo>
                <a:cubicBezTo>
                  <a:pt x="6983" y="1397965"/>
                  <a:pt x="-10919" y="1298310"/>
                  <a:pt x="0" y="965109"/>
                </a:cubicBezTo>
                <a:cubicBezTo>
                  <a:pt x="10919" y="631908"/>
                  <a:pt x="45773" y="286972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2" y="-13066"/>
            <a:ext cx="825910" cy="6893640"/>
          </a:xfrm>
          <a:custGeom>
            <a:avLst/>
            <a:gdLst>
              <a:gd name="connsiteX0" fmla="*/ 0 w 825910"/>
              <a:gd name="connsiteY0" fmla="*/ 0 h 6893640"/>
              <a:gd name="connsiteX1" fmla="*/ 396437 w 825910"/>
              <a:gd name="connsiteY1" fmla="*/ 0 h 6893640"/>
              <a:gd name="connsiteX2" fmla="*/ 825910 w 825910"/>
              <a:gd name="connsiteY2" fmla="*/ 0 h 6893640"/>
              <a:gd name="connsiteX3" fmla="*/ 825910 w 825910"/>
              <a:gd name="connsiteY3" fmla="*/ 827237 h 6893640"/>
              <a:gd name="connsiteX4" fmla="*/ 825910 w 825910"/>
              <a:gd name="connsiteY4" fmla="*/ 1516601 h 6893640"/>
              <a:gd name="connsiteX5" fmla="*/ 825910 w 825910"/>
              <a:gd name="connsiteY5" fmla="*/ 2137028 h 6893640"/>
              <a:gd name="connsiteX6" fmla="*/ 825910 w 825910"/>
              <a:gd name="connsiteY6" fmla="*/ 2619583 h 6893640"/>
              <a:gd name="connsiteX7" fmla="*/ 825910 w 825910"/>
              <a:gd name="connsiteY7" fmla="*/ 3171074 h 6893640"/>
              <a:gd name="connsiteX8" fmla="*/ 825910 w 825910"/>
              <a:gd name="connsiteY8" fmla="*/ 3860438 h 6893640"/>
              <a:gd name="connsiteX9" fmla="*/ 825910 w 825910"/>
              <a:gd name="connsiteY9" fmla="*/ 4618739 h 6893640"/>
              <a:gd name="connsiteX10" fmla="*/ 825910 w 825910"/>
              <a:gd name="connsiteY10" fmla="*/ 5239166 h 6893640"/>
              <a:gd name="connsiteX11" fmla="*/ 825910 w 825910"/>
              <a:gd name="connsiteY11" fmla="*/ 6066403 h 6893640"/>
              <a:gd name="connsiteX12" fmla="*/ 825910 w 825910"/>
              <a:gd name="connsiteY12" fmla="*/ 6893640 h 6893640"/>
              <a:gd name="connsiteX13" fmla="*/ 421214 w 825910"/>
              <a:gd name="connsiteY13" fmla="*/ 6893640 h 6893640"/>
              <a:gd name="connsiteX14" fmla="*/ 0 w 825910"/>
              <a:gd name="connsiteY14" fmla="*/ 6893640 h 6893640"/>
              <a:gd name="connsiteX15" fmla="*/ 0 w 825910"/>
              <a:gd name="connsiteY15" fmla="*/ 6273212 h 6893640"/>
              <a:gd name="connsiteX16" fmla="*/ 0 w 825910"/>
              <a:gd name="connsiteY16" fmla="*/ 5583848 h 6893640"/>
              <a:gd name="connsiteX17" fmla="*/ 0 w 825910"/>
              <a:gd name="connsiteY17" fmla="*/ 5101294 h 6893640"/>
              <a:gd name="connsiteX18" fmla="*/ 0 w 825910"/>
              <a:gd name="connsiteY18" fmla="*/ 4549802 h 6893640"/>
              <a:gd name="connsiteX19" fmla="*/ 0 w 825910"/>
              <a:gd name="connsiteY19" fmla="*/ 3860438 h 6893640"/>
              <a:gd name="connsiteX20" fmla="*/ 0 w 825910"/>
              <a:gd name="connsiteY20" fmla="*/ 3171074 h 6893640"/>
              <a:gd name="connsiteX21" fmla="*/ 0 w 825910"/>
              <a:gd name="connsiteY21" fmla="*/ 2688520 h 6893640"/>
              <a:gd name="connsiteX22" fmla="*/ 0 w 825910"/>
              <a:gd name="connsiteY22" fmla="*/ 1861283 h 6893640"/>
              <a:gd name="connsiteX23" fmla="*/ 0 w 825910"/>
              <a:gd name="connsiteY23" fmla="*/ 1240855 h 6893640"/>
              <a:gd name="connsiteX24" fmla="*/ 0 w 825910"/>
              <a:gd name="connsiteY24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3640" fill="none" extrusionOk="0">
                <a:moveTo>
                  <a:pt x="0" y="0"/>
                </a:moveTo>
                <a:cubicBezTo>
                  <a:pt x="87808" y="7935"/>
                  <a:pt x="316423" y="-1656"/>
                  <a:pt x="396437" y="0"/>
                </a:cubicBezTo>
                <a:cubicBezTo>
                  <a:pt x="476451" y="1656"/>
                  <a:pt x="618397" y="-13093"/>
                  <a:pt x="825910" y="0"/>
                </a:cubicBezTo>
                <a:cubicBezTo>
                  <a:pt x="816892" y="184220"/>
                  <a:pt x="803104" y="629703"/>
                  <a:pt x="825910" y="827237"/>
                </a:cubicBezTo>
                <a:cubicBezTo>
                  <a:pt x="848716" y="1024771"/>
                  <a:pt x="791588" y="1306640"/>
                  <a:pt x="825910" y="1516601"/>
                </a:cubicBezTo>
                <a:cubicBezTo>
                  <a:pt x="860232" y="1726562"/>
                  <a:pt x="816596" y="1937897"/>
                  <a:pt x="825910" y="2137028"/>
                </a:cubicBezTo>
                <a:cubicBezTo>
                  <a:pt x="835224" y="2336159"/>
                  <a:pt x="837582" y="2439184"/>
                  <a:pt x="825910" y="2619583"/>
                </a:cubicBezTo>
                <a:cubicBezTo>
                  <a:pt x="814238" y="2799983"/>
                  <a:pt x="815356" y="3051511"/>
                  <a:pt x="825910" y="3171074"/>
                </a:cubicBezTo>
                <a:cubicBezTo>
                  <a:pt x="836464" y="3290637"/>
                  <a:pt x="839592" y="3578046"/>
                  <a:pt x="825910" y="3860438"/>
                </a:cubicBezTo>
                <a:cubicBezTo>
                  <a:pt x="812228" y="4142830"/>
                  <a:pt x="809035" y="4435063"/>
                  <a:pt x="825910" y="4618739"/>
                </a:cubicBezTo>
                <a:cubicBezTo>
                  <a:pt x="842785" y="4802415"/>
                  <a:pt x="820459" y="5025765"/>
                  <a:pt x="825910" y="5239166"/>
                </a:cubicBezTo>
                <a:cubicBezTo>
                  <a:pt x="831361" y="5452567"/>
                  <a:pt x="811494" y="5663101"/>
                  <a:pt x="825910" y="6066403"/>
                </a:cubicBezTo>
                <a:cubicBezTo>
                  <a:pt x="840326" y="6469705"/>
                  <a:pt x="786889" y="6561043"/>
                  <a:pt x="825910" y="6893640"/>
                </a:cubicBezTo>
                <a:cubicBezTo>
                  <a:pt x="626224" y="6900616"/>
                  <a:pt x="561849" y="6890627"/>
                  <a:pt x="421214" y="6893640"/>
                </a:cubicBezTo>
                <a:cubicBezTo>
                  <a:pt x="280579" y="6896653"/>
                  <a:pt x="101218" y="6887432"/>
                  <a:pt x="0" y="6893640"/>
                </a:cubicBezTo>
                <a:cubicBezTo>
                  <a:pt x="18408" y="6664435"/>
                  <a:pt x="27056" y="6483100"/>
                  <a:pt x="0" y="6273212"/>
                </a:cubicBezTo>
                <a:cubicBezTo>
                  <a:pt x="-27056" y="6063324"/>
                  <a:pt x="-32730" y="5757959"/>
                  <a:pt x="0" y="5583848"/>
                </a:cubicBezTo>
                <a:cubicBezTo>
                  <a:pt x="32730" y="5409737"/>
                  <a:pt x="17458" y="5341049"/>
                  <a:pt x="0" y="5101294"/>
                </a:cubicBezTo>
                <a:cubicBezTo>
                  <a:pt x="-17458" y="4861539"/>
                  <a:pt x="-22893" y="4682940"/>
                  <a:pt x="0" y="4549802"/>
                </a:cubicBezTo>
                <a:cubicBezTo>
                  <a:pt x="22893" y="4416664"/>
                  <a:pt x="-25703" y="4072075"/>
                  <a:pt x="0" y="3860438"/>
                </a:cubicBezTo>
                <a:cubicBezTo>
                  <a:pt x="25703" y="3648801"/>
                  <a:pt x="25359" y="3337259"/>
                  <a:pt x="0" y="3171074"/>
                </a:cubicBezTo>
                <a:cubicBezTo>
                  <a:pt x="-25359" y="3004889"/>
                  <a:pt x="22174" y="2818433"/>
                  <a:pt x="0" y="2688520"/>
                </a:cubicBezTo>
                <a:cubicBezTo>
                  <a:pt x="-22174" y="2558607"/>
                  <a:pt x="-3971" y="2167878"/>
                  <a:pt x="0" y="1861283"/>
                </a:cubicBezTo>
                <a:cubicBezTo>
                  <a:pt x="3971" y="1554688"/>
                  <a:pt x="-12622" y="1369585"/>
                  <a:pt x="0" y="1240855"/>
                </a:cubicBezTo>
                <a:cubicBezTo>
                  <a:pt x="12622" y="1112125"/>
                  <a:pt x="-12727" y="568069"/>
                  <a:pt x="0" y="0"/>
                </a:cubicBezTo>
                <a:close/>
              </a:path>
              <a:path w="825910" h="6893640" stroke="0" extrusionOk="0">
                <a:moveTo>
                  <a:pt x="0" y="0"/>
                </a:moveTo>
                <a:cubicBezTo>
                  <a:pt x="206754" y="-21020"/>
                  <a:pt x="325580" y="-9562"/>
                  <a:pt x="421214" y="0"/>
                </a:cubicBezTo>
                <a:cubicBezTo>
                  <a:pt x="516848" y="9562"/>
                  <a:pt x="744470" y="-19456"/>
                  <a:pt x="825910" y="0"/>
                </a:cubicBezTo>
                <a:cubicBezTo>
                  <a:pt x="811024" y="194568"/>
                  <a:pt x="845534" y="588714"/>
                  <a:pt x="825910" y="758300"/>
                </a:cubicBezTo>
                <a:cubicBezTo>
                  <a:pt x="806286" y="927886"/>
                  <a:pt x="808454" y="1146933"/>
                  <a:pt x="825910" y="1378728"/>
                </a:cubicBezTo>
                <a:cubicBezTo>
                  <a:pt x="843366" y="1610523"/>
                  <a:pt x="852854" y="1739400"/>
                  <a:pt x="825910" y="2068092"/>
                </a:cubicBezTo>
                <a:cubicBezTo>
                  <a:pt x="798966" y="2396784"/>
                  <a:pt x="813620" y="2504095"/>
                  <a:pt x="825910" y="2688520"/>
                </a:cubicBezTo>
                <a:cubicBezTo>
                  <a:pt x="838200" y="2872945"/>
                  <a:pt x="829148" y="3126979"/>
                  <a:pt x="825910" y="3515756"/>
                </a:cubicBezTo>
                <a:cubicBezTo>
                  <a:pt x="822672" y="3904533"/>
                  <a:pt x="818900" y="3762809"/>
                  <a:pt x="825910" y="3998311"/>
                </a:cubicBezTo>
                <a:cubicBezTo>
                  <a:pt x="832920" y="4233814"/>
                  <a:pt x="841119" y="4360169"/>
                  <a:pt x="825910" y="4549802"/>
                </a:cubicBezTo>
                <a:cubicBezTo>
                  <a:pt x="810701" y="4739435"/>
                  <a:pt x="813159" y="4983833"/>
                  <a:pt x="825910" y="5170230"/>
                </a:cubicBezTo>
                <a:cubicBezTo>
                  <a:pt x="838661" y="5356627"/>
                  <a:pt x="817441" y="5695565"/>
                  <a:pt x="825910" y="5928530"/>
                </a:cubicBezTo>
                <a:cubicBezTo>
                  <a:pt x="834379" y="6161495"/>
                  <a:pt x="849077" y="6628892"/>
                  <a:pt x="825910" y="6893640"/>
                </a:cubicBezTo>
                <a:cubicBezTo>
                  <a:pt x="651364" y="6881912"/>
                  <a:pt x="564351" y="6892257"/>
                  <a:pt x="412955" y="6893640"/>
                </a:cubicBezTo>
                <a:cubicBezTo>
                  <a:pt x="261559" y="6895023"/>
                  <a:pt x="196448" y="6876490"/>
                  <a:pt x="0" y="6893640"/>
                </a:cubicBezTo>
                <a:cubicBezTo>
                  <a:pt x="-25944" y="6610419"/>
                  <a:pt x="-32844" y="6287726"/>
                  <a:pt x="0" y="6066403"/>
                </a:cubicBezTo>
                <a:cubicBezTo>
                  <a:pt x="32844" y="5845080"/>
                  <a:pt x="-8570" y="5688583"/>
                  <a:pt x="0" y="5445976"/>
                </a:cubicBezTo>
                <a:cubicBezTo>
                  <a:pt x="8570" y="5203369"/>
                  <a:pt x="-3562" y="5130270"/>
                  <a:pt x="0" y="4825548"/>
                </a:cubicBezTo>
                <a:cubicBezTo>
                  <a:pt x="3562" y="4520826"/>
                  <a:pt x="28284" y="4419507"/>
                  <a:pt x="0" y="4205120"/>
                </a:cubicBezTo>
                <a:cubicBezTo>
                  <a:pt x="-28284" y="3990733"/>
                  <a:pt x="-11108" y="3887514"/>
                  <a:pt x="0" y="3722566"/>
                </a:cubicBezTo>
                <a:cubicBezTo>
                  <a:pt x="11108" y="3557618"/>
                  <a:pt x="-23995" y="3478260"/>
                  <a:pt x="0" y="3240011"/>
                </a:cubicBezTo>
                <a:cubicBezTo>
                  <a:pt x="23995" y="3001763"/>
                  <a:pt x="-8050" y="2854395"/>
                  <a:pt x="0" y="2481710"/>
                </a:cubicBezTo>
                <a:cubicBezTo>
                  <a:pt x="8050" y="2109025"/>
                  <a:pt x="-24699" y="1937449"/>
                  <a:pt x="0" y="1792346"/>
                </a:cubicBezTo>
                <a:cubicBezTo>
                  <a:pt x="24699" y="1647243"/>
                  <a:pt x="24828" y="1296620"/>
                  <a:pt x="0" y="1034046"/>
                </a:cubicBezTo>
                <a:cubicBezTo>
                  <a:pt x="-24828" y="771472"/>
                  <a:pt x="-28996" y="331694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3" y="-13066"/>
            <a:ext cx="825910" cy="6891619"/>
          </a:xfrm>
          <a:custGeom>
            <a:avLst/>
            <a:gdLst>
              <a:gd name="connsiteX0" fmla="*/ 0 w 825910"/>
              <a:gd name="connsiteY0" fmla="*/ 0 h 6891619"/>
              <a:gd name="connsiteX1" fmla="*/ 429473 w 825910"/>
              <a:gd name="connsiteY1" fmla="*/ 0 h 6891619"/>
              <a:gd name="connsiteX2" fmla="*/ 825910 w 825910"/>
              <a:gd name="connsiteY2" fmla="*/ 0 h 6891619"/>
              <a:gd name="connsiteX3" fmla="*/ 825910 w 825910"/>
              <a:gd name="connsiteY3" fmla="*/ 826994 h 6891619"/>
              <a:gd name="connsiteX4" fmla="*/ 825910 w 825910"/>
              <a:gd name="connsiteY4" fmla="*/ 1378324 h 6891619"/>
              <a:gd name="connsiteX5" fmla="*/ 825910 w 825910"/>
              <a:gd name="connsiteY5" fmla="*/ 1860737 h 6891619"/>
              <a:gd name="connsiteX6" fmla="*/ 825910 w 825910"/>
              <a:gd name="connsiteY6" fmla="*/ 2687731 h 6891619"/>
              <a:gd name="connsiteX7" fmla="*/ 825910 w 825910"/>
              <a:gd name="connsiteY7" fmla="*/ 3514726 h 6891619"/>
              <a:gd name="connsiteX8" fmla="*/ 825910 w 825910"/>
              <a:gd name="connsiteY8" fmla="*/ 4272804 h 6891619"/>
              <a:gd name="connsiteX9" fmla="*/ 825910 w 825910"/>
              <a:gd name="connsiteY9" fmla="*/ 4755217 h 6891619"/>
              <a:gd name="connsiteX10" fmla="*/ 825910 w 825910"/>
              <a:gd name="connsiteY10" fmla="*/ 5237630 h 6891619"/>
              <a:gd name="connsiteX11" fmla="*/ 825910 w 825910"/>
              <a:gd name="connsiteY11" fmla="*/ 5926792 h 6891619"/>
              <a:gd name="connsiteX12" fmla="*/ 825910 w 825910"/>
              <a:gd name="connsiteY12" fmla="*/ 6891619 h 6891619"/>
              <a:gd name="connsiteX13" fmla="*/ 429473 w 825910"/>
              <a:gd name="connsiteY13" fmla="*/ 6891619 h 6891619"/>
              <a:gd name="connsiteX14" fmla="*/ 0 w 825910"/>
              <a:gd name="connsiteY14" fmla="*/ 6891619 h 6891619"/>
              <a:gd name="connsiteX15" fmla="*/ 0 w 825910"/>
              <a:gd name="connsiteY15" fmla="*/ 6133541 h 6891619"/>
              <a:gd name="connsiteX16" fmla="*/ 0 w 825910"/>
              <a:gd name="connsiteY16" fmla="*/ 5306547 h 6891619"/>
              <a:gd name="connsiteX17" fmla="*/ 0 w 825910"/>
              <a:gd name="connsiteY17" fmla="*/ 4824133 h 6891619"/>
              <a:gd name="connsiteX18" fmla="*/ 0 w 825910"/>
              <a:gd name="connsiteY18" fmla="*/ 3997139 h 6891619"/>
              <a:gd name="connsiteX19" fmla="*/ 0 w 825910"/>
              <a:gd name="connsiteY19" fmla="*/ 3445810 h 6891619"/>
              <a:gd name="connsiteX20" fmla="*/ 0 w 825910"/>
              <a:gd name="connsiteY20" fmla="*/ 2756648 h 6891619"/>
              <a:gd name="connsiteX21" fmla="*/ 0 w 825910"/>
              <a:gd name="connsiteY21" fmla="*/ 1929653 h 6891619"/>
              <a:gd name="connsiteX22" fmla="*/ 0 w 825910"/>
              <a:gd name="connsiteY22" fmla="*/ 1447240 h 6891619"/>
              <a:gd name="connsiteX23" fmla="*/ 0 w 825910"/>
              <a:gd name="connsiteY23" fmla="*/ 758078 h 6891619"/>
              <a:gd name="connsiteX24" fmla="*/ 0 w 825910"/>
              <a:gd name="connsiteY24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1619" fill="none" extrusionOk="0">
                <a:moveTo>
                  <a:pt x="0" y="0"/>
                </a:moveTo>
                <a:cubicBezTo>
                  <a:pt x="89356" y="-2905"/>
                  <a:pt x="296608" y="9909"/>
                  <a:pt x="429473" y="0"/>
                </a:cubicBezTo>
                <a:cubicBezTo>
                  <a:pt x="562338" y="-9909"/>
                  <a:pt x="715466" y="15008"/>
                  <a:pt x="825910" y="0"/>
                </a:cubicBezTo>
                <a:cubicBezTo>
                  <a:pt x="826368" y="410606"/>
                  <a:pt x="809362" y="573044"/>
                  <a:pt x="825910" y="826994"/>
                </a:cubicBezTo>
                <a:cubicBezTo>
                  <a:pt x="842458" y="1080944"/>
                  <a:pt x="805341" y="1140192"/>
                  <a:pt x="825910" y="1378324"/>
                </a:cubicBezTo>
                <a:cubicBezTo>
                  <a:pt x="846480" y="1616456"/>
                  <a:pt x="820871" y="1657627"/>
                  <a:pt x="825910" y="1860737"/>
                </a:cubicBezTo>
                <a:cubicBezTo>
                  <a:pt x="830949" y="2063847"/>
                  <a:pt x="846770" y="2362995"/>
                  <a:pt x="825910" y="2687731"/>
                </a:cubicBezTo>
                <a:cubicBezTo>
                  <a:pt x="805050" y="3012467"/>
                  <a:pt x="813430" y="3295524"/>
                  <a:pt x="825910" y="3514726"/>
                </a:cubicBezTo>
                <a:cubicBezTo>
                  <a:pt x="838390" y="3733929"/>
                  <a:pt x="860016" y="3964921"/>
                  <a:pt x="825910" y="4272804"/>
                </a:cubicBezTo>
                <a:cubicBezTo>
                  <a:pt x="791804" y="4580687"/>
                  <a:pt x="807363" y="4636158"/>
                  <a:pt x="825910" y="4755217"/>
                </a:cubicBezTo>
                <a:cubicBezTo>
                  <a:pt x="844457" y="4874276"/>
                  <a:pt x="803261" y="5098290"/>
                  <a:pt x="825910" y="5237630"/>
                </a:cubicBezTo>
                <a:cubicBezTo>
                  <a:pt x="848559" y="5376970"/>
                  <a:pt x="856015" y="5700754"/>
                  <a:pt x="825910" y="5926792"/>
                </a:cubicBezTo>
                <a:cubicBezTo>
                  <a:pt x="795805" y="6152830"/>
                  <a:pt x="815700" y="6562904"/>
                  <a:pt x="825910" y="6891619"/>
                </a:cubicBezTo>
                <a:cubicBezTo>
                  <a:pt x="720079" y="6900441"/>
                  <a:pt x="577230" y="6892663"/>
                  <a:pt x="429473" y="6891619"/>
                </a:cubicBezTo>
                <a:cubicBezTo>
                  <a:pt x="281716" y="6890575"/>
                  <a:pt x="153688" y="6876139"/>
                  <a:pt x="0" y="6891619"/>
                </a:cubicBezTo>
                <a:cubicBezTo>
                  <a:pt x="8572" y="6605855"/>
                  <a:pt x="23455" y="6448793"/>
                  <a:pt x="0" y="6133541"/>
                </a:cubicBezTo>
                <a:cubicBezTo>
                  <a:pt x="-23455" y="5818289"/>
                  <a:pt x="-447" y="5689068"/>
                  <a:pt x="0" y="5306547"/>
                </a:cubicBezTo>
                <a:cubicBezTo>
                  <a:pt x="447" y="4924026"/>
                  <a:pt x="-957" y="5053560"/>
                  <a:pt x="0" y="4824133"/>
                </a:cubicBezTo>
                <a:cubicBezTo>
                  <a:pt x="957" y="4594706"/>
                  <a:pt x="38016" y="4226199"/>
                  <a:pt x="0" y="3997139"/>
                </a:cubicBezTo>
                <a:cubicBezTo>
                  <a:pt x="-38016" y="3768079"/>
                  <a:pt x="6003" y="3567911"/>
                  <a:pt x="0" y="3445810"/>
                </a:cubicBezTo>
                <a:cubicBezTo>
                  <a:pt x="-6003" y="3323709"/>
                  <a:pt x="-19749" y="3014781"/>
                  <a:pt x="0" y="2756648"/>
                </a:cubicBezTo>
                <a:cubicBezTo>
                  <a:pt x="19749" y="2498515"/>
                  <a:pt x="-29800" y="2154480"/>
                  <a:pt x="0" y="1929653"/>
                </a:cubicBezTo>
                <a:cubicBezTo>
                  <a:pt x="29800" y="1704826"/>
                  <a:pt x="-7752" y="1665028"/>
                  <a:pt x="0" y="1447240"/>
                </a:cubicBezTo>
                <a:cubicBezTo>
                  <a:pt x="7752" y="1229452"/>
                  <a:pt x="15953" y="956453"/>
                  <a:pt x="0" y="758078"/>
                </a:cubicBezTo>
                <a:cubicBezTo>
                  <a:pt x="-15953" y="559703"/>
                  <a:pt x="2727" y="232436"/>
                  <a:pt x="0" y="0"/>
                </a:cubicBezTo>
                <a:close/>
              </a:path>
              <a:path w="825910" h="6891619" stroke="0" extrusionOk="0">
                <a:moveTo>
                  <a:pt x="0" y="0"/>
                </a:moveTo>
                <a:cubicBezTo>
                  <a:pt x="189230" y="-10551"/>
                  <a:pt x="282314" y="-14519"/>
                  <a:pt x="412955" y="0"/>
                </a:cubicBezTo>
                <a:cubicBezTo>
                  <a:pt x="543596" y="14519"/>
                  <a:pt x="647084" y="-4098"/>
                  <a:pt x="825910" y="0"/>
                </a:cubicBezTo>
                <a:cubicBezTo>
                  <a:pt x="830369" y="240999"/>
                  <a:pt x="824419" y="322128"/>
                  <a:pt x="825910" y="482413"/>
                </a:cubicBezTo>
                <a:cubicBezTo>
                  <a:pt x="827401" y="642698"/>
                  <a:pt x="806121" y="848665"/>
                  <a:pt x="825910" y="1102659"/>
                </a:cubicBezTo>
                <a:cubicBezTo>
                  <a:pt x="845699" y="1356653"/>
                  <a:pt x="841815" y="1622285"/>
                  <a:pt x="825910" y="1860737"/>
                </a:cubicBezTo>
                <a:cubicBezTo>
                  <a:pt x="810005" y="2099189"/>
                  <a:pt x="808334" y="2173088"/>
                  <a:pt x="825910" y="2343150"/>
                </a:cubicBezTo>
                <a:cubicBezTo>
                  <a:pt x="843486" y="2513212"/>
                  <a:pt x="802574" y="2887962"/>
                  <a:pt x="825910" y="3032312"/>
                </a:cubicBezTo>
                <a:cubicBezTo>
                  <a:pt x="849246" y="3176662"/>
                  <a:pt x="832002" y="3468164"/>
                  <a:pt x="825910" y="3790390"/>
                </a:cubicBezTo>
                <a:cubicBezTo>
                  <a:pt x="819818" y="4112616"/>
                  <a:pt x="826489" y="4366528"/>
                  <a:pt x="825910" y="4548469"/>
                </a:cubicBezTo>
                <a:cubicBezTo>
                  <a:pt x="825331" y="4730410"/>
                  <a:pt x="802129" y="5121654"/>
                  <a:pt x="825910" y="5306547"/>
                </a:cubicBezTo>
                <a:cubicBezTo>
                  <a:pt x="849691" y="5491440"/>
                  <a:pt x="797746" y="5786450"/>
                  <a:pt x="825910" y="6133541"/>
                </a:cubicBezTo>
                <a:cubicBezTo>
                  <a:pt x="854074" y="6480632"/>
                  <a:pt x="823269" y="6568180"/>
                  <a:pt x="825910" y="6891619"/>
                </a:cubicBezTo>
                <a:cubicBezTo>
                  <a:pt x="681919" y="6898453"/>
                  <a:pt x="575948" y="6903586"/>
                  <a:pt x="429473" y="6891619"/>
                </a:cubicBezTo>
                <a:cubicBezTo>
                  <a:pt x="282998" y="6879652"/>
                  <a:pt x="137206" y="6872589"/>
                  <a:pt x="0" y="6891619"/>
                </a:cubicBezTo>
                <a:cubicBezTo>
                  <a:pt x="-13963" y="6647542"/>
                  <a:pt x="-12326" y="6458949"/>
                  <a:pt x="0" y="6340289"/>
                </a:cubicBezTo>
                <a:cubicBezTo>
                  <a:pt x="12326" y="6221629"/>
                  <a:pt x="-27235" y="5692125"/>
                  <a:pt x="0" y="5513295"/>
                </a:cubicBezTo>
                <a:cubicBezTo>
                  <a:pt x="27235" y="5334465"/>
                  <a:pt x="-3398" y="5229763"/>
                  <a:pt x="0" y="5030882"/>
                </a:cubicBezTo>
                <a:cubicBezTo>
                  <a:pt x="3398" y="4832001"/>
                  <a:pt x="-21426" y="4678995"/>
                  <a:pt x="0" y="4341720"/>
                </a:cubicBezTo>
                <a:cubicBezTo>
                  <a:pt x="21426" y="4004445"/>
                  <a:pt x="4689" y="3912587"/>
                  <a:pt x="0" y="3514726"/>
                </a:cubicBezTo>
                <a:cubicBezTo>
                  <a:pt x="-4689" y="3116865"/>
                  <a:pt x="2723" y="3250973"/>
                  <a:pt x="0" y="3032312"/>
                </a:cubicBezTo>
                <a:cubicBezTo>
                  <a:pt x="-2723" y="2813651"/>
                  <a:pt x="-36414" y="2447862"/>
                  <a:pt x="0" y="2274234"/>
                </a:cubicBezTo>
                <a:cubicBezTo>
                  <a:pt x="36414" y="2100606"/>
                  <a:pt x="-1242" y="1911653"/>
                  <a:pt x="0" y="1791821"/>
                </a:cubicBezTo>
                <a:cubicBezTo>
                  <a:pt x="1242" y="1671989"/>
                  <a:pt x="10082" y="1420058"/>
                  <a:pt x="0" y="1240491"/>
                </a:cubicBezTo>
                <a:cubicBezTo>
                  <a:pt x="-10082" y="1060924"/>
                  <a:pt x="27728" y="310963"/>
                  <a:pt x="0" y="0"/>
                </a:cubicBezTo>
                <a:close/>
              </a:path>
            </a:pathLst>
          </a:custGeom>
          <a:solidFill>
            <a:srgbClr val="75BCAC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825910" cy="6890825"/>
          </a:xfrm>
          <a:custGeom>
            <a:avLst/>
            <a:gdLst>
              <a:gd name="connsiteX0" fmla="*/ 0 w 825910"/>
              <a:gd name="connsiteY0" fmla="*/ 0 h 6890825"/>
              <a:gd name="connsiteX1" fmla="*/ 429473 w 825910"/>
              <a:gd name="connsiteY1" fmla="*/ 0 h 6890825"/>
              <a:gd name="connsiteX2" fmla="*/ 825910 w 825910"/>
              <a:gd name="connsiteY2" fmla="*/ 0 h 6890825"/>
              <a:gd name="connsiteX3" fmla="*/ 825910 w 825910"/>
              <a:gd name="connsiteY3" fmla="*/ 826899 h 6890825"/>
              <a:gd name="connsiteX4" fmla="*/ 825910 w 825910"/>
              <a:gd name="connsiteY4" fmla="*/ 1584890 h 6890825"/>
              <a:gd name="connsiteX5" fmla="*/ 825910 w 825910"/>
              <a:gd name="connsiteY5" fmla="*/ 2411789 h 6890825"/>
              <a:gd name="connsiteX6" fmla="*/ 825910 w 825910"/>
              <a:gd name="connsiteY6" fmla="*/ 3100871 h 6890825"/>
              <a:gd name="connsiteX7" fmla="*/ 825910 w 825910"/>
              <a:gd name="connsiteY7" fmla="*/ 3721046 h 6890825"/>
              <a:gd name="connsiteX8" fmla="*/ 825910 w 825910"/>
              <a:gd name="connsiteY8" fmla="*/ 4203403 h 6890825"/>
              <a:gd name="connsiteX9" fmla="*/ 825910 w 825910"/>
              <a:gd name="connsiteY9" fmla="*/ 4892486 h 6890825"/>
              <a:gd name="connsiteX10" fmla="*/ 825910 w 825910"/>
              <a:gd name="connsiteY10" fmla="*/ 5512660 h 6890825"/>
              <a:gd name="connsiteX11" fmla="*/ 825910 w 825910"/>
              <a:gd name="connsiteY11" fmla="*/ 5995018 h 6890825"/>
              <a:gd name="connsiteX12" fmla="*/ 825910 w 825910"/>
              <a:gd name="connsiteY12" fmla="*/ 6890825 h 6890825"/>
              <a:gd name="connsiteX13" fmla="*/ 437732 w 825910"/>
              <a:gd name="connsiteY13" fmla="*/ 6890825 h 6890825"/>
              <a:gd name="connsiteX14" fmla="*/ 0 w 825910"/>
              <a:gd name="connsiteY14" fmla="*/ 6890825 h 6890825"/>
              <a:gd name="connsiteX15" fmla="*/ 0 w 825910"/>
              <a:gd name="connsiteY15" fmla="*/ 6339559 h 6890825"/>
              <a:gd name="connsiteX16" fmla="*/ 0 w 825910"/>
              <a:gd name="connsiteY16" fmla="*/ 5581568 h 6890825"/>
              <a:gd name="connsiteX17" fmla="*/ 0 w 825910"/>
              <a:gd name="connsiteY17" fmla="*/ 4961394 h 6890825"/>
              <a:gd name="connsiteX18" fmla="*/ 0 w 825910"/>
              <a:gd name="connsiteY18" fmla="*/ 4203403 h 6890825"/>
              <a:gd name="connsiteX19" fmla="*/ 0 w 825910"/>
              <a:gd name="connsiteY19" fmla="*/ 3376504 h 6890825"/>
              <a:gd name="connsiteX20" fmla="*/ 0 w 825910"/>
              <a:gd name="connsiteY20" fmla="*/ 2756330 h 6890825"/>
              <a:gd name="connsiteX21" fmla="*/ 0 w 825910"/>
              <a:gd name="connsiteY21" fmla="*/ 2136156 h 6890825"/>
              <a:gd name="connsiteX22" fmla="*/ 0 w 825910"/>
              <a:gd name="connsiteY22" fmla="*/ 1309257 h 6890825"/>
              <a:gd name="connsiteX23" fmla="*/ 0 w 825910"/>
              <a:gd name="connsiteY23" fmla="*/ 757991 h 6890825"/>
              <a:gd name="connsiteX24" fmla="*/ 0 w 825910"/>
              <a:gd name="connsiteY24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0825" fill="none" extrusionOk="0">
                <a:moveTo>
                  <a:pt x="0" y="0"/>
                </a:moveTo>
                <a:cubicBezTo>
                  <a:pt x="193328" y="13447"/>
                  <a:pt x="329279" y="-16590"/>
                  <a:pt x="429473" y="0"/>
                </a:cubicBezTo>
                <a:cubicBezTo>
                  <a:pt x="529667" y="16590"/>
                  <a:pt x="639247" y="2160"/>
                  <a:pt x="825910" y="0"/>
                </a:cubicBezTo>
                <a:cubicBezTo>
                  <a:pt x="807983" y="295933"/>
                  <a:pt x="855230" y="476294"/>
                  <a:pt x="825910" y="826899"/>
                </a:cubicBezTo>
                <a:cubicBezTo>
                  <a:pt x="796590" y="1177504"/>
                  <a:pt x="813614" y="1234663"/>
                  <a:pt x="825910" y="1584890"/>
                </a:cubicBezTo>
                <a:cubicBezTo>
                  <a:pt x="838206" y="1935117"/>
                  <a:pt x="797564" y="2085838"/>
                  <a:pt x="825910" y="2411789"/>
                </a:cubicBezTo>
                <a:cubicBezTo>
                  <a:pt x="854256" y="2737740"/>
                  <a:pt x="847824" y="2877849"/>
                  <a:pt x="825910" y="3100871"/>
                </a:cubicBezTo>
                <a:cubicBezTo>
                  <a:pt x="803996" y="3323893"/>
                  <a:pt x="814330" y="3513169"/>
                  <a:pt x="825910" y="3721046"/>
                </a:cubicBezTo>
                <a:cubicBezTo>
                  <a:pt x="837490" y="3928923"/>
                  <a:pt x="811660" y="4067832"/>
                  <a:pt x="825910" y="4203403"/>
                </a:cubicBezTo>
                <a:cubicBezTo>
                  <a:pt x="840160" y="4338974"/>
                  <a:pt x="823913" y="4570428"/>
                  <a:pt x="825910" y="4892486"/>
                </a:cubicBezTo>
                <a:cubicBezTo>
                  <a:pt x="827907" y="5214544"/>
                  <a:pt x="846563" y="5374992"/>
                  <a:pt x="825910" y="5512660"/>
                </a:cubicBezTo>
                <a:cubicBezTo>
                  <a:pt x="805257" y="5650328"/>
                  <a:pt x="836462" y="5880673"/>
                  <a:pt x="825910" y="5995018"/>
                </a:cubicBezTo>
                <a:cubicBezTo>
                  <a:pt x="815358" y="6109363"/>
                  <a:pt x="817137" y="6662682"/>
                  <a:pt x="825910" y="6890825"/>
                </a:cubicBezTo>
                <a:cubicBezTo>
                  <a:pt x="688822" y="6906661"/>
                  <a:pt x="625793" y="6909469"/>
                  <a:pt x="437732" y="6890825"/>
                </a:cubicBezTo>
                <a:cubicBezTo>
                  <a:pt x="249671" y="6872181"/>
                  <a:pt x="131492" y="6903254"/>
                  <a:pt x="0" y="6890825"/>
                </a:cubicBezTo>
                <a:cubicBezTo>
                  <a:pt x="-8301" y="6731475"/>
                  <a:pt x="-2854" y="6516991"/>
                  <a:pt x="0" y="6339559"/>
                </a:cubicBezTo>
                <a:cubicBezTo>
                  <a:pt x="2854" y="6162127"/>
                  <a:pt x="-31386" y="5875447"/>
                  <a:pt x="0" y="5581568"/>
                </a:cubicBezTo>
                <a:cubicBezTo>
                  <a:pt x="31386" y="5287689"/>
                  <a:pt x="-28139" y="5172889"/>
                  <a:pt x="0" y="4961394"/>
                </a:cubicBezTo>
                <a:cubicBezTo>
                  <a:pt x="28139" y="4749899"/>
                  <a:pt x="21583" y="4390320"/>
                  <a:pt x="0" y="4203403"/>
                </a:cubicBezTo>
                <a:cubicBezTo>
                  <a:pt x="-21583" y="4016486"/>
                  <a:pt x="25110" y="3676786"/>
                  <a:pt x="0" y="3376504"/>
                </a:cubicBezTo>
                <a:cubicBezTo>
                  <a:pt x="-25110" y="3076222"/>
                  <a:pt x="3657" y="2901357"/>
                  <a:pt x="0" y="2756330"/>
                </a:cubicBezTo>
                <a:cubicBezTo>
                  <a:pt x="-3657" y="2611303"/>
                  <a:pt x="-9109" y="2309750"/>
                  <a:pt x="0" y="2136156"/>
                </a:cubicBezTo>
                <a:cubicBezTo>
                  <a:pt x="9109" y="1962562"/>
                  <a:pt x="-25746" y="1685024"/>
                  <a:pt x="0" y="1309257"/>
                </a:cubicBezTo>
                <a:cubicBezTo>
                  <a:pt x="25746" y="933490"/>
                  <a:pt x="-23838" y="877508"/>
                  <a:pt x="0" y="757991"/>
                </a:cubicBezTo>
                <a:cubicBezTo>
                  <a:pt x="23838" y="638474"/>
                  <a:pt x="-2261" y="370551"/>
                  <a:pt x="0" y="0"/>
                </a:cubicBezTo>
                <a:close/>
              </a:path>
              <a:path w="825910" h="6890825" stroke="0" extrusionOk="0">
                <a:moveTo>
                  <a:pt x="0" y="0"/>
                </a:moveTo>
                <a:cubicBezTo>
                  <a:pt x="95717" y="4582"/>
                  <a:pt x="262373" y="16515"/>
                  <a:pt x="404696" y="0"/>
                </a:cubicBezTo>
                <a:cubicBezTo>
                  <a:pt x="547019" y="-16515"/>
                  <a:pt x="616441" y="16299"/>
                  <a:pt x="825910" y="0"/>
                </a:cubicBezTo>
                <a:cubicBezTo>
                  <a:pt x="855464" y="160995"/>
                  <a:pt x="803449" y="456205"/>
                  <a:pt x="825910" y="620174"/>
                </a:cubicBezTo>
                <a:cubicBezTo>
                  <a:pt x="848371" y="784143"/>
                  <a:pt x="837535" y="1069179"/>
                  <a:pt x="825910" y="1378165"/>
                </a:cubicBezTo>
                <a:cubicBezTo>
                  <a:pt x="814285" y="1687151"/>
                  <a:pt x="802315" y="1649646"/>
                  <a:pt x="825910" y="1860523"/>
                </a:cubicBezTo>
                <a:cubicBezTo>
                  <a:pt x="849505" y="2071400"/>
                  <a:pt x="823256" y="2215260"/>
                  <a:pt x="825910" y="2411789"/>
                </a:cubicBezTo>
                <a:cubicBezTo>
                  <a:pt x="828564" y="2608318"/>
                  <a:pt x="839256" y="2746727"/>
                  <a:pt x="825910" y="2894147"/>
                </a:cubicBezTo>
                <a:cubicBezTo>
                  <a:pt x="812564" y="3041567"/>
                  <a:pt x="837829" y="3275123"/>
                  <a:pt x="825910" y="3514321"/>
                </a:cubicBezTo>
                <a:cubicBezTo>
                  <a:pt x="813991" y="3753519"/>
                  <a:pt x="798303" y="3955807"/>
                  <a:pt x="825910" y="4203403"/>
                </a:cubicBezTo>
                <a:cubicBezTo>
                  <a:pt x="853517" y="4450999"/>
                  <a:pt x="831449" y="4682596"/>
                  <a:pt x="825910" y="4892486"/>
                </a:cubicBezTo>
                <a:cubicBezTo>
                  <a:pt x="820371" y="5102376"/>
                  <a:pt x="847787" y="5249220"/>
                  <a:pt x="825910" y="5374844"/>
                </a:cubicBezTo>
                <a:cubicBezTo>
                  <a:pt x="804033" y="5500468"/>
                  <a:pt x="843085" y="5686162"/>
                  <a:pt x="825910" y="5857201"/>
                </a:cubicBezTo>
                <a:cubicBezTo>
                  <a:pt x="808735" y="6028240"/>
                  <a:pt x="848704" y="6458677"/>
                  <a:pt x="825910" y="6890825"/>
                </a:cubicBezTo>
                <a:cubicBezTo>
                  <a:pt x="731663" y="6885136"/>
                  <a:pt x="589667" y="6891616"/>
                  <a:pt x="404696" y="6890825"/>
                </a:cubicBezTo>
                <a:cubicBezTo>
                  <a:pt x="219725" y="6890034"/>
                  <a:pt x="168945" y="6894450"/>
                  <a:pt x="0" y="6890825"/>
                </a:cubicBezTo>
                <a:cubicBezTo>
                  <a:pt x="-29093" y="6742403"/>
                  <a:pt x="2908" y="6502826"/>
                  <a:pt x="0" y="6270651"/>
                </a:cubicBezTo>
                <a:cubicBezTo>
                  <a:pt x="-2908" y="6038476"/>
                  <a:pt x="22646" y="5921533"/>
                  <a:pt x="0" y="5788293"/>
                </a:cubicBezTo>
                <a:cubicBezTo>
                  <a:pt x="-22646" y="5655053"/>
                  <a:pt x="26887" y="5366123"/>
                  <a:pt x="0" y="5237027"/>
                </a:cubicBezTo>
                <a:cubicBezTo>
                  <a:pt x="-26887" y="5107931"/>
                  <a:pt x="-3878" y="4741199"/>
                  <a:pt x="0" y="4616853"/>
                </a:cubicBezTo>
                <a:cubicBezTo>
                  <a:pt x="3878" y="4492507"/>
                  <a:pt x="-14752" y="4283441"/>
                  <a:pt x="0" y="3996678"/>
                </a:cubicBezTo>
                <a:cubicBezTo>
                  <a:pt x="14752" y="3709916"/>
                  <a:pt x="-25681" y="3458163"/>
                  <a:pt x="0" y="3169779"/>
                </a:cubicBezTo>
                <a:cubicBezTo>
                  <a:pt x="25681" y="2881395"/>
                  <a:pt x="6282" y="2756899"/>
                  <a:pt x="0" y="2618513"/>
                </a:cubicBezTo>
                <a:cubicBezTo>
                  <a:pt x="-6282" y="2480127"/>
                  <a:pt x="-1133" y="2198707"/>
                  <a:pt x="0" y="1998339"/>
                </a:cubicBezTo>
                <a:cubicBezTo>
                  <a:pt x="1133" y="1797971"/>
                  <a:pt x="12634" y="1456572"/>
                  <a:pt x="0" y="1240348"/>
                </a:cubicBezTo>
                <a:cubicBezTo>
                  <a:pt x="-12634" y="1024124"/>
                  <a:pt x="-27397" y="872244"/>
                  <a:pt x="0" y="689082"/>
                </a:cubicBezTo>
                <a:cubicBezTo>
                  <a:pt x="27397" y="505920"/>
                  <a:pt x="2061" y="159915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45854" y="391162"/>
            <a:ext cx="3700134" cy="638632"/>
          </a:xfrm>
        </p:spPr>
        <p:txBody>
          <a:bodyPr>
            <a:normAutofit lnSpcReduction="10000"/>
          </a:bodyPr>
          <a:lstStyle/>
          <a:p>
            <a:pPr algn="r"/>
            <a:r>
              <a:rPr lang="es-ES" sz="4000" err="1">
                <a:solidFill>
                  <a:schemeClr val="bg1"/>
                </a:solidFill>
                <a:latin typeface="Slackey" panose="02000000000000000000" pitchFamily="2" charset="0"/>
              </a:rPr>
              <a:t>Main</a:t>
            </a:r>
            <a:r>
              <a:rPr lang="es-ES" sz="4000">
                <a:solidFill>
                  <a:schemeClr val="bg1"/>
                </a:solidFill>
                <a:latin typeface="Slackey" panose="02000000000000000000" pitchFamily="2" charset="0"/>
              </a:rPr>
              <a:t> </a:t>
            </a:r>
            <a:r>
              <a:rPr lang="es-ES" sz="4000" err="1">
                <a:solidFill>
                  <a:schemeClr val="bg1"/>
                </a:solidFill>
                <a:latin typeface="Slackey" panose="02000000000000000000" pitchFamily="2" charset="0"/>
              </a:rPr>
              <a:t>Menu</a:t>
            </a:r>
            <a:endParaRPr lang="es-ES" sz="4000">
              <a:solidFill>
                <a:schemeClr val="bg1"/>
              </a:solidFill>
              <a:latin typeface="Slackey" panose="02000000000000000000" pitchFamily="2" charset="0"/>
            </a:endParaRPr>
          </a:p>
        </p:txBody>
      </p:sp>
      <p:pic>
        <p:nvPicPr>
          <p:cNvPr id="4" name="Imagen 3" descr="Imagen que contiene Pizarra&#10;&#10;Descripción generada automáticamente">
            <a:extLst>
              <a:ext uri="{FF2B5EF4-FFF2-40B4-BE49-F238E27FC236}">
                <a16:creationId xmlns:a16="http://schemas.microsoft.com/office/drawing/2014/main" id="{ECB85E9F-2F9D-4310-862B-1536FDCE6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337" y="391162"/>
            <a:ext cx="5308947" cy="2986283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DCD6E7A2-4EEF-4F20-B6DB-0EF8CA667D64}"/>
              </a:ext>
            </a:extLst>
          </p:cNvPr>
          <p:cNvGrpSpPr/>
          <p:nvPr/>
        </p:nvGrpSpPr>
        <p:grpSpPr>
          <a:xfrm>
            <a:off x="1195697" y="7457203"/>
            <a:ext cx="4673585" cy="2059639"/>
            <a:chOff x="1195697" y="4118572"/>
            <a:chExt cx="4673585" cy="2059639"/>
          </a:xfrm>
        </p:grpSpPr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32018AF6-25F4-42DE-AAD5-3BF84230EE63}"/>
                </a:ext>
              </a:extLst>
            </p:cNvPr>
            <p:cNvGrpSpPr/>
            <p:nvPr/>
          </p:nvGrpSpPr>
          <p:grpSpPr>
            <a:xfrm>
              <a:off x="1204805" y="4118572"/>
              <a:ext cx="4664477" cy="2059639"/>
              <a:chOff x="6350610" y="4256099"/>
              <a:chExt cx="4664477" cy="2059639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C9703FB-6DAC-4FE6-913E-C169650AB4E7}"/>
                  </a:ext>
                </a:extLst>
              </p:cNvPr>
              <p:cNvSpPr/>
              <p:nvPr/>
            </p:nvSpPr>
            <p:spPr>
              <a:xfrm>
                <a:off x="6432454" y="4498242"/>
                <a:ext cx="4572000" cy="1765004"/>
              </a:xfrm>
              <a:prstGeom prst="rect">
                <a:avLst/>
              </a:prstGeom>
              <a:solidFill>
                <a:srgbClr val="C7C5C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" name="Gráfico 9">
                <a:extLst>
                  <a:ext uri="{FF2B5EF4-FFF2-40B4-BE49-F238E27FC236}">
                    <a16:creationId xmlns:a16="http://schemas.microsoft.com/office/drawing/2014/main" id="{3FB2D133-CB0C-4316-9FC0-987E07000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350610" y="4256099"/>
                <a:ext cx="4664477" cy="2059639"/>
              </a:xfrm>
              <a:prstGeom prst="rect">
                <a:avLst/>
              </a:prstGeom>
            </p:spPr>
          </p:pic>
        </p:grpSp>
        <p:sp>
          <p:nvSpPr>
            <p:cNvPr id="23" name="Subtítulo 2">
              <a:extLst>
                <a:ext uri="{FF2B5EF4-FFF2-40B4-BE49-F238E27FC236}">
                  <a16:creationId xmlns:a16="http://schemas.microsoft.com/office/drawing/2014/main" id="{AE4ECEFE-8FB5-4619-A552-79AFC89DEAEF}"/>
                </a:ext>
              </a:extLst>
            </p:cNvPr>
            <p:cNvSpPr txBox="1">
              <a:spLocks/>
            </p:cNvSpPr>
            <p:nvPr/>
          </p:nvSpPr>
          <p:spPr>
            <a:xfrm>
              <a:off x="1195697" y="4713246"/>
              <a:ext cx="3700134" cy="6386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4000" err="1">
                  <a:latin typeface="Slackey" panose="02000000000000000000" pitchFamily="2" charset="0"/>
                </a:rPr>
                <a:t>Level</a:t>
              </a:r>
              <a:r>
                <a:rPr lang="es-ES" sz="4000">
                  <a:latin typeface="Slackey" panose="02000000000000000000" pitchFamily="2" charset="0"/>
                </a:rPr>
                <a:t>: 12</a:t>
              </a:r>
            </a:p>
          </p:txBody>
        </p:sp>
      </p:grpSp>
      <p:pic>
        <p:nvPicPr>
          <p:cNvPr id="15" name="Imagen 14" descr="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B4DA1FD0-B832-4F11-9A39-D80AE97FDB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0215" y="5740241"/>
            <a:ext cx="763200" cy="750688"/>
          </a:xfrm>
          <a:prstGeom prst="rect">
            <a:avLst/>
          </a:prstGeom>
        </p:spPr>
      </p:pic>
      <p:sp>
        <p:nvSpPr>
          <p:cNvPr id="27" name="Subtítulo 2">
            <a:extLst>
              <a:ext uri="{FF2B5EF4-FFF2-40B4-BE49-F238E27FC236}">
                <a16:creationId xmlns:a16="http://schemas.microsoft.com/office/drawing/2014/main" id="{C0FE5CAC-9D47-48C9-B80B-38C01F0E4970}"/>
              </a:ext>
            </a:extLst>
          </p:cNvPr>
          <p:cNvSpPr txBox="1">
            <a:spLocks/>
          </p:cNvSpPr>
          <p:nvPr/>
        </p:nvSpPr>
        <p:spPr>
          <a:xfrm>
            <a:off x="13757858" y="3867047"/>
            <a:ext cx="3700134" cy="503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4000">
                <a:solidFill>
                  <a:schemeClr val="bg1"/>
                </a:solidFill>
                <a:latin typeface="Glegoo" pitchFamily="2" charset="0"/>
                <a:cs typeface="Glegoo" pitchFamily="2" charset="0"/>
              </a:rPr>
              <a:t>Cierre de sesión</a:t>
            </a:r>
          </a:p>
        </p:txBody>
      </p:sp>
      <p:pic>
        <p:nvPicPr>
          <p:cNvPr id="26" name="Imagen 2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05AC8424-366B-46B5-8DEB-4E70C25FCD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0728" y="3707283"/>
            <a:ext cx="762174" cy="762174"/>
          </a:xfrm>
          <a:prstGeom prst="rect">
            <a:avLst/>
          </a:prstGeom>
        </p:spPr>
      </p:pic>
      <p:pic>
        <p:nvPicPr>
          <p:cNvPr id="29" name="Imagen 28" descr="Un dibujo de un perro&#10;&#10;Descripción generada automáticamente con confianza baja">
            <a:extLst>
              <a:ext uri="{FF2B5EF4-FFF2-40B4-BE49-F238E27FC236}">
                <a16:creationId xmlns:a16="http://schemas.microsoft.com/office/drawing/2014/main" id="{FB2125C9-6109-42A2-B58C-30845FEF52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0728" y="4723762"/>
            <a:ext cx="762174" cy="762174"/>
          </a:xfrm>
          <a:prstGeom prst="rect">
            <a:avLst/>
          </a:prstGeom>
        </p:spPr>
      </p:pic>
      <p:sp>
        <p:nvSpPr>
          <p:cNvPr id="33" name="Subtítulo 2">
            <a:extLst>
              <a:ext uri="{FF2B5EF4-FFF2-40B4-BE49-F238E27FC236}">
                <a16:creationId xmlns:a16="http://schemas.microsoft.com/office/drawing/2014/main" id="{5DED7DF9-6E17-45F9-A0C7-001D49D5834E}"/>
              </a:ext>
            </a:extLst>
          </p:cNvPr>
          <p:cNvSpPr txBox="1">
            <a:spLocks/>
          </p:cNvSpPr>
          <p:nvPr/>
        </p:nvSpPr>
        <p:spPr>
          <a:xfrm>
            <a:off x="13757858" y="4891749"/>
            <a:ext cx="3700134" cy="503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4000">
                <a:solidFill>
                  <a:schemeClr val="bg1"/>
                </a:solidFill>
                <a:latin typeface="Glegoo" pitchFamily="2" charset="0"/>
                <a:cs typeface="Glegoo" pitchFamily="2" charset="0"/>
              </a:rPr>
              <a:t>Volver atrás</a:t>
            </a:r>
          </a:p>
        </p:txBody>
      </p:sp>
      <p:sp>
        <p:nvSpPr>
          <p:cNvPr id="34" name="Subtítulo 2">
            <a:extLst>
              <a:ext uri="{FF2B5EF4-FFF2-40B4-BE49-F238E27FC236}">
                <a16:creationId xmlns:a16="http://schemas.microsoft.com/office/drawing/2014/main" id="{13CE45F3-59E9-4BD1-98DB-D0A94C6BEFF3}"/>
              </a:ext>
            </a:extLst>
          </p:cNvPr>
          <p:cNvSpPr txBox="1">
            <a:spLocks/>
          </p:cNvSpPr>
          <p:nvPr/>
        </p:nvSpPr>
        <p:spPr>
          <a:xfrm>
            <a:off x="13757858" y="5916451"/>
            <a:ext cx="3700134" cy="503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4000">
                <a:solidFill>
                  <a:schemeClr val="bg1"/>
                </a:solidFill>
                <a:latin typeface="Glegoo" pitchFamily="2" charset="0"/>
                <a:cs typeface="Glegoo" pitchFamily="2" charset="0"/>
              </a:rPr>
              <a:t>Perfil del jugador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Vista general de sección 6">
                <a:extLst>
                  <a:ext uri="{FF2B5EF4-FFF2-40B4-BE49-F238E27FC236}">
                    <a16:creationId xmlns:a16="http://schemas.microsoft.com/office/drawing/2014/main" id="{869C15F1-156C-4800-AD21-BC9A703DDD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9618016"/>
                  </p:ext>
                </p:extLst>
              </p:nvPr>
            </p:nvGraphicFramePr>
            <p:xfrm>
              <a:off x="1713281" y="1485062"/>
              <a:ext cx="3833732" cy="2156474"/>
            </p:xfrm>
            <a:graphic>
              <a:graphicData uri="http://schemas.microsoft.com/office/powerpoint/2016/sectionzoom">
                <psez:sectionZm>
                  <psez:sectionZmObj sectionId="{F2DD4017-B2B2-41F3-B796-4272095B842B}">
                    <psez:zmPr id="{3349846A-DE18-4D4E-9FC9-9379AABEBC91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33732" cy="2156474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Vista general de sección 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69C15F1-156C-4800-AD21-BC9A703DDD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13281" y="1485062"/>
                <a:ext cx="3833732" cy="2156474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Vista general de sección 5">
                <a:extLst>
                  <a:ext uri="{FF2B5EF4-FFF2-40B4-BE49-F238E27FC236}">
                    <a16:creationId xmlns:a16="http://schemas.microsoft.com/office/drawing/2014/main" id="{8A200F15-2614-4E6B-84C3-2BD4C4E719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6012641"/>
                  </p:ext>
                </p:extLst>
              </p:nvPr>
            </p:nvGraphicFramePr>
            <p:xfrm>
              <a:off x="2829122" y="4054766"/>
              <a:ext cx="3833731" cy="2156474"/>
            </p:xfrm>
            <a:graphic>
              <a:graphicData uri="http://schemas.microsoft.com/office/powerpoint/2016/sectionzoom">
                <psez:sectionZm>
                  <psez:sectionZmObj sectionId="{9E260A01-3682-4C7D-AD49-7A9A0965C023}">
                    <psez:zmPr id="{421E9464-8EE9-4B7A-851E-75EE56DC55F5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33731" cy="2156474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Vista general de sección 5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8A200F15-2614-4E6B-84C3-2BD4C4E719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29122" y="4054766"/>
                <a:ext cx="3833731" cy="2156474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Vista general de sección 13">
                <a:extLst>
                  <a:ext uri="{FF2B5EF4-FFF2-40B4-BE49-F238E27FC236}">
                    <a16:creationId xmlns:a16="http://schemas.microsoft.com/office/drawing/2014/main" id="{7A6566A2-B888-420F-A684-C121BD489E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982348"/>
                  </p:ext>
                </p:extLst>
              </p:nvPr>
            </p:nvGraphicFramePr>
            <p:xfrm>
              <a:off x="6631431" y="1485062"/>
              <a:ext cx="3833731" cy="2156474"/>
            </p:xfrm>
            <a:graphic>
              <a:graphicData uri="http://schemas.microsoft.com/office/powerpoint/2016/sectionzoom">
                <psez:sectionZm>
                  <psez:sectionZmObj sectionId="{14BDE2D4-37C6-4C78-84C1-54785C391C29}">
                    <psez:zmPr id="{F412548D-61F3-4405-AA43-820265ACF61D}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33731" cy="2156474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Vista general de sección 13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7A6566A2-B888-420F-A684-C121BD489E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31431" y="1485062"/>
                <a:ext cx="3833731" cy="2156474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8" name="Vista general de sección 27">
                <a:extLst>
                  <a:ext uri="{FF2B5EF4-FFF2-40B4-BE49-F238E27FC236}">
                    <a16:creationId xmlns:a16="http://schemas.microsoft.com/office/drawing/2014/main" id="{B80B6498-7679-40A7-90E3-3A4319CCAB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41087"/>
                  </p:ext>
                </p:extLst>
              </p:nvPr>
            </p:nvGraphicFramePr>
            <p:xfrm>
              <a:off x="7975164" y="4054766"/>
              <a:ext cx="3833731" cy="2156474"/>
            </p:xfrm>
            <a:graphic>
              <a:graphicData uri="http://schemas.microsoft.com/office/powerpoint/2016/sectionzoom">
                <psez:sectionZm>
                  <psez:sectionZmObj sectionId="{B11B08FF-7938-49E1-8229-B1909E5FE224}">
                    <psez:zmPr id="{588B1AFD-3DE9-4EDE-8E56-B8C0D2C81C4E}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33731" cy="2156474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8" name="Vista general de sección 27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B80B6498-7679-40A7-90E3-3A4319CCAB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975164" y="4054766"/>
                <a:ext cx="3833731" cy="2156474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5167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30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0" y="770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2667474" cy="6869974"/>
          </a:xfrm>
          <a:custGeom>
            <a:avLst/>
            <a:gdLst>
              <a:gd name="connsiteX0" fmla="*/ 0 w 12667474"/>
              <a:gd name="connsiteY0" fmla="*/ 0 h 6869974"/>
              <a:gd name="connsiteX1" fmla="*/ 793384 w 12667474"/>
              <a:gd name="connsiteY1" fmla="*/ 0 h 6869974"/>
              <a:gd name="connsiteX2" fmla="*/ 1713443 w 12667474"/>
              <a:gd name="connsiteY2" fmla="*/ 0 h 6869974"/>
              <a:gd name="connsiteX3" fmla="*/ 2506826 w 12667474"/>
              <a:gd name="connsiteY3" fmla="*/ 0 h 6869974"/>
              <a:gd name="connsiteX4" fmla="*/ 2793511 w 12667474"/>
              <a:gd name="connsiteY4" fmla="*/ 0 h 6869974"/>
              <a:gd name="connsiteX5" fmla="*/ 3333546 w 12667474"/>
              <a:gd name="connsiteY5" fmla="*/ 0 h 6869974"/>
              <a:gd name="connsiteX6" fmla="*/ 3873580 w 12667474"/>
              <a:gd name="connsiteY6" fmla="*/ 0 h 6869974"/>
              <a:gd name="connsiteX7" fmla="*/ 4286940 w 12667474"/>
              <a:gd name="connsiteY7" fmla="*/ 0 h 6869974"/>
              <a:gd name="connsiteX8" fmla="*/ 4953649 w 12667474"/>
              <a:gd name="connsiteY8" fmla="*/ 0 h 6869974"/>
              <a:gd name="connsiteX9" fmla="*/ 5493683 w 12667474"/>
              <a:gd name="connsiteY9" fmla="*/ 0 h 6869974"/>
              <a:gd name="connsiteX10" fmla="*/ 5780368 w 12667474"/>
              <a:gd name="connsiteY10" fmla="*/ 0 h 6869974"/>
              <a:gd name="connsiteX11" fmla="*/ 6320403 w 12667474"/>
              <a:gd name="connsiteY11" fmla="*/ 0 h 6869974"/>
              <a:gd name="connsiteX12" fmla="*/ 6733762 w 12667474"/>
              <a:gd name="connsiteY12" fmla="*/ 0 h 6869974"/>
              <a:gd name="connsiteX13" fmla="*/ 7653821 w 12667474"/>
              <a:gd name="connsiteY13" fmla="*/ 0 h 6869974"/>
              <a:gd name="connsiteX14" fmla="*/ 8320530 w 12667474"/>
              <a:gd name="connsiteY14" fmla="*/ 0 h 6869974"/>
              <a:gd name="connsiteX15" fmla="*/ 8987239 w 12667474"/>
              <a:gd name="connsiteY15" fmla="*/ 0 h 6869974"/>
              <a:gd name="connsiteX16" fmla="*/ 9907298 w 12667474"/>
              <a:gd name="connsiteY16" fmla="*/ 0 h 6869974"/>
              <a:gd name="connsiteX17" fmla="*/ 10700682 w 12667474"/>
              <a:gd name="connsiteY17" fmla="*/ 0 h 6869974"/>
              <a:gd name="connsiteX18" fmla="*/ 10987367 w 12667474"/>
              <a:gd name="connsiteY18" fmla="*/ 0 h 6869974"/>
              <a:gd name="connsiteX19" fmla="*/ 11400727 w 12667474"/>
              <a:gd name="connsiteY19" fmla="*/ 0 h 6869974"/>
              <a:gd name="connsiteX20" fmla="*/ 11687412 w 12667474"/>
              <a:gd name="connsiteY20" fmla="*/ 0 h 6869974"/>
              <a:gd name="connsiteX21" fmla="*/ 12667474 w 12667474"/>
              <a:gd name="connsiteY21" fmla="*/ 0 h 6869974"/>
              <a:gd name="connsiteX22" fmla="*/ 12667474 w 12667474"/>
              <a:gd name="connsiteY22" fmla="*/ 824397 h 6869974"/>
              <a:gd name="connsiteX23" fmla="*/ 12667474 w 12667474"/>
              <a:gd name="connsiteY23" fmla="*/ 1373995 h 6869974"/>
              <a:gd name="connsiteX24" fmla="*/ 12667474 w 12667474"/>
              <a:gd name="connsiteY24" fmla="*/ 1923593 h 6869974"/>
              <a:gd name="connsiteX25" fmla="*/ 12667474 w 12667474"/>
              <a:gd name="connsiteY25" fmla="*/ 2679290 h 6869974"/>
              <a:gd name="connsiteX26" fmla="*/ 12667474 w 12667474"/>
              <a:gd name="connsiteY26" fmla="*/ 3503687 h 6869974"/>
              <a:gd name="connsiteX27" fmla="*/ 12667474 w 12667474"/>
              <a:gd name="connsiteY27" fmla="*/ 4259384 h 6869974"/>
              <a:gd name="connsiteX28" fmla="*/ 12667474 w 12667474"/>
              <a:gd name="connsiteY28" fmla="*/ 5083781 h 6869974"/>
              <a:gd name="connsiteX29" fmla="*/ 12667474 w 12667474"/>
              <a:gd name="connsiteY29" fmla="*/ 5770778 h 6869974"/>
              <a:gd name="connsiteX30" fmla="*/ 12667474 w 12667474"/>
              <a:gd name="connsiteY30" fmla="*/ 6869974 h 6869974"/>
              <a:gd name="connsiteX31" fmla="*/ 12254114 w 12667474"/>
              <a:gd name="connsiteY31" fmla="*/ 6869974 h 6869974"/>
              <a:gd name="connsiteX32" fmla="*/ 11334056 w 12667474"/>
              <a:gd name="connsiteY32" fmla="*/ 6869974 h 6869974"/>
              <a:gd name="connsiteX33" fmla="*/ 11047371 w 12667474"/>
              <a:gd name="connsiteY33" fmla="*/ 6869974 h 6869974"/>
              <a:gd name="connsiteX34" fmla="*/ 10127312 w 12667474"/>
              <a:gd name="connsiteY34" fmla="*/ 6869974 h 6869974"/>
              <a:gd name="connsiteX35" fmla="*/ 9587278 w 12667474"/>
              <a:gd name="connsiteY35" fmla="*/ 6869974 h 6869974"/>
              <a:gd name="connsiteX36" fmla="*/ 9173918 w 12667474"/>
              <a:gd name="connsiteY36" fmla="*/ 6869974 h 6869974"/>
              <a:gd name="connsiteX37" fmla="*/ 8760558 w 12667474"/>
              <a:gd name="connsiteY37" fmla="*/ 6869974 h 6869974"/>
              <a:gd name="connsiteX38" fmla="*/ 8473873 w 12667474"/>
              <a:gd name="connsiteY38" fmla="*/ 6869974 h 6869974"/>
              <a:gd name="connsiteX39" fmla="*/ 8187188 w 12667474"/>
              <a:gd name="connsiteY39" fmla="*/ 6869974 h 6869974"/>
              <a:gd name="connsiteX40" fmla="*/ 7267130 w 12667474"/>
              <a:gd name="connsiteY40" fmla="*/ 6869974 h 6869974"/>
              <a:gd name="connsiteX41" fmla="*/ 6473746 w 12667474"/>
              <a:gd name="connsiteY41" fmla="*/ 6869974 h 6869974"/>
              <a:gd name="connsiteX42" fmla="*/ 5807037 w 12667474"/>
              <a:gd name="connsiteY42" fmla="*/ 6869974 h 6869974"/>
              <a:gd name="connsiteX43" fmla="*/ 5393677 w 12667474"/>
              <a:gd name="connsiteY43" fmla="*/ 6869974 h 6869974"/>
              <a:gd name="connsiteX44" fmla="*/ 4473618 w 12667474"/>
              <a:gd name="connsiteY44" fmla="*/ 6869974 h 6869974"/>
              <a:gd name="connsiteX45" fmla="*/ 4186934 w 12667474"/>
              <a:gd name="connsiteY45" fmla="*/ 6869974 h 6869974"/>
              <a:gd name="connsiteX46" fmla="*/ 3393550 w 12667474"/>
              <a:gd name="connsiteY46" fmla="*/ 6869974 h 6869974"/>
              <a:gd name="connsiteX47" fmla="*/ 2980190 w 12667474"/>
              <a:gd name="connsiteY47" fmla="*/ 6869974 h 6869974"/>
              <a:gd name="connsiteX48" fmla="*/ 2186806 w 12667474"/>
              <a:gd name="connsiteY48" fmla="*/ 6869974 h 6869974"/>
              <a:gd name="connsiteX49" fmla="*/ 1646772 w 12667474"/>
              <a:gd name="connsiteY49" fmla="*/ 6869974 h 6869974"/>
              <a:gd name="connsiteX50" fmla="*/ 1106737 w 12667474"/>
              <a:gd name="connsiteY50" fmla="*/ 6869974 h 6869974"/>
              <a:gd name="connsiteX51" fmla="*/ 0 w 12667474"/>
              <a:gd name="connsiteY51" fmla="*/ 6869974 h 6869974"/>
              <a:gd name="connsiteX52" fmla="*/ 0 w 12667474"/>
              <a:gd name="connsiteY52" fmla="*/ 6389076 h 6869974"/>
              <a:gd name="connsiteX53" fmla="*/ 0 w 12667474"/>
              <a:gd name="connsiteY53" fmla="*/ 5633379 h 6869974"/>
              <a:gd name="connsiteX54" fmla="*/ 0 w 12667474"/>
              <a:gd name="connsiteY54" fmla="*/ 4808982 h 6869974"/>
              <a:gd name="connsiteX55" fmla="*/ 0 w 12667474"/>
              <a:gd name="connsiteY55" fmla="*/ 4121984 h 6869974"/>
              <a:gd name="connsiteX56" fmla="*/ 0 w 12667474"/>
              <a:gd name="connsiteY56" fmla="*/ 3572386 h 6869974"/>
              <a:gd name="connsiteX57" fmla="*/ 0 w 12667474"/>
              <a:gd name="connsiteY57" fmla="*/ 3091488 h 6869974"/>
              <a:gd name="connsiteX58" fmla="*/ 0 w 12667474"/>
              <a:gd name="connsiteY58" fmla="*/ 2473191 h 6869974"/>
              <a:gd name="connsiteX59" fmla="*/ 0 w 12667474"/>
              <a:gd name="connsiteY59" fmla="*/ 1923593 h 6869974"/>
              <a:gd name="connsiteX60" fmla="*/ 0 w 12667474"/>
              <a:gd name="connsiteY60" fmla="*/ 1167896 h 6869974"/>
              <a:gd name="connsiteX61" fmla="*/ 0 w 12667474"/>
              <a:gd name="connsiteY61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667474" h="6869974" fill="none" extrusionOk="0">
                <a:moveTo>
                  <a:pt x="0" y="0"/>
                </a:moveTo>
                <a:cubicBezTo>
                  <a:pt x="200167" y="3636"/>
                  <a:pt x="536791" y="23323"/>
                  <a:pt x="793384" y="0"/>
                </a:cubicBezTo>
                <a:cubicBezTo>
                  <a:pt x="1049977" y="-23323"/>
                  <a:pt x="1295005" y="-41052"/>
                  <a:pt x="1713443" y="0"/>
                </a:cubicBezTo>
                <a:cubicBezTo>
                  <a:pt x="2131881" y="41052"/>
                  <a:pt x="2148683" y="7315"/>
                  <a:pt x="2506826" y="0"/>
                </a:cubicBezTo>
                <a:cubicBezTo>
                  <a:pt x="2864969" y="-7315"/>
                  <a:pt x="2663205" y="3669"/>
                  <a:pt x="2793511" y="0"/>
                </a:cubicBezTo>
                <a:cubicBezTo>
                  <a:pt x="2923817" y="-3669"/>
                  <a:pt x="3109929" y="5151"/>
                  <a:pt x="3333546" y="0"/>
                </a:cubicBezTo>
                <a:cubicBezTo>
                  <a:pt x="3557164" y="-5151"/>
                  <a:pt x="3652301" y="25036"/>
                  <a:pt x="3873580" y="0"/>
                </a:cubicBezTo>
                <a:cubicBezTo>
                  <a:pt x="4094859" y="-25036"/>
                  <a:pt x="4173486" y="-12608"/>
                  <a:pt x="4286940" y="0"/>
                </a:cubicBezTo>
                <a:cubicBezTo>
                  <a:pt x="4400394" y="12608"/>
                  <a:pt x="4795912" y="10497"/>
                  <a:pt x="4953649" y="0"/>
                </a:cubicBezTo>
                <a:cubicBezTo>
                  <a:pt x="5111386" y="-10497"/>
                  <a:pt x="5272118" y="-17384"/>
                  <a:pt x="5493683" y="0"/>
                </a:cubicBezTo>
                <a:cubicBezTo>
                  <a:pt x="5715248" y="17384"/>
                  <a:pt x="5689053" y="7694"/>
                  <a:pt x="5780368" y="0"/>
                </a:cubicBezTo>
                <a:cubicBezTo>
                  <a:pt x="5871683" y="-7694"/>
                  <a:pt x="6051373" y="-15092"/>
                  <a:pt x="6320403" y="0"/>
                </a:cubicBezTo>
                <a:cubicBezTo>
                  <a:pt x="6589433" y="15092"/>
                  <a:pt x="6614006" y="8539"/>
                  <a:pt x="6733762" y="0"/>
                </a:cubicBezTo>
                <a:cubicBezTo>
                  <a:pt x="6853518" y="-8539"/>
                  <a:pt x="7364168" y="10847"/>
                  <a:pt x="7653821" y="0"/>
                </a:cubicBezTo>
                <a:cubicBezTo>
                  <a:pt x="7943474" y="-10847"/>
                  <a:pt x="8097541" y="17578"/>
                  <a:pt x="8320530" y="0"/>
                </a:cubicBezTo>
                <a:cubicBezTo>
                  <a:pt x="8543519" y="-17578"/>
                  <a:pt x="8772582" y="13439"/>
                  <a:pt x="8987239" y="0"/>
                </a:cubicBezTo>
                <a:cubicBezTo>
                  <a:pt x="9201896" y="-13439"/>
                  <a:pt x="9612178" y="21771"/>
                  <a:pt x="9907298" y="0"/>
                </a:cubicBezTo>
                <a:cubicBezTo>
                  <a:pt x="10202418" y="-21771"/>
                  <a:pt x="10309034" y="36562"/>
                  <a:pt x="10700682" y="0"/>
                </a:cubicBezTo>
                <a:cubicBezTo>
                  <a:pt x="11092330" y="-36562"/>
                  <a:pt x="10858435" y="-1883"/>
                  <a:pt x="10987367" y="0"/>
                </a:cubicBezTo>
                <a:cubicBezTo>
                  <a:pt x="11116300" y="1883"/>
                  <a:pt x="11210622" y="-17977"/>
                  <a:pt x="11400727" y="0"/>
                </a:cubicBezTo>
                <a:cubicBezTo>
                  <a:pt x="11590832" y="17977"/>
                  <a:pt x="11601729" y="-10941"/>
                  <a:pt x="11687412" y="0"/>
                </a:cubicBezTo>
                <a:cubicBezTo>
                  <a:pt x="11773095" y="10941"/>
                  <a:pt x="12410544" y="20662"/>
                  <a:pt x="12667474" y="0"/>
                </a:cubicBezTo>
                <a:cubicBezTo>
                  <a:pt x="12673605" y="221232"/>
                  <a:pt x="12641991" y="588476"/>
                  <a:pt x="12667474" y="824397"/>
                </a:cubicBezTo>
                <a:cubicBezTo>
                  <a:pt x="12692957" y="1060318"/>
                  <a:pt x="12660544" y="1228946"/>
                  <a:pt x="12667474" y="1373995"/>
                </a:cubicBezTo>
                <a:cubicBezTo>
                  <a:pt x="12674404" y="1519044"/>
                  <a:pt x="12668078" y="1709793"/>
                  <a:pt x="12667474" y="1923593"/>
                </a:cubicBezTo>
                <a:cubicBezTo>
                  <a:pt x="12666870" y="2137393"/>
                  <a:pt x="12664026" y="2336342"/>
                  <a:pt x="12667474" y="2679290"/>
                </a:cubicBezTo>
                <a:cubicBezTo>
                  <a:pt x="12670922" y="3022238"/>
                  <a:pt x="12696107" y="3293494"/>
                  <a:pt x="12667474" y="3503687"/>
                </a:cubicBezTo>
                <a:cubicBezTo>
                  <a:pt x="12638841" y="3713880"/>
                  <a:pt x="12702338" y="3987184"/>
                  <a:pt x="12667474" y="4259384"/>
                </a:cubicBezTo>
                <a:cubicBezTo>
                  <a:pt x="12632610" y="4531584"/>
                  <a:pt x="12642641" y="4775648"/>
                  <a:pt x="12667474" y="5083781"/>
                </a:cubicBezTo>
                <a:cubicBezTo>
                  <a:pt x="12692307" y="5391914"/>
                  <a:pt x="12697755" y="5541407"/>
                  <a:pt x="12667474" y="5770778"/>
                </a:cubicBezTo>
                <a:cubicBezTo>
                  <a:pt x="12637193" y="6000149"/>
                  <a:pt x="12614875" y="6341843"/>
                  <a:pt x="12667474" y="6869974"/>
                </a:cubicBezTo>
                <a:cubicBezTo>
                  <a:pt x="12552798" y="6860925"/>
                  <a:pt x="12395756" y="6879147"/>
                  <a:pt x="12254114" y="6869974"/>
                </a:cubicBezTo>
                <a:cubicBezTo>
                  <a:pt x="12112472" y="6860801"/>
                  <a:pt x="11629542" y="6876602"/>
                  <a:pt x="11334056" y="6869974"/>
                </a:cubicBezTo>
                <a:cubicBezTo>
                  <a:pt x="11038570" y="6863346"/>
                  <a:pt x="11136163" y="6860989"/>
                  <a:pt x="11047371" y="6869974"/>
                </a:cubicBezTo>
                <a:cubicBezTo>
                  <a:pt x="10958579" y="6878959"/>
                  <a:pt x="10368599" y="6877639"/>
                  <a:pt x="10127312" y="6869974"/>
                </a:cubicBezTo>
                <a:cubicBezTo>
                  <a:pt x="9886025" y="6862309"/>
                  <a:pt x="9780061" y="6886367"/>
                  <a:pt x="9587278" y="6869974"/>
                </a:cubicBezTo>
                <a:cubicBezTo>
                  <a:pt x="9394495" y="6853581"/>
                  <a:pt x="9311218" y="6856046"/>
                  <a:pt x="9173918" y="6869974"/>
                </a:cubicBezTo>
                <a:cubicBezTo>
                  <a:pt x="9036618" y="6883902"/>
                  <a:pt x="8885580" y="6864156"/>
                  <a:pt x="8760558" y="6869974"/>
                </a:cubicBezTo>
                <a:cubicBezTo>
                  <a:pt x="8635536" y="6875792"/>
                  <a:pt x="8562885" y="6858106"/>
                  <a:pt x="8473873" y="6869974"/>
                </a:cubicBezTo>
                <a:cubicBezTo>
                  <a:pt x="8384862" y="6881842"/>
                  <a:pt x="8304990" y="6866861"/>
                  <a:pt x="8187188" y="6869974"/>
                </a:cubicBezTo>
                <a:cubicBezTo>
                  <a:pt x="8069387" y="6873087"/>
                  <a:pt x="7543786" y="6902519"/>
                  <a:pt x="7267130" y="6869974"/>
                </a:cubicBezTo>
                <a:cubicBezTo>
                  <a:pt x="6990474" y="6837429"/>
                  <a:pt x="6704948" y="6833091"/>
                  <a:pt x="6473746" y="6869974"/>
                </a:cubicBezTo>
                <a:cubicBezTo>
                  <a:pt x="6242544" y="6906857"/>
                  <a:pt x="6062311" y="6901338"/>
                  <a:pt x="5807037" y="6869974"/>
                </a:cubicBezTo>
                <a:cubicBezTo>
                  <a:pt x="5551763" y="6838610"/>
                  <a:pt x="5543786" y="6862071"/>
                  <a:pt x="5393677" y="6869974"/>
                </a:cubicBezTo>
                <a:cubicBezTo>
                  <a:pt x="5243568" y="6877877"/>
                  <a:pt x="4822025" y="6837627"/>
                  <a:pt x="4473618" y="6869974"/>
                </a:cubicBezTo>
                <a:cubicBezTo>
                  <a:pt x="4125211" y="6902321"/>
                  <a:pt x="4286605" y="6878804"/>
                  <a:pt x="4186934" y="6869974"/>
                </a:cubicBezTo>
                <a:cubicBezTo>
                  <a:pt x="4087263" y="6861144"/>
                  <a:pt x="3709436" y="6856969"/>
                  <a:pt x="3393550" y="6869974"/>
                </a:cubicBezTo>
                <a:cubicBezTo>
                  <a:pt x="3077664" y="6882979"/>
                  <a:pt x="3069088" y="6860805"/>
                  <a:pt x="2980190" y="6869974"/>
                </a:cubicBezTo>
                <a:cubicBezTo>
                  <a:pt x="2891292" y="6879143"/>
                  <a:pt x="2555165" y="6873798"/>
                  <a:pt x="2186806" y="6869974"/>
                </a:cubicBezTo>
                <a:cubicBezTo>
                  <a:pt x="1818447" y="6866150"/>
                  <a:pt x="1817778" y="6849351"/>
                  <a:pt x="1646772" y="6869974"/>
                </a:cubicBezTo>
                <a:cubicBezTo>
                  <a:pt x="1475766" y="6890597"/>
                  <a:pt x="1265580" y="6887214"/>
                  <a:pt x="1106737" y="6869974"/>
                </a:cubicBezTo>
                <a:cubicBezTo>
                  <a:pt x="947895" y="6852734"/>
                  <a:pt x="411960" y="6874899"/>
                  <a:pt x="0" y="6869974"/>
                </a:cubicBezTo>
                <a:cubicBezTo>
                  <a:pt x="-16378" y="6750943"/>
                  <a:pt x="-23961" y="6583338"/>
                  <a:pt x="0" y="6389076"/>
                </a:cubicBezTo>
                <a:cubicBezTo>
                  <a:pt x="23961" y="6194814"/>
                  <a:pt x="1998" y="5897631"/>
                  <a:pt x="0" y="5633379"/>
                </a:cubicBezTo>
                <a:cubicBezTo>
                  <a:pt x="-1998" y="5369127"/>
                  <a:pt x="-6706" y="5087446"/>
                  <a:pt x="0" y="4808982"/>
                </a:cubicBezTo>
                <a:cubicBezTo>
                  <a:pt x="6706" y="4530518"/>
                  <a:pt x="-875" y="4352683"/>
                  <a:pt x="0" y="4121984"/>
                </a:cubicBezTo>
                <a:cubicBezTo>
                  <a:pt x="875" y="3891285"/>
                  <a:pt x="-25687" y="3753668"/>
                  <a:pt x="0" y="3572386"/>
                </a:cubicBezTo>
                <a:cubicBezTo>
                  <a:pt x="25687" y="3391104"/>
                  <a:pt x="1104" y="3312619"/>
                  <a:pt x="0" y="3091488"/>
                </a:cubicBezTo>
                <a:cubicBezTo>
                  <a:pt x="-1104" y="2870357"/>
                  <a:pt x="-1026" y="2764512"/>
                  <a:pt x="0" y="2473191"/>
                </a:cubicBezTo>
                <a:cubicBezTo>
                  <a:pt x="1026" y="2181870"/>
                  <a:pt x="-13018" y="2184642"/>
                  <a:pt x="0" y="1923593"/>
                </a:cubicBezTo>
                <a:cubicBezTo>
                  <a:pt x="13018" y="1662544"/>
                  <a:pt x="7034" y="1497817"/>
                  <a:pt x="0" y="1167896"/>
                </a:cubicBezTo>
                <a:cubicBezTo>
                  <a:pt x="-7034" y="837975"/>
                  <a:pt x="-22363" y="236597"/>
                  <a:pt x="0" y="0"/>
                </a:cubicBezTo>
                <a:close/>
              </a:path>
              <a:path w="12667474" h="6869974" stroke="0" extrusionOk="0">
                <a:moveTo>
                  <a:pt x="0" y="0"/>
                </a:moveTo>
                <a:cubicBezTo>
                  <a:pt x="202825" y="-9997"/>
                  <a:pt x="301086" y="-5942"/>
                  <a:pt x="540034" y="0"/>
                </a:cubicBezTo>
                <a:cubicBezTo>
                  <a:pt x="778982" y="5942"/>
                  <a:pt x="713751" y="8695"/>
                  <a:pt x="826719" y="0"/>
                </a:cubicBezTo>
                <a:cubicBezTo>
                  <a:pt x="939688" y="-8695"/>
                  <a:pt x="1282501" y="-16575"/>
                  <a:pt x="1620103" y="0"/>
                </a:cubicBezTo>
                <a:cubicBezTo>
                  <a:pt x="1957705" y="16575"/>
                  <a:pt x="1808918" y="-5762"/>
                  <a:pt x="1906788" y="0"/>
                </a:cubicBezTo>
                <a:cubicBezTo>
                  <a:pt x="2004658" y="5762"/>
                  <a:pt x="2057969" y="10969"/>
                  <a:pt x="2193473" y="0"/>
                </a:cubicBezTo>
                <a:cubicBezTo>
                  <a:pt x="2328978" y="-10969"/>
                  <a:pt x="2488474" y="-12848"/>
                  <a:pt x="2606833" y="0"/>
                </a:cubicBezTo>
                <a:cubicBezTo>
                  <a:pt x="2725192" y="12848"/>
                  <a:pt x="2881469" y="25751"/>
                  <a:pt x="3146867" y="0"/>
                </a:cubicBezTo>
                <a:cubicBezTo>
                  <a:pt x="3412265" y="-25751"/>
                  <a:pt x="3628756" y="14532"/>
                  <a:pt x="3813576" y="0"/>
                </a:cubicBezTo>
                <a:cubicBezTo>
                  <a:pt x="3998396" y="-14532"/>
                  <a:pt x="3977316" y="6381"/>
                  <a:pt x="4100261" y="0"/>
                </a:cubicBezTo>
                <a:cubicBezTo>
                  <a:pt x="4223207" y="-6381"/>
                  <a:pt x="4403356" y="-16825"/>
                  <a:pt x="4640296" y="0"/>
                </a:cubicBezTo>
                <a:cubicBezTo>
                  <a:pt x="4877237" y="16825"/>
                  <a:pt x="4839668" y="-5201"/>
                  <a:pt x="4926981" y="0"/>
                </a:cubicBezTo>
                <a:cubicBezTo>
                  <a:pt x="5014295" y="5201"/>
                  <a:pt x="5330899" y="-26279"/>
                  <a:pt x="5593690" y="0"/>
                </a:cubicBezTo>
                <a:cubicBezTo>
                  <a:pt x="5856481" y="26279"/>
                  <a:pt x="5759841" y="182"/>
                  <a:pt x="5880375" y="0"/>
                </a:cubicBezTo>
                <a:cubicBezTo>
                  <a:pt x="6000909" y="-182"/>
                  <a:pt x="6448669" y="26147"/>
                  <a:pt x="6673759" y="0"/>
                </a:cubicBezTo>
                <a:cubicBezTo>
                  <a:pt x="6898849" y="-26147"/>
                  <a:pt x="7308602" y="-1135"/>
                  <a:pt x="7593817" y="0"/>
                </a:cubicBezTo>
                <a:cubicBezTo>
                  <a:pt x="7879032" y="1135"/>
                  <a:pt x="8033493" y="16132"/>
                  <a:pt x="8387201" y="0"/>
                </a:cubicBezTo>
                <a:cubicBezTo>
                  <a:pt x="8740909" y="-16132"/>
                  <a:pt x="8718258" y="1172"/>
                  <a:pt x="8927236" y="0"/>
                </a:cubicBezTo>
                <a:cubicBezTo>
                  <a:pt x="9136214" y="-1172"/>
                  <a:pt x="9227368" y="16879"/>
                  <a:pt x="9340595" y="0"/>
                </a:cubicBezTo>
                <a:cubicBezTo>
                  <a:pt x="9453822" y="-16879"/>
                  <a:pt x="9523810" y="-2128"/>
                  <a:pt x="9627280" y="0"/>
                </a:cubicBezTo>
                <a:cubicBezTo>
                  <a:pt x="9730750" y="2128"/>
                  <a:pt x="10324765" y="-6616"/>
                  <a:pt x="10547339" y="0"/>
                </a:cubicBezTo>
                <a:cubicBezTo>
                  <a:pt x="10769913" y="6616"/>
                  <a:pt x="11272598" y="-11534"/>
                  <a:pt x="11467398" y="0"/>
                </a:cubicBezTo>
                <a:cubicBezTo>
                  <a:pt x="11662198" y="11534"/>
                  <a:pt x="12398206" y="24238"/>
                  <a:pt x="12667474" y="0"/>
                </a:cubicBezTo>
                <a:cubicBezTo>
                  <a:pt x="12641915" y="276961"/>
                  <a:pt x="12666264" y="441218"/>
                  <a:pt x="12667474" y="618298"/>
                </a:cubicBezTo>
                <a:cubicBezTo>
                  <a:pt x="12668684" y="795378"/>
                  <a:pt x="12696439" y="1045544"/>
                  <a:pt x="12667474" y="1442695"/>
                </a:cubicBezTo>
                <a:cubicBezTo>
                  <a:pt x="12638509" y="1839846"/>
                  <a:pt x="12670085" y="1877591"/>
                  <a:pt x="12667474" y="1992292"/>
                </a:cubicBezTo>
                <a:cubicBezTo>
                  <a:pt x="12664863" y="2106993"/>
                  <a:pt x="12707330" y="2427309"/>
                  <a:pt x="12667474" y="2816689"/>
                </a:cubicBezTo>
                <a:cubicBezTo>
                  <a:pt x="12627618" y="3206069"/>
                  <a:pt x="12660509" y="3100332"/>
                  <a:pt x="12667474" y="3366287"/>
                </a:cubicBezTo>
                <a:cubicBezTo>
                  <a:pt x="12674439" y="3632242"/>
                  <a:pt x="12658754" y="3643039"/>
                  <a:pt x="12667474" y="3847185"/>
                </a:cubicBezTo>
                <a:cubicBezTo>
                  <a:pt x="12676194" y="4051331"/>
                  <a:pt x="12656625" y="4290031"/>
                  <a:pt x="12667474" y="4534183"/>
                </a:cubicBezTo>
                <a:cubicBezTo>
                  <a:pt x="12678323" y="4778335"/>
                  <a:pt x="12704621" y="5167932"/>
                  <a:pt x="12667474" y="5358580"/>
                </a:cubicBezTo>
                <a:cubicBezTo>
                  <a:pt x="12630327" y="5549228"/>
                  <a:pt x="12677043" y="5698538"/>
                  <a:pt x="12667474" y="5839478"/>
                </a:cubicBezTo>
                <a:cubicBezTo>
                  <a:pt x="12657905" y="5980418"/>
                  <a:pt x="12634141" y="6596632"/>
                  <a:pt x="12667474" y="6869974"/>
                </a:cubicBezTo>
                <a:cubicBezTo>
                  <a:pt x="12508964" y="6861970"/>
                  <a:pt x="12393113" y="6867260"/>
                  <a:pt x="12127440" y="6869974"/>
                </a:cubicBezTo>
                <a:cubicBezTo>
                  <a:pt x="11861767" y="6872688"/>
                  <a:pt x="11717681" y="6855774"/>
                  <a:pt x="11460730" y="6869974"/>
                </a:cubicBezTo>
                <a:cubicBezTo>
                  <a:pt x="11203779" y="6884175"/>
                  <a:pt x="11086549" y="6850860"/>
                  <a:pt x="10920696" y="6869974"/>
                </a:cubicBezTo>
                <a:cubicBezTo>
                  <a:pt x="10754843" y="6889088"/>
                  <a:pt x="10475610" y="6892380"/>
                  <a:pt x="10253987" y="6869974"/>
                </a:cubicBezTo>
                <a:cubicBezTo>
                  <a:pt x="10032364" y="6847568"/>
                  <a:pt x="9836366" y="6874267"/>
                  <a:pt x="9587278" y="6869974"/>
                </a:cubicBezTo>
                <a:cubicBezTo>
                  <a:pt x="9338190" y="6865681"/>
                  <a:pt x="9182895" y="6873255"/>
                  <a:pt x="8920569" y="6869974"/>
                </a:cubicBezTo>
                <a:cubicBezTo>
                  <a:pt x="8658243" y="6866693"/>
                  <a:pt x="8627372" y="6883868"/>
                  <a:pt x="8507209" y="6869974"/>
                </a:cubicBezTo>
                <a:cubicBezTo>
                  <a:pt x="8387046" y="6856080"/>
                  <a:pt x="8018440" y="6874914"/>
                  <a:pt x="7840500" y="6869974"/>
                </a:cubicBezTo>
                <a:cubicBezTo>
                  <a:pt x="7662560" y="6865034"/>
                  <a:pt x="7481877" y="6873856"/>
                  <a:pt x="7173791" y="6869974"/>
                </a:cubicBezTo>
                <a:cubicBezTo>
                  <a:pt x="6865705" y="6866092"/>
                  <a:pt x="6577939" y="6899998"/>
                  <a:pt x="6253732" y="6869974"/>
                </a:cubicBezTo>
                <a:cubicBezTo>
                  <a:pt x="5929525" y="6839950"/>
                  <a:pt x="5935789" y="6856750"/>
                  <a:pt x="5840372" y="6869974"/>
                </a:cubicBezTo>
                <a:cubicBezTo>
                  <a:pt x="5744955" y="6883198"/>
                  <a:pt x="5311538" y="6844384"/>
                  <a:pt x="4920314" y="6869974"/>
                </a:cubicBezTo>
                <a:cubicBezTo>
                  <a:pt x="4529090" y="6895564"/>
                  <a:pt x="4694297" y="6864417"/>
                  <a:pt x="4633629" y="6869974"/>
                </a:cubicBezTo>
                <a:cubicBezTo>
                  <a:pt x="4572962" y="6875531"/>
                  <a:pt x="4114278" y="6896925"/>
                  <a:pt x="3966919" y="6869974"/>
                </a:cubicBezTo>
                <a:cubicBezTo>
                  <a:pt x="3819560" y="6843024"/>
                  <a:pt x="3809507" y="6876440"/>
                  <a:pt x="3680235" y="6869974"/>
                </a:cubicBezTo>
                <a:cubicBezTo>
                  <a:pt x="3550963" y="6863508"/>
                  <a:pt x="3417225" y="6889806"/>
                  <a:pt x="3266875" y="6869974"/>
                </a:cubicBezTo>
                <a:cubicBezTo>
                  <a:pt x="3116525" y="6850142"/>
                  <a:pt x="2987152" y="6859201"/>
                  <a:pt x="2726840" y="6869974"/>
                </a:cubicBezTo>
                <a:cubicBezTo>
                  <a:pt x="2466528" y="6880747"/>
                  <a:pt x="2244989" y="6834615"/>
                  <a:pt x="1933457" y="6869974"/>
                </a:cubicBezTo>
                <a:cubicBezTo>
                  <a:pt x="1621925" y="6905333"/>
                  <a:pt x="1415996" y="6867095"/>
                  <a:pt x="1266747" y="6869974"/>
                </a:cubicBezTo>
                <a:cubicBezTo>
                  <a:pt x="1117498" y="6872854"/>
                  <a:pt x="1102149" y="6872650"/>
                  <a:pt x="980062" y="6869974"/>
                </a:cubicBezTo>
                <a:cubicBezTo>
                  <a:pt x="857975" y="6867298"/>
                  <a:pt x="404976" y="6848520"/>
                  <a:pt x="0" y="6869974"/>
                </a:cubicBezTo>
                <a:cubicBezTo>
                  <a:pt x="19659" y="6674447"/>
                  <a:pt x="-13871" y="6518657"/>
                  <a:pt x="0" y="6251676"/>
                </a:cubicBezTo>
                <a:cubicBezTo>
                  <a:pt x="13871" y="5984695"/>
                  <a:pt x="40423" y="5733620"/>
                  <a:pt x="0" y="5427279"/>
                </a:cubicBezTo>
                <a:cubicBezTo>
                  <a:pt x="-40423" y="5120938"/>
                  <a:pt x="2238" y="4771589"/>
                  <a:pt x="0" y="4602883"/>
                </a:cubicBezTo>
                <a:cubicBezTo>
                  <a:pt x="-2238" y="4434177"/>
                  <a:pt x="14799" y="4360452"/>
                  <a:pt x="0" y="4121984"/>
                </a:cubicBezTo>
                <a:cubicBezTo>
                  <a:pt x="-14799" y="3883516"/>
                  <a:pt x="-9036" y="3526324"/>
                  <a:pt x="0" y="3366287"/>
                </a:cubicBezTo>
                <a:cubicBezTo>
                  <a:pt x="9036" y="3206250"/>
                  <a:pt x="-7576" y="3057158"/>
                  <a:pt x="0" y="2816689"/>
                </a:cubicBezTo>
                <a:cubicBezTo>
                  <a:pt x="7576" y="2576220"/>
                  <a:pt x="4050" y="2439938"/>
                  <a:pt x="0" y="2198392"/>
                </a:cubicBezTo>
                <a:cubicBezTo>
                  <a:pt x="-4050" y="1956846"/>
                  <a:pt x="-14655" y="1825226"/>
                  <a:pt x="0" y="1648794"/>
                </a:cubicBezTo>
                <a:cubicBezTo>
                  <a:pt x="14655" y="1472362"/>
                  <a:pt x="23911" y="1196818"/>
                  <a:pt x="0" y="893097"/>
                </a:cubicBezTo>
                <a:cubicBezTo>
                  <a:pt x="-23911" y="589376"/>
                  <a:pt x="-39382" y="195766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943991" cy="6885274"/>
          </a:xfrm>
          <a:custGeom>
            <a:avLst/>
            <a:gdLst>
              <a:gd name="connsiteX0" fmla="*/ 0 w 943991"/>
              <a:gd name="connsiteY0" fmla="*/ 0 h 6885274"/>
              <a:gd name="connsiteX1" fmla="*/ 471996 w 943991"/>
              <a:gd name="connsiteY1" fmla="*/ 0 h 6885274"/>
              <a:gd name="connsiteX2" fmla="*/ 943991 w 943991"/>
              <a:gd name="connsiteY2" fmla="*/ 0 h 6885274"/>
              <a:gd name="connsiteX3" fmla="*/ 943991 w 943991"/>
              <a:gd name="connsiteY3" fmla="*/ 619675 h 6885274"/>
              <a:gd name="connsiteX4" fmla="*/ 943991 w 943991"/>
              <a:gd name="connsiteY4" fmla="*/ 1239349 h 6885274"/>
              <a:gd name="connsiteX5" fmla="*/ 943991 w 943991"/>
              <a:gd name="connsiteY5" fmla="*/ 1859024 h 6885274"/>
              <a:gd name="connsiteX6" fmla="*/ 943991 w 943991"/>
              <a:gd name="connsiteY6" fmla="*/ 2340993 h 6885274"/>
              <a:gd name="connsiteX7" fmla="*/ 943991 w 943991"/>
              <a:gd name="connsiteY7" fmla="*/ 2891815 h 6885274"/>
              <a:gd name="connsiteX8" fmla="*/ 943991 w 943991"/>
              <a:gd name="connsiteY8" fmla="*/ 3511490 h 6885274"/>
              <a:gd name="connsiteX9" fmla="*/ 943991 w 943991"/>
              <a:gd name="connsiteY9" fmla="*/ 4268870 h 6885274"/>
              <a:gd name="connsiteX10" fmla="*/ 943991 w 943991"/>
              <a:gd name="connsiteY10" fmla="*/ 4819692 h 6885274"/>
              <a:gd name="connsiteX11" fmla="*/ 943991 w 943991"/>
              <a:gd name="connsiteY11" fmla="*/ 5577072 h 6885274"/>
              <a:gd name="connsiteX12" fmla="*/ 943991 w 943991"/>
              <a:gd name="connsiteY12" fmla="*/ 6059041 h 6885274"/>
              <a:gd name="connsiteX13" fmla="*/ 943991 w 943991"/>
              <a:gd name="connsiteY13" fmla="*/ 6885274 h 6885274"/>
              <a:gd name="connsiteX14" fmla="*/ 462556 w 943991"/>
              <a:gd name="connsiteY14" fmla="*/ 6885274 h 6885274"/>
              <a:gd name="connsiteX15" fmla="*/ 0 w 943991"/>
              <a:gd name="connsiteY15" fmla="*/ 6885274 h 6885274"/>
              <a:gd name="connsiteX16" fmla="*/ 0 w 943991"/>
              <a:gd name="connsiteY16" fmla="*/ 6127894 h 6885274"/>
              <a:gd name="connsiteX17" fmla="*/ 0 w 943991"/>
              <a:gd name="connsiteY17" fmla="*/ 5439366 h 6885274"/>
              <a:gd name="connsiteX18" fmla="*/ 0 w 943991"/>
              <a:gd name="connsiteY18" fmla="*/ 4750839 h 6885274"/>
              <a:gd name="connsiteX19" fmla="*/ 0 w 943991"/>
              <a:gd name="connsiteY19" fmla="*/ 3924606 h 6885274"/>
              <a:gd name="connsiteX20" fmla="*/ 0 w 943991"/>
              <a:gd name="connsiteY20" fmla="*/ 3236079 h 6885274"/>
              <a:gd name="connsiteX21" fmla="*/ 0 w 943991"/>
              <a:gd name="connsiteY21" fmla="*/ 2409846 h 6885274"/>
              <a:gd name="connsiteX22" fmla="*/ 0 w 943991"/>
              <a:gd name="connsiteY22" fmla="*/ 1859024 h 6885274"/>
              <a:gd name="connsiteX23" fmla="*/ 0 w 943991"/>
              <a:gd name="connsiteY23" fmla="*/ 1032791 h 6885274"/>
              <a:gd name="connsiteX24" fmla="*/ 0 w 943991"/>
              <a:gd name="connsiteY24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43991" h="6885274" fill="none" extrusionOk="0">
                <a:moveTo>
                  <a:pt x="0" y="0"/>
                </a:moveTo>
                <a:cubicBezTo>
                  <a:pt x="137503" y="-14982"/>
                  <a:pt x="308394" y="-15121"/>
                  <a:pt x="471996" y="0"/>
                </a:cubicBezTo>
                <a:cubicBezTo>
                  <a:pt x="635598" y="15121"/>
                  <a:pt x="752324" y="-22616"/>
                  <a:pt x="943991" y="0"/>
                </a:cubicBezTo>
                <a:cubicBezTo>
                  <a:pt x="940050" y="198902"/>
                  <a:pt x="918011" y="326230"/>
                  <a:pt x="943991" y="619675"/>
                </a:cubicBezTo>
                <a:cubicBezTo>
                  <a:pt x="969971" y="913121"/>
                  <a:pt x="915871" y="1112062"/>
                  <a:pt x="943991" y="1239349"/>
                </a:cubicBezTo>
                <a:cubicBezTo>
                  <a:pt x="972111" y="1366636"/>
                  <a:pt x="948492" y="1664987"/>
                  <a:pt x="943991" y="1859024"/>
                </a:cubicBezTo>
                <a:cubicBezTo>
                  <a:pt x="939490" y="2053062"/>
                  <a:pt x="925597" y="2204615"/>
                  <a:pt x="943991" y="2340993"/>
                </a:cubicBezTo>
                <a:cubicBezTo>
                  <a:pt x="962385" y="2477371"/>
                  <a:pt x="952087" y="2623412"/>
                  <a:pt x="943991" y="2891815"/>
                </a:cubicBezTo>
                <a:cubicBezTo>
                  <a:pt x="935895" y="3160218"/>
                  <a:pt x="930749" y="3278941"/>
                  <a:pt x="943991" y="3511490"/>
                </a:cubicBezTo>
                <a:cubicBezTo>
                  <a:pt x="957233" y="3744039"/>
                  <a:pt x="923049" y="3987100"/>
                  <a:pt x="943991" y="4268870"/>
                </a:cubicBezTo>
                <a:cubicBezTo>
                  <a:pt x="964933" y="4550640"/>
                  <a:pt x="946343" y="4558339"/>
                  <a:pt x="943991" y="4819692"/>
                </a:cubicBezTo>
                <a:cubicBezTo>
                  <a:pt x="941639" y="5081045"/>
                  <a:pt x="925218" y="5343427"/>
                  <a:pt x="943991" y="5577072"/>
                </a:cubicBezTo>
                <a:cubicBezTo>
                  <a:pt x="962764" y="5810717"/>
                  <a:pt x="940734" y="5851589"/>
                  <a:pt x="943991" y="6059041"/>
                </a:cubicBezTo>
                <a:cubicBezTo>
                  <a:pt x="947248" y="6266493"/>
                  <a:pt x="932144" y="6507587"/>
                  <a:pt x="943991" y="6885274"/>
                </a:cubicBezTo>
                <a:cubicBezTo>
                  <a:pt x="788083" y="6900230"/>
                  <a:pt x="669730" y="6908977"/>
                  <a:pt x="462556" y="6885274"/>
                </a:cubicBezTo>
                <a:cubicBezTo>
                  <a:pt x="255382" y="6861571"/>
                  <a:pt x="161185" y="6870625"/>
                  <a:pt x="0" y="6885274"/>
                </a:cubicBezTo>
                <a:cubicBezTo>
                  <a:pt x="20385" y="6523162"/>
                  <a:pt x="9489" y="6345463"/>
                  <a:pt x="0" y="6127894"/>
                </a:cubicBezTo>
                <a:cubicBezTo>
                  <a:pt x="-9489" y="5910325"/>
                  <a:pt x="-32041" y="5647224"/>
                  <a:pt x="0" y="5439366"/>
                </a:cubicBezTo>
                <a:cubicBezTo>
                  <a:pt x="32041" y="5231508"/>
                  <a:pt x="18655" y="4965046"/>
                  <a:pt x="0" y="4750839"/>
                </a:cubicBezTo>
                <a:cubicBezTo>
                  <a:pt x="-18655" y="4536632"/>
                  <a:pt x="-20874" y="4097978"/>
                  <a:pt x="0" y="3924606"/>
                </a:cubicBezTo>
                <a:cubicBezTo>
                  <a:pt x="20874" y="3751234"/>
                  <a:pt x="-1968" y="3499287"/>
                  <a:pt x="0" y="3236079"/>
                </a:cubicBezTo>
                <a:cubicBezTo>
                  <a:pt x="1968" y="2972871"/>
                  <a:pt x="13941" y="2726571"/>
                  <a:pt x="0" y="2409846"/>
                </a:cubicBezTo>
                <a:cubicBezTo>
                  <a:pt x="-13941" y="2093121"/>
                  <a:pt x="-7385" y="2019018"/>
                  <a:pt x="0" y="1859024"/>
                </a:cubicBezTo>
                <a:cubicBezTo>
                  <a:pt x="7385" y="1699030"/>
                  <a:pt x="-4794" y="1289527"/>
                  <a:pt x="0" y="1032791"/>
                </a:cubicBezTo>
                <a:cubicBezTo>
                  <a:pt x="4794" y="776055"/>
                  <a:pt x="34306" y="261510"/>
                  <a:pt x="0" y="0"/>
                </a:cubicBezTo>
                <a:close/>
              </a:path>
              <a:path w="943991" h="6885274" stroke="0" extrusionOk="0">
                <a:moveTo>
                  <a:pt x="0" y="0"/>
                </a:moveTo>
                <a:cubicBezTo>
                  <a:pt x="165264" y="6386"/>
                  <a:pt x="308181" y="-20337"/>
                  <a:pt x="443676" y="0"/>
                </a:cubicBezTo>
                <a:cubicBezTo>
                  <a:pt x="579171" y="20337"/>
                  <a:pt x="755107" y="2808"/>
                  <a:pt x="943991" y="0"/>
                </a:cubicBezTo>
                <a:cubicBezTo>
                  <a:pt x="928967" y="176142"/>
                  <a:pt x="926542" y="320388"/>
                  <a:pt x="943991" y="550822"/>
                </a:cubicBezTo>
                <a:cubicBezTo>
                  <a:pt x="961440" y="781256"/>
                  <a:pt x="913248" y="983348"/>
                  <a:pt x="943991" y="1308202"/>
                </a:cubicBezTo>
                <a:cubicBezTo>
                  <a:pt x="974734" y="1633056"/>
                  <a:pt x="915331" y="1931477"/>
                  <a:pt x="943991" y="2134435"/>
                </a:cubicBezTo>
                <a:cubicBezTo>
                  <a:pt x="972651" y="2337393"/>
                  <a:pt x="955418" y="2503333"/>
                  <a:pt x="943991" y="2754110"/>
                </a:cubicBezTo>
                <a:cubicBezTo>
                  <a:pt x="932564" y="3004887"/>
                  <a:pt x="926892" y="3318975"/>
                  <a:pt x="943991" y="3511490"/>
                </a:cubicBezTo>
                <a:cubicBezTo>
                  <a:pt x="961090" y="3704005"/>
                  <a:pt x="943351" y="3877403"/>
                  <a:pt x="943991" y="4131164"/>
                </a:cubicBezTo>
                <a:cubicBezTo>
                  <a:pt x="944631" y="4384925"/>
                  <a:pt x="907130" y="4668322"/>
                  <a:pt x="943991" y="4957397"/>
                </a:cubicBezTo>
                <a:cubicBezTo>
                  <a:pt x="980852" y="5246472"/>
                  <a:pt x="968236" y="5525228"/>
                  <a:pt x="943991" y="5714777"/>
                </a:cubicBezTo>
                <a:cubicBezTo>
                  <a:pt x="919746" y="5904326"/>
                  <a:pt x="934614" y="6070373"/>
                  <a:pt x="943991" y="6265599"/>
                </a:cubicBezTo>
                <a:cubicBezTo>
                  <a:pt x="953368" y="6460825"/>
                  <a:pt x="927572" y="6714104"/>
                  <a:pt x="943991" y="6885274"/>
                </a:cubicBezTo>
                <a:cubicBezTo>
                  <a:pt x="783741" y="6896623"/>
                  <a:pt x="654150" y="6902373"/>
                  <a:pt x="471996" y="6885274"/>
                </a:cubicBezTo>
                <a:cubicBezTo>
                  <a:pt x="289842" y="6868175"/>
                  <a:pt x="219098" y="6905245"/>
                  <a:pt x="0" y="6885274"/>
                </a:cubicBezTo>
                <a:cubicBezTo>
                  <a:pt x="25566" y="6767045"/>
                  <a:pt x="-7025" y="6539594"/>
                  <a:pt x="0" y="6334452"/>
                </a:cubicBezTo>
                <a:cubicBezTo>
                  <a:pt x="7025" y="6129310"/>
                  <a:pt x="-15848" y="5853151"/>
                  <a:pt x="0" y="5714777"/>
                </a:cubicBezTo>
                <a:cubicBezTo>
                  <a:pt x="15848" y="5576404"/>
                  <a:pt x="22128" y="5283428"/>
                  <a:pt x="0" y="5095103"/>
                </a:cubicBezTo>
                <a:cubicBezTo>
                  <a:pt x="-22128" y="4906778"/>
                  <a:pt x="-8779" y="4556273"/>
                  <a:pt x="0" y="4406575"/>
                </a:cubicBezTo>
                <a:cubicBezTo>
                  <a:pt x="8779" y="4256877"/>
                  <a:pt x="-17736" y="4067009"/>
                  <a:pt x="0" y="3786901"/>
                </a:cubicBezTo>
                <a:cubicBezTo>
                  <a:pt x="17736" y="3506793"/>
                  <a:pt x="10034" y="3420282"/>
                  <a:pt x="0" y="3236079"/>
                </a:cubicBezTo>
                <a:cubicBezTo>
                  <a:pt x="-10034" y="3051876"/>
                  <a:pt x="-27994" y="2796497"/>
                  <a:pt x="0" y="2547551"/>
                </a:cubicBezTo>
                <a:cubicBezTo>
                  <a:pt x="27994" y="2298605"/>
                  <a:pt x="3755" y="2085672"/>
                  <a:pt x="0" y="1859024"/>
                </a:cubicBezTo>
                <a:cubicBezTo>
                  <a:pt x="-3755" y="1632376"/>
                  <a:pt x="-26867" y="1483728"/>
                  <a:pt x="0" y="1308202"/>
                </a:cubicBezTo>
                <a:cubicBezTo>
                  <a:pt x="26867" y="1132676"/>
                  <a:pt x="-46945" y="406056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075359" cy="6893639"/>
          </a:xfrm>
          <a:custGeom>
            <a:avLst/>
            <a:gdLst>
              <a:gd name="connsiteX0" fmla="*/ 0 w 1075359"/>
              <a:gd name="connsiteY0" fmla="*/ 0 h 6893639"/>
              <a:gd name="connsiteX1" fmla="*/ 548433 w 1075359"/>
              <a:gd name="connsiteY1" fmla="*/ 0 h 6893639"/>
              <a:gd name="connsiteX2" fmla="*/ 1075359 w 1075359"/>
              <a:gd name="connsiteY2" fmla="*/ 0 h 6893639"/>
              <a:gd name="connsiteX3" fmla="*/ 1075359 w 1075359"/>
              <a:gd name="connsiteY3" fmla="*/ 689364 h 6893639"/>
              <a:gd name="connsiteX4" fmla="*/ 1075359 w 1075359"/>
              <a:gd name="connsiteY4" fmla="*/ 1378728 h 6893639"/>
              <a:gd name="connsiteX5" fmla="*/ 1075359 w 1075359"/>
              <a:gd name="connsiteY5" fmla="*/ 2205964 h 6893639"/>
              <a:gd name="connsiteX6" fmla="*/ 1075359 w 1075359"/>
              <a:gd name="connsiteY6" fmla="*/ 2964265 h 6893639"/>
              <a:gd name="connsiteX7" fmla="*/ 1075359 w 1075359"/>
              <a:gd name="connsiteY7" fmla="*/ 3446820 h 6893639"/>
              <a:gd name="connsiteX8" fmla="*/ 1075359 w 1075359"/>
              <a:gd name="connsiteY8" fmla="*/ 4136183 h 6893639"/>
              <a:gd name="connsiteX9" fmla="*/ 1075359 w 1075359"/>
              <a:gd name="connsiteY9" fmla="*/ 4825547 h 6893639"/>
              <a:gd name="connsiteX10" fmla="*/ 1075359 w 1075359"/>
              <a:gd name="connsiteY10" fmla="*/ 5308102 h 6893639"/>
              <a:gd name="connsiteX11" fmla="*/ 1075359 w 1075359"/>
              <a:gd name="connsiteY11" fmla="*/ 6066402 h 6893639"/>
              <a:gd name="connsiteX12" fmla="*/ 1075359 w 1075359"/>
              <a:gd name="connsiteY12" fmla="*/ 6893639 h 6893639"/>
              <a:gd name="connsiteX13" fmla="*/ 526926 w 1075359"/>
              <a:gd name="connsiteY13" fmla="*/ 6893639 h 6893639"/>
              <a:gd name="connsiteX14" fmla="*/ 0 w 1075359"/>
              <a:gd name="connsiteY14" fmla="*/ 6893639 h 6893639"/>
              <a:gd name="connsiteX15" fmla="*/ 0 w 1075359"/>
              <a:gd name="connsiteY15" fmla="*/ 6411084 h 6893639"/>
              <a:gd name="connsiteX16" fmla="*/ 0 w 1075359"/>
              <a:gd name="connsiteY16" fmla="*/ 5583848 h 6893639"/>
              <a:gd name="connsiteX17" fmla="*/ 0 w 1075359"/>
              <a:gd name="connsiteY17" fmla="*/ 4894484 h 6893639"/>
              <a:gd name="connsiteX18" fmla="*/ 0 w 1075359"/>
              <a:gd name="connsiteY18" fmla="*/ 4274056 h 6893639"/>
              <a:gd name="connsiteX19" fmla="*/ 0 w 1075359"/>
              <a:gd name="connsiteY19" fmla="*/ 3584692 h 6893639"/>
              <a:gd name="connsiteX20" fmla="*/ 0 w 1075359"/>
              <a:gd name="connsiteY20" fmla="*/ 2826392 h 6893639"/>
              <a:gd name="connsiteX21" fmla="*/ 0 w 1075359"/>
              <a:gd name="connsiteY21" fmla="*/ 2274901 h 6893639"/>
              <a:gd name="connsiteX22" fmla="*/ 0 w 1075359"/>
              <a:gd name="connsiteY22" fmla="*/ 1792346 h 6893639"/>
              <a:gd name="connsiteX23" fmla="*/ 0 w 1075359"/>
              <a:gd name="connsiteY23" fmla="*/ 1171919 h 6893639"/>
              <a:gd name="connsiteX24" fmla="*/ 0 w 1075359"/>
              <a:gd name="connsiteY24" fmla="*/ 689364 h 6893639"/>
              <a:gd name="connsiteX25" fmla="*/ 0 w 1075359"/>
              <a:gd name="connsiteY25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75359" h="6893639" fill="none" extrusionOk="0">
                <a:moveTo>
                  <a:pt x="0" y="0"/>
                </a:moveTo>
                <a:cubicBezTo>
                  <a:pt x="111633" y="17350"/>
                  <a:pt x="278833" y="-5223"/>
                  <a:pt x="548433" y="0"/>
                </a:cubicBezTo>
                <a:cubicBezTo>
                  <a:pt x="818033" y="5223"/>
                  <a:pt x="921945" y="-11706"/>
                  <a:pt x="1075359" y="0"/>
                </a:cubicBezTo>
                <a:cubicBezTo>
                  <a:pt x="1103546" y="295165"/>
                  <a:pt x="1072013" y="488808"/>
                  <a:pt x="1075359" y="689364"/>
                </a:cubicBezTo>
                <a:cubicBezTo>
                  <a:pt x="1078705" y="889920"/>
                  <a:pt x="1082600" y="1134193"/>
                  <a:pt x="1075359" y="1378728"/>
                </a:cubicBezTo>
                <a:cubicBezTo>
                  <a:pt x="1068118" y="1623263"/>
                  <a:pt x="1110770" y="1798697"/>
                  <a:pt x="1075359" y="2205964"/>
                </a:cubicBezTo>
                <a:cubicBezTo>
                  <a:pt x="1039948" y="2613231"/>
                  <a:pt x="1079106" y="2601894"/>
                  <a:pt x="1075359" y="2964265"/>
                </a:cubicBezTo>
                <a:cubicBezTo>
                  <a:pt x="1071612" y="3326636"/>
                  <a:pt x="1058906" y="3319286"/>
                  <a:pt x="1075359" y="3446820"/>
                </a:cubicBezTo>
                <a:cubicBezTo>
                  <a:pt x="1091812" y="3574354"/>
                  <a:pt x="1059191" y="3987315"/>
                  <a:pt x="1075359" y="4136183"/>
                </a:cubicBezTo>
                <a:cubicBezTo>
                  <a:pt x="1091527" y="4285051"/>
                  <a:pt x="1059623" y="4664778"/>
                  <a:pt x="1075359" y="4825547"/>
                </a:cubicBezTo>
                <a:cubicBezTo>
                  <a:pt x="1091095" y="4986316"/>
                  <a:pt x="1053150" y="5094913"/>
                  <a:pt x="1075359" y="5308102"/>
                </a:cubicBezTo>
                <a:cubicBezTo>
                  <a:pt x="1097568" y="5521292"/>
                  <a:pt x="1055778" y="5864909"/>
                  <a:pt x="1075359" y="6066402"/>
                </a:cubicBezTo>
                <a:cubicBezTo>
                  <a:pt x="1094940" y="6267895"/>
                  <a:pt x="1101879" y="6587232"/>
                  <a:pt x="1075359" y="6893639"/>
                </a:cubicBezTo>
                <a:cubicBezTo>
                  <a:pt x="955121" y="6909757"/>
                  <a:pt x="725988" y="6919332"/>
                  <a:pt x="526926" y="6893639"/>
                </a:cubicBezTo>
                <a:cubicBezTo>
                  <a:pt x="327864" y="6867946"/>
                  <a:pt x="191246" y="6871894"/>
                  <a:pt x="0" y="6893639"/>
                </a:cubicBezTo>
                <a:cubicBezTo>
                  <a:pt x="24079" y="6663875"/>
                  <a:pt x="-7327" y="6519484"/>
                  <a:pt x="0" y="6411084"/>
                </a:cubicBezTo>
                <a:cubicBezTo>
                  <a:pt x="7327" y="6302685"/>
                  <a:pt x="20648" y="5930525"/>
                  <a:pt x="0" y="5583848"/>
                </a:cubicBezTo>
                <a:cubicBezTo>
                  <a:pt x="-20648" y="5237171"/>
                  <a:pt x="6786" y="5116008"/>
                  <a:pt x="0" y="4894484"/>
                </a:cubicBezTo>
                <a:cubicBezTo>
                  <a:pt x="-6786" y="4672960"/>
                  <a:pt x="19443" y="4537706"/>
                  <a:pt x="0" y="4274056"/>
                </a:cubicBezTo>
                <a:cubicBezTo>
                  <a:pt x="-19443" y="4010406"/>
                  <a:pt x="-8430" y="3846922"/>
                  <a:pt x="0" y="3584692"/>
                </a:cubicBezTo>
                <a:cubicBezTo>
                  <a:pt x="8430" y="3322462"/>
                  <a:pt x="35573" y="3021465"/>
                  <a:pt x="0" y="2826392"/>
                </a:cubicBezTo>
                <a:cubicBezTo>
                  <a:pt x="-35573" y="2631319"/>
                  <a:pt x="-3263" y="2429542"/>
                  <a:pt x="0" y="2274901"/>
                </a:cubicBezTo>
                <a:cubicBezTo>
                  <a:pt x="3263" y="2120260"/>
                  <a:pt x="-9821" y="1997409"/>
                  <a:pt x="0" y="1792346"/>
                </a:cubicBezTo>
                <a:cubicBezTo>
                  <a:pt x="9821" y="1587283"/>
                  <a:pt x="23035" y="1354232"/>
                  <a:pt x="0" y="1171919"/>
                </a:cubicBezTo>
                <a:cubicBezTo>
                  <a:pt x="-23035" y="989606"/>
                  <a:pt x="7600" y="800762"/>
                  <a:pt x="0" y="689364"/>
                </a:cubicBezTo>
                <a:cubicBezTo>
                  <a:pt x="-7600" y="577967"/>
                  <a:pt x="-22524" y="183290"/>
                  <a:pt x="0" y="0"/>
                </a:cubicBezTo>
                <a:close/>
              </a:path>
              <a:path w="1075359" h="6893639" stroke="0" extrusionOk="0">
                <a:moveTo>
                  <a:pt x="0" y="0"/>
                </a:moveTo>
                <a:cubicBezTo>
                  <a:pt x="227310" y="-15918"/>
                  <a:pt x="365124" y="-11353"/>
                  <a:pt x="516172" y="0"/>
                </a:cubicBezTo>
                <a:cubicBezTo>
                  <a:pt x="667220" y="11353"/>
                  <a:pt x="839746" y="5649"/>
                  <a:pt x="1075359" y="0"/>
                </a:cubicBezTo>
                <a:cubicBezTo>
                  <a:pt x="1077072" y="279622"/>
                  <a:pt x="1088490" y="498513"/>
                  <a:pt x="1075359" y="689364"/>
                </a:cubicBezTo>
                <a:cubicBezTo>
                  <a:pt x="1062228" y="880215"/>
                  <a:pt x="1048691" y="1078879"/>
                  <a:pt x="1075359" y="1240855"/>
                </a:cubicBezTo>
                <a:cubicBezTo>
                  <a:pt x="1102027" y="1402831"/>
                  <a:pt x="1046114" y="1793741"/>
                  <a:pt x="1075359" y="1999155"/>
                </a:cubicBezTo>
                <a:cubicBezTo>
                  <a:pt x="1104604" y="2204569"/>
                  <a:pt x="1043888" y="2436826"/>
                  <a:pt x="1075359" y="2757456"/>
                </a:cubicBezTo>
                <a:cubicBezTo>
                  <a:pt x="1106830" y="3078086"/>
                  <a:pt x="1044748" y="3226787"/>
                  <a:pt x="1075359" y="3377883"/>
                </a:cubicBezTo>
                <a:cubicBezTo>
                  <a:pt x="1105970" y="3528979"/>
                  <a:pt x="1056953" y="3806316"/>
                  <a:pt x="1075359" y="4067247"/>
                </a:cubicBezTo>
                <a:cubicBezTo>
                  <a:pt x="1093765" y="4328178"/>
                  <a:pt x="1080476" y="4472984"/>
                  <a:pt x="1075359" y="4618738"/>
                </a:cubicBezTo>
                <a:cubicBezTo>
                  <a:pt x="1070242" y="4764492"/>
                  <a:pt x="1080491" y="4953964"/>
                  <a:pt x="1075359" y="5239166"/>
                </a:cubicBezTo>
                <a:cubicBezTo>
                  <a:pt x="1070227" y="5524368"/>
                  <a:pt x="1098211" y="5725209"/>
                  <a:pt x="1075359" y="5997466"/>
                </a:cubicBezTo>
                <a:cubicBezTo>
                  <a:pt x="1052507" y="6269723"/>
                  <a:pt x="1032521" y="6591143"/>
                  <a:pt x="1075359" y="6893639"/>
                </a:cubicBezTo>
                <a:cubicBezTo>
                  <a:pt x="961550" y="6878193"/>
                  <a:pt x="681886" y="6870718"/>
                  <a:pt x="569940" y="6893639"/>
                </a:cubicBezTo>
                <a:cubicBezTo>
                  <a:pt x="457994" y="6916560"/>
                  <a:pt x="176090" y="6912174"/>
                  <a:pt x="0" y="6893639"/>
                </a:cubicBezTo>
                <a:cubicBezTo>
                  <a:pt x="-5834" y="6585341"/>
                  <a:pt x="-5607" y="6507904"/>
                  <a:pt x="0" y="6273211"/>
                </a:cubicBezTo>
                <a:cubicBezTo>
                  <a:pt x="5607" y="6038518"/>
                  <a:pt x="-5238" y="5883284"/>
                  <a:pt x="0" y="5652784"/>
                </a:cubicBezTo>
                <a:cubicBezTo>
                  <a:pt x="5238" y="5422284"/>
                  <a:pt x="29364" y="5226280"/>
                  <a:pt x="0" y="4963420"/>
                </a:cubicBezTo>
                <a:cubicBezTo>
                  <a:pt x="-29364" y="4700560"/>
                  <a:pt x="3112" y="4664687"/>
                  <a:pt x="0" y="4480865"/>
                </a:cubicBezTo>
                <a:cubicBezTo>
                  <a:pt x="-3112" y="4297044"/>
                  <a:pt x="-32619" y="3943879"/>
                  <a:pt x="0" y="3791501"/>
                </a:cubicBezTo>
                <a:cubicBezTo>
                  <a:pt x="32619" y="3639123"/>
                  <a:pt x="-1855" y="3304858"/>
                  <a:pt x="0" y="3171074"/>
                </a:cubicBezTo>
                <a:cubicBezTo>
                  <a:pt x="1855" y="3037290"/>
                  <a:pt x="-22860" y="2781121"/>
                  <a:pt x="0" y="2412774"/>
                </a:cubicBezTo>
                <a:cubicBezTo>
                  <a:pt x="22860" y="2044427"/>
                  <a:pt x="-6983" y="1910981"/>
                  <a:pt x="0" y="1654473"/>
                </a:cubicBezTo>
                <a:cubicBezTo>
                  <a:pt x="6983" y="1397965"/>
                  <a:pt x="-10919" y="1298310"/>
                  <a:pt x="0" y="965109"/>
                </a:cubicBezTo>
                <a:cubicBezTo>
                  <a:pt x="10919" y="631908"/>
                  <a:pt x="45773" y="286972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2" y="-13066"/>
            <a:ext cx="825910" cy="6893640"/>
          </a:xfrm>
          <a:custGeom>
            <a:avLst/>
            <a:gdLst>
              <a:gd name="connsiteX0" fmla="*/ 0 w 825910"/>
              <a:gd name="connsiteY0" fmla="*/ 0 h 6893640"/>
              <a:gd name="connsiteX1" fmla="*/ 396437 w 825910"/>
              <a:gd name="connsiteY1" fmla="*/ 0 h 6893640"/>
              <a:gd name="connsiteX2" fmla="*/ 825910 w 825910"/>
              <a:gd name="connsiteY2" fmla="*/ 0 h 6893640"/>
              <a:gd name="connsiteX3" fmla="*/ 825910 w 825910"/>
              <a:gd name="connsiteY3" fmla="*/ 827237 h 6893640"/>
              <a:gd name="connsiteX4" fmla="*/ 825910 w 825910"/>
              <a:gd name="connsiteY4" fmla="*/ 1516601 h 6893640"/>
              <a:gd name="connsiteX5" fmla="*/ 825910 w 825910"/>
              <a:gd name="connsiteY5" fmla="*/ 2137028 h 6893640"/>
              <a:gd name="connsiteX6" fmla="*/ 825910 w 825910"/>
              <a:gd name="connsiteY6" fmla="*/ 2619583 h 6893640"/>
              <a:gd name="connsiteX7" fmla="*/ 825910 w 825910"/>
              <a:gd name="connsiteY7" fmla="*/ 3171074 h 6893640"/>
              <a:gd name="connsiteX8" fmla="*/ 825910 w 825910"/>
              <a:gd name="connsiteY8" fmla="*/ 3860438 h 6893640"/>
              <a:gd name="connsiteX9" fmla="*/ 825910 w 825910"/>
              <a:gd name="connsiteY9" fmla="*/ 4618739 h 6893640"/>
              <a:gd name="connsiteX10" fmla="*/ 825910 w 825910"/>
              <a:gd name="connsiteY10" fmla="*/ 5239166 h 6893640"/>
              <a:gd name="connsiteX11" fmla="*/ 825910 w 825910"/>
              <a:gd name="connsiteY11" fmla="*/ 6066403 h 6893640"/>
              <a:gd name="connsiteX12" fmla="*/ 825910 w 825910"/>
              <a:gd name="connsiteY12" fmla="*/ 6893640 h 6893640"/>
              <a:gd name="connsiteX13" fmla="*/ 421214 w 825910"/>
              <a:gd name="connsiteY13" fmla="*/ 6893640 h 6893640"/>
              <a:gd name="connsiteX14" fmla="*/ 0 w 825910"/>
              <a:gd name="connsiteY14" fmla="*/ 6893640 h 6893640"/>
              <a:gd name="connsiteX15" fmla="*/ 0 w 825910"/>
              <a:gd name="connsiteY15" fmla="*/ 6273212 h 6893640"/>
              <a:gd name="connsiteX16" fmla="*/ 0 w 825910"/>
              <a:gd name="connsiteY16" fmla="*/ 5583848 h 6893640"/>
              <a:gd name="connsiteX17" fmla="*/ 0 w 825910"/>
              <a:gd name="connsiteY17" fmla="*/ 5101294 h 6893640"/>
              <a:gd name="connsiteX18" fmla="*/ 0 w 825910"/>
              <a:gd name="connsiteY18" fmla="*/ 4549802 h 6893640"/>
              <a:gd name="connsiteX19" fmla="*/ 0 w 825910"/>
              <a:gd name="connsiteY19" fmla="*/ 3860438 h 6893640"/>
              <a:gd name="connsiteX20" fmla="*/ 0 w 825910"/>
              <a:gd name="connsiteY20" fmla="*/ 3171074 h 6893640"/>
              <a:gd name="connsiteX21" fmla="*/ 0 w 825910"/>
              <a:gd name="connsiteY21" fmla="*/ 2688520 h 6893640"/>
              <a:gd name="connsiteX22" fmla="*/ 0 w 825910"/>
              <a:gd name="connsiteY22" fmla="*/ 1861283 h 6893640"/>
              <a:gd name="connsiteX23" fmla="*/ 0 w 825910"/>
              <a:gd name="connsiteY23" fmla="*/ 1240855 h 6893640"/>
              <a:gd name="connsiteX24" fmla="*/ 0 w 825910"/>
              <a:gd name="connsiteY24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3640" fill="none" extrusionOk="0">
                <a:moveTo>
                  <a:pt x="0" y="0"/>
                </a:moveTo>
                <a:cubicBezTo>
                  <a:pt x="87808" y="7935"/>
                  <a:pt x="316423" y="-1656"/>
                  <a:pt x="396437" y="0"/>
                </a:cubicBezTo>
                <a:cubicBezTo>
                  <a:pt x="476451" y="1656"/>
                  <a:pt x="618397" y="-13093"/>
                  <a:pt x="825910" y="0"/>
                </a:cubicBezTo>
                <a:cubicBezTo>
                  <a:pt x="816892" y="184220"/>
                  <a:pt x="803104" y="629703"/>
                  <a:pt x="825910" y="827237"/>
                </a:cubicBezTo>
                <a:cubicBezTo>
                  <a:pt x="848716" y="1024771"/>
                  <a:pt x="791588" y="1306640"/>
                  <a:pt x="825910" y="1516601"/>
                </a:cubicBezTo>
                <a:cubicBezTo>
                  <a:pt x="860232" y="1726562"/>
                  <a:pt x="816596" y="1937897"/>
                  <a:pt x="825910" y="2137028"/>
                </a:cubicBezTo>
                <a:cubicBezTo>
                  <a:pt x="835224" y="2336159"/>
                  <a:pt x="837582" y="2439184"/>
                  <a:pt x="825910" y="2619583"/>
                </a:cubicBezTo>
                <a:cubicBezTo>
                  <a:pt x="814238" y="2799983"/>
                  <a:pt x="815356" y="3051511"/>
                  <a:pt x="825910" y="3171074"/>
                </a:cubicBezTo>
                <a:cubicBezTo>
                  <a:pt x="836464" y="3290637"/>
                  <a:pt x="839592" y="3578046"/>
                  <a:pt x="825910" y="3860438"/>
                </a:cubicBezTo>
                <a:cubicBezTo>
                  <a:pt x="812228" y="4142830"/>
                  <a:pt x="809035" y="4435063"/>
                  <a:pt x="825910" y="4618739"/>
                </a:cubicBezTo>
                <a:cubicBezTo>
                  <a:pt x="842785" y="4802415"/>
                  <a:pt x="820459" y="5025765"/>
                  <a:pt x="825910" y="5239166"/>
                </a:cubicBezTo>
                <a:cubicBezTo>
                  <a:pt x="831361" y="5452567"/>
                  <a:pt x="811494" y="5663101"/>
                  <a:pt x="825910" y="6066403"/>
                </a:cubicBezTo>
                <a:cubicBezTo>
                  <a:pt x="840326" y="6469705"/>
                  <a:pt x="786889" y="6561043"/>
                  <a:pt x="825910" y="6893640"/>
                </a:cubicBezTo>
                <a:cubicBezTo>
                  <a:pt x="626224" y="6900616"/>
                  <a:pt x="561849" y="6890627"/>
                  <a:pt x="421214" y="6893640"/>
                </a:cubicBezTo>
                <a:cubicBezTo>
                  <a:pt x="280579" y="6896653"/>
                  <a:pt x="101218" y="6887432"/>
                  <a:pt x="0" y="6893640"/>
                </a:cubicBezTo>
                <a:cubicBezTo>
                  <a:pt x="18408" y="6664435"/>
                  <a:pt x="27056" y="6483100"/>
                  <a:pt x="0" y="6273212"/>
                </a:cubicBezTo>
                <a:cubicBezTo>
                  <a:pt x="-27056" y="6063324"/>
                  <a:pt x="-32730" y="5757959"/>
                  <a:pt x="0" y="5583848"/>
                </a:cubicBezTo>
                <a:cubicBezTo>
                  <a:pt x="32730" y="5409737"/>
                  <a:pt x="17458" y="5341049"/>
                  <a:pt x="0" y="5101294"/>
                </a:cubicBezTo>
                <a:cubicBezTo>
                  <a:pt x="-17458" y="4861539"/>
                  <a:pt x="-22893" y="4682940"/>
                  <a:pt x="0" y="4549802"/>
                </a:cubicBezTo>
                <a:cubicBezTo>
                  <a:pt x="22893" y="4416664"/>
                  <a:pt x="-25703" y="4072075"/>
                  <a:pt x="0" y="3860438"/>
                </a:cubicBezTo>
                <a:cubicBezTo>
                  <a:pt x="25703" y="3648801"/>
                  <a:pt x="25359" y="3337259"/>
                  <a:pt x="0" y="3171074"/>
                </a:cubicBezTo>
                <a:cubicBezTo>
                  <a:pt x="-25359" y="3004889"/>
                  <a:pt x="22174" y="2818433"/>
                  <a:pt x="0" y="2688520"/>
                </a:cubicBezTo>
                <a:cubicBezTo>
                  <a:pt x="-22174" y="2558607"/>
                  <a:pt x="-3971" y="2167878"/>
                  <a:pt x="0" y="1861283"/>
                </a:cubicBezTo>
                <a:cubicBezTo>
                  <a:pt x="3971" y="1554688"/>
                  <a:pt x="-12622" y="1369585"/>
                  <a:pt x="0" y="1240855"/>
                </a:cubicBezTo>
                <a:cubicBezTo>
                  <a:pt x="12622" y="1112125"/>
                  <a:pt x="-12727" y="568069"/>
                  <a:pt x="0" y="0"/>
                </a:cubicBezTo>
                <a:close/>
              </a:path>
              <a:path w="825910" h="6893640" stroke="0" extrusionOk="0">
                <a:moveTo>
                  <a:pt x="0" y="0"/>
                </a:moveTo>
                <a:cubicBezTo>
                  <a:pt x="206754" y="-21020"/>
                  <a:pt x="325580" y="-9562"/>
                  <a:pt x="421214" y="0"/>
                </a:cubicBezTo>
                <a:cubicBezTo>
                  <a:pt x="516848" y="9562"/>
                  <a:pt x="744470" y="-19456"/>
                  <a:pt x="825910" y="0"/>
                </a:cubicBezTo>
                <a:cubicBezTo>
                  <a:pt x="811024" y="194568"/>
                  <a:pt x="845534" y="588714"/>
                  <a:pt x="825910" y="758300"/>
                </a:cubicBezTo>
                <a:cubicBezTo>
                  <a:pt x="806286" y="927886"/>
                  <a:pt x="808454" y="1146933"/>
                  <a:pt x="825910" y="1378728"/>
                </a:cubicBezTo>
                <a:cubicBezTo>
                  <a:pt x="843366" y="1610523"/>
                  <a:pt x="852854" y="1739400"/>
                  <a:pt x="825910" y="2068092"/>
                </a:cubicBezTo>
                <a:cubicBezTo>
                  <a:pt x="798966" y="2396784"/>
                  <a:pt x="813620" y="2504095"/>
                  <a:pt x="825910" y="2688520"/>
                </a:cubicBezTo>
                <a:cubicBezTo>
                  <a:pt x="838200" y="2872945"/>
                  <a:pt x="829148" y="3126979"/>
                  <a:pt x="825910" y="3515756"/>
                </a:cubicBezTo>
                <a:cubicBezTo>
                  <a:pt x="822672" y="3904533"/>
                  <a:pt x="818900" y="3762809"/>
                  <a:pt x="825910" y="3998311"/>
                </a:cubicBezTo>
                <a:cubicBezTo>
                  <a:pt x="832920" y="4233814"/>
                  <a:pt x="841119" y="4360169"/>
                  <a:pt x="825910" y="4549802"/>
                </a:cubicBezTo>
                <a:cubicBezTo>
                  <a:pt x="810701" y="4739435"/>
                  <a:pt x="813159" y="4983833"/>
                  <a:pt x="825910" y="5170230"/>
                </a:cubicBezTo>
                <a:cubicBezTo>
                  <a:pt x="838661" y="5356627"/>
                  <a:pt x="817441" y="5695565"/>
                  <a:pt x="825910" y="5928530"/>
                </a:cubicBezTo>
                <a:cubicBezTo>
                  <a:pt x="834379" y="6161495"/>
                  <a:pt x="849077" y="6628892"/>
                  <a:pt x="825910" y="6893640"/>
                </a:cubicBezTo>
                <a:cubicBezTo>
                  <a:pt x="651364" y="6881912"/>
                  <a:pt x="564351" y="6892257"/>
                  <a:pt x="412955" y="6893640"/>
                </a:cubicBezTo>
                <a:cubicBezTo>
                  <a:pt x="261559" y="6895023"/>
                  <a:pt x="196448" y="6876490"/>
                  <a:pt x="0" y="6893640"/>
                </a:cubicBezTo>
                <a:cubicBezTo>
                  <a:pt x="-25944" y="6610419"/>
                  <a:pt x="-32844" y="6287726"/>
                  <a:pt x="0" y="6066403"/>
                </a:cubicBezTo>
                <a:cubicBezTo>
                  <a:pt x="32844" y="5845080"/>
                  <a:pt x="-8570" y="5688583"/>
                  <a:pt x="0" y="5445976"/>
                </a:cubicBezTo>
                <a:cubicBezTo>
                  <a:pt x="8570" y="5203369"/>
                  <a:pt x="-3562" y="5130270"/>
                  <a:pt x="0" y="4825548"/>
                </a:cubicBezTo>
                <a:cubicBezTo>
                  <a:pt x="3562" y="4520826"/>
                  <a:pt x="28284" y="4419507"/>
                  <a:pt x="0" y="4205120"/>
                </a:cubicBezTo>
                <a:cubicBezTo>
                  <a:pt x="-28284" y="3990733"/>
                  <a:pt x="-11108" y="3887514"/>
                  <a:pt x="0" y="3722566"/>
                </a:cubicBezTo>
                <a:cubicBezTo>
                  <a:pt x="11108" y="3557618"/>
                  <a:pt x="-23995" y="3478260"/>
                  <a:pt x="0" y="3240011"/>
                </a:cubicBezTo>
                <a:cubicBezTo>
                  <a:pt x="23995" y="3001763"/>
                  <a:pt x="-8050" y="2854395"/>
                  <a:pt x="0" y="2481710"/>
                </a:cubicBezTo>
                <a:cubicBezTo>
                  <a:pt x="8050" y="2109025"/>
                  <a:pt x="-24699" y="1937449"/>
                  <a:pt x="0" y="1792346"/>
                </a:cubicBezTo>
                <a:cubicBezTo>
                  <a:pt x="24699" y="1647243"/>
                  <a:pt x="24828" y="1296620"/>
                  <a:pt x="0" y="1034046"/>
                </a:cubicBezTo>
                <a:cubicBezTo>
                  <a:pt x="-24828" y="771472"/>
                  <a:pt x="-28996" y="331694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3" y="-13066"/>
            <a:ext cx="825910" cy="6891619"/>
          </a:xfrm>
          <a:custGeom>
            <a:avLst/>
            <a:gdLst>
              <a:gd name="connsiteX0" fmla="*/ 0 w 825910"/>
              <a:gd name="connsiteY0" fmla="*/ 0 h 6891619"/>
              <a:gd name="connsiteX1" fmla="*/ 429473 w 825910"/>
              <a:gd name="connsiteY1" fmla="*/ 0 h 6891619"/>
              <a:gd name="connsiteX2" fmla="*/ 825910 w 825910"/>
              <a:gd name="connsiteY2" fmla="*/ 0 h 6891619"/>
              <a:gd name="connsiteX3" fmla="*/ 825910 w 825910"/>
              <a:gd name="connsiteY3" fmla="*/ 826994 h 6891619"/>
              <a:gd name="connsiteX4" fmla="*/ 825910 w 825910"/>
              <a:gd name="connsiteY4" fmla="*/ 1378324 h 6891619"/>
              <a:gd name="connsiteX5" fmla="*/ 825910 w 825910"/>
              <a:gd name="connsiteY5" fmla="*/ 1860737 h 6891619"/>
              <a:gd name="connsiteX6" fmla="*/ 825910 w 825910"/>
              <a:gd name="connsiteY6" fmla="*/ 2687731 h 6891619"/>
              <a:gd name="connsiteX7" fmla="*/ 825910 w 825910"/>
              <a:gd name="connsiteY7" fmla="*/ 3514726 h 6891619"/>
              <a:gd name="connsiteX8" fmla="*/ 825910 w 825910"/>
              <a:gd name="connsiteY8" fmla="*/ 4272804 h 6891619"/>
              <a:gd name="connsiteX9" fmla="*/ 825910 w 825910"/>
              <a:gd name="connsiteY9" fmla="*/ 4755217 h 6891619"/>
              <a:gd name="connsiteX10" fmla="*/ 825910 w 825910"/>
              <a:gd name="connsiteY10" fmla="*/ 5237630 h 6891619"/>
              <a:gd name="connsiteX11" fmla="*/ 825910 w 825910"/>
              <a:gd name="connsiteY11" fmla="*/ 5926792 h 6891619"/>
              <a:gd name="connsiteX12" fmla="*/ 825910 w 825910"/>
              <a:gd name="connsiteY12" fmla="*/ 6891619 h 6891619"/>
              <a:gd name="connsiteX13" fmla="*/ 429473 w 825910"/>
              <a:gd name="connsiteY13" fmla="*/ 6891619 h 6891619"/>
              <a:gd name="connsiteX14" fmla="*/ 0 w 825910"/>
              <a:gd name="connsiteY14" fmla="*/ 6891619 h 6891619"/>
              <a:gd name="connsiteX15" fmla="*/ 0 w 825910"/>
              <a:gd name="connsiteY15" fmla="*/ 6133541 h 6891619"/>
              <a:gd name="connsiteX16" fmla="*/ 0 w 825910"/>
              <a:gd name="connsiteY16" fmla="*/ 5306547 h 6891619"/>
              <a:gd name="connsiteX17" fmla="*/ 0 w 825910"/>
              <a:gd name="connsiteY17" fmla="*/ 4824133 h 6891619"/>
              <a:gd name="connsiteX18" fmla="*/ 0 w 825910"/>
              <a:gd name="connsiteY18" fmla="*/ 3997139 h 6891619"/>
              <a:gd name="connsiteX19" fmla="*/ 0 w 825910"/>
              <a:gd name="connsiteY19" fmla="*/ 3445810 h 6891619"/>
              <a:gd name="connsiteX20" fmla="*/ 0 w 825910"/>
              <a:gd name="connsiteY20" fmla="*/ 2756648 h 6891619"/>
              <a:gd name="connsiteX21" fmla="*/ 0 w 825910"/>
              <a:gd name="connsiteY21" fmla="*/ 1929653 h 6891619"/>
              <a:gd name="connsiteX22" fmla="*/ 0 w 825910"/>
              <a:gd name="connsiteY22" fmla="*/ 1447240 h 6891619"/>
              <a:gd name="connsiteX23" fmla="*/ 0 w 825910"/>
              <a:gd name="connsiteY23" fmla="*/ 758078 h 6891619"/>
              <a:gd name="connsiteX24" fmla="*/ 0 w 825910"/>
              <a:gd name="connsiteY24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1619" fill="none" extrusionOk="0">
                <a:moveTo>
                  <a:pt x="0" y="0"/>
                </a:moveTo>
                <a:cubicBezTo>
                  <a:pt x="89356" y="-2905"/>
                  <a:pt x="296608" y="9909"/>
                  <a:pt x="429473" y="0"/>
                </a:cubicBezTo>
                <a:cubicBezTo>
                  <a:pt x="562338" y="-9909"/>
                  <a:pt x="715466" y="15008"/>
                  <a:pt x="825910" y="0"/>
                </a:cubicBezTo>
                <a:cubicBezTo>
                  <a:pt x="826368" y="410606"/>
                  <a:pt x="809362" y="573044"/>
                  <a:pt x="825910" y="826994"/>
                </a:cubicBezTo>
                <a:cubicBezTo>
                  <a:pt x="842458" y="1080944"/>
                  <a:pt x="805341" y="1140192"/>
                  <a:pt x="825910" y="1378324"/>
                </a:cubicBezTo>
                <a:cubicBezTo>
                  <a:pt x="846480" y="1616456"/>
                  <a:pt x="820871" y="1657627"/>
                  <a:pt x="825910" y="1860737"/>
                </a:cubicBezTo>
                <a:cubicBezTo>
                  <a:pt x="830949" y="2063847"/>
                  <a:pt x="846770" y="2362995"/>
                  <a:pt x="825910" y="2687731"/>
                </a:cubicBezTo>
                <a:cubicBezTo>
                  <a:pt x="805050" y="3012467"/>
                  <a:pt x="813430" y="3295524"/>
                  <a:pt x="825910" y="3514726"/>
                </a:cubicBezTo>
                <a:cubicBezTo>
                  <a:pt x="838390" y="3733929"/>
                  <a:pt x="860016" y="3964921"/>
                  <a:pt x="825910" y="4272804"/>
                </a:cubicBezTo>
                <a:cubicBezTo>
                  <a:pt x="791804" y="4580687"/>
                  <a:pt x="807363" y="4636158"/>
                  <a:pt x="825910" y="4755217"/>
                </a:cubicBezTo>
                <a:cubicBezTo>
                  <a:pt x="844457" y="4874276"/>
                  <a:pt x="803261" y="5098290"/>
                  <a:pt x="825910" y="5237630"/>
                </a:cubicBezTo>
                <a:cubicBezTo>
                  <a:pt x="848559" y="5376970"/>
                  <a:pt x="856015" y="5700754"/>
                  <a:pt x="825910" y="5926792"/>
                </a:cubicBezTo>
                <a:cubicBezTo>
                  <a:pt x="795805" y="6152830"/>
                  <a:pt x="815700" y="6562904"/>
                  <a:pt x="825910" y="6891619"/>
                </a:cubicBezTo>
                <a:cubicBezTo>
                  <a:pt x="720079" y="6900441"/>
                  <a:pt x="577230" y="6892663"/>
                  <a:pt x="429473" y="6891619"/>
                </a:cubicBezTo>
                <a:cubicBezTo>
                  <a:pt x="281716" y="6890575"/>
                  <a:pt x="153688" y="6876139"/>
                  <a:pt x="0" y="6891619"/>
                </a:cubicBezTo>
                <a:cubicBezTo>
                  <a:pt x="8572" y="6605855"/>
                  <a:pt x="23455" y="6448793"/>
                  <a:pt x="0" y="6133541"/>
                </a:cubicBezTo>
                <a:cubicBezTo>
                  <a:pt x="-23455" y="5818289"/>
                  <a:pt x="-447" y="5689068"/>
                  <a:pt x="0" y="5306547"/>
                </a:cubicBezTo>
                <a:cubicBezTo>
                  <a:pt x="447" y="4924026"/>
                  <a:pt x="-957" y="5053560"/>
                  <a:pt x="0" y="4824133"/>
                </a:cubicBezTo>
                <a:cubicBezTo>
                  <a:pt x="957" y="4594706"/>
                  <a:pt x="38016" y="4226199"/>
                  <a:pt x="0" y="3997139"/>
                </a:cubicBezTo>
                <a:cubicBezTo>
                  <a:pt x="-38016" y="3768079"/>
                  <a:pt x="6003" y="3567911"/>
                  <a:pt x="0" y="3445810"/>
                </a:cubicBezTo>
                <a:cubicBezTo>
                  <a:pt x="-6003" y="3323709"/>
                  <a:pt x="-19749" y="3014781"/>
                  <a:pt x="0" y="2756648"/>
                </a:cubicBezTo>
                <a:cubicBezTo>
                  <a:pt x="19749" y="2498515"/>
                  <a:pt x="-29800" y="2154480"/>
                  <a:pt x="0" y="1929653"/>
                </a:cubicBezTo>
                <a:cubicBezTo>
                  <a:pt x="29800" y="1704826"/>
                  <a:pt x="-7752" y="1665028"/>
                  <a:pt x="0" y="1447240"/>
                </a:cubicBezTo>
                <a:cubicBezTo>
                  <a:pt x="7752" y="1229452"/>
                  <a:pt x="15953" y="956453"/>
                  <a:pt x="0" y="758078"/>
                </a:cubicBezTo>
                <a:cubicBezTo>
                  <a:pt x="-15953" y="559703"/>
                  <a:pt x="2727" y="232436"/>
                  <a:pt x="0" y="0"/>
                </a:cubicBezTo>
                <a:close/>
              </a:path>
              <a:path w="825910" h="6891619" stroke="0" extrusionOk="0">
                <a:moveTo>
                  <a:pt x="0" y="0"/>
                </a:moveTo>
                <a:cubicBezTo>
                  <a:pt x="189230" y="-10551"/>
                  <a:pt x="282314" y="-14519"/>
                  <a:pt x="412955" y="0"/>
                </a:cubicBezTo>
                <a:cubicBezTo>
                  <a:pt x="543596" y="14519"/>
                  <a:pt x="647084" y="-4098"/>
                  <a:pt x="825910" y="0"/>
                </a:cubicBezTo>
                <a:cubicBezTo>
                  <a:pt x="830369" y="240999"/>
                  <a:pt x="824419" y="322128"/>
                  <a:pt x="825910" y="482413"/>
                </a:cubicBezTo>
                <a:cubicBezTo>
                  <a:pt x="827401" y="642698"/>
                  <a:pt x="806121" y="848665"/>
                  <a:pt x="825910" y="1102659"/>
                </a:cubicBezTo>
                <a:cubicBezTo>
                  <a:pt x="845699" y="1356653"/>
                  <a:pt x="841815" y="1622285"/>
                  <a:pt x="825910" y="1860737"/>
                </a:cubicBezTo>
                <a:cubicBezTo>
                  <a:pt x="810005" y="2099189"/>
                  <a:pt x="808334" y="2173088"/>
                  <a:pt x="825910" y="2343150"/>
                </a:cubicBezTo>
                <a:cubicBezTo>
                  <a:pt x="843486" y="2513212"/>
                  <a:pt x="802574" y="2887962"/>
                  <a:pt x="825910" y="3032312"/>
                </a:cubicBezTo>
                <a:cubicBezTo>
                  <a:pt x="849246" y="3176662"/>
                  <a:pt x="832002" y="3468164"/>
                  <a:pt x="825910" y="3790390"/>
                </a:cubicBezTo>
                <a:cubicBezTo>
                  <a:pt x="819818" y="4112616"/>
                  <a:pt x="826489" y="4366528"/>
                  <a:pt x="825910" y="4548469"/>
                </a:cubicBezTo>
                <a:cubicBezTo>
                  <a:pt x="825331" y="4730410"/>
                  <a:pt x="802129" y="5121654"/>
                  <a:pt x="825910" y="5306547"/>
                </a:cubicBezTo>
                <a:cubicBezTo>
                  <a:pt x="849691" y="5491440"/>
                  <a:pt x="797746" y="5786450"/>
                  <a:pt x="825910" y="6133541"/>
                </a:cubicBezTo>
                <a:cubicBezTo>
                  <a:pt x="854074" y="6480632"/>
                  <a:pt x="823269" y="6568180"/>
                  <a:pt x="825910" y="6891619"/>
                </a:cubicBezTo>
                <a:cubicBezTo>
                  <a:pt x="681919" y="6898453"/>
                  <a:pt x="575948" y="6903586"/>
                  <a:pt x="429473" y="6891619"/>
                </a:cubicBezTo>
                <a:cubicBezTo>
                  <a:pt x="282998" y="6879652"/>
                  <a:pt x="137206" y="6872589"/>
                  <a:pt x="0" y="6891619"/>
                </a:cubicBezTo>
                <a:cubicBezTo>
                  <a:pt x="-13963" y="6647542"/>
                  <a:pt x="-12326" y="6458949"/>
                  <a:pt x="0" y="6340289"/>
                </a:cubicBezTo>
                <a:cubicBezTo>
                  <a:pt x="12326" y="6221629"/>
                  <a:pt x="-27235" y="5692125"/>
                  <a:pt x="0" y="5513295"/>
                </a:cubicBezTo>
                <a:cubicBezTo>
                  <a:pt x="27235" y="5334465"/>
                  <a:pt x="-3398" y="5229763"/>
                  <a:pt x="0" y="5030882"/>
                </a:cubicBezTo>
                <a:cubicBezTo>
                  <a:pt x="3398" y="4832001"/>
                  <a:pt x="-21426" y="4678995"/>
                  <a:pt x="0" y="4341720"/>
                </a:cubicBezTo>
                <a:cubicBezTo>
                  <a:pt x="21426" y="4004445"/>
                  <a:pt x="4689" y="3912587"/>
                  <a:pt x="0" y="3514726"/>
                </a:cubicBezTo>
                <a:cubicBezTo>
                  <a:pt x="-4689" y="3116865"/>
                  <a:pt x="2723" y="3250973"/>
                  <a:pt x="0" y="3032312"/>
                </a:cubicBezTo>
                <a:cubicBezTo>
                  <a:pt x="-2723" y="2813651"/>
                  <a:pt x="-36414" y="2447862"/>
                  <a:pt x="0" y="2274234"/>
                </a:cubicBezTo>
                <a:cubicBezTo>
                  <a:pt x="36414" y="2100606"/>
                  <a:pt x="-1242" y="1911653"/>
                  <a:pt x="0" y="1791821"/>
                </a:cubicBezTo>
                <a:cubicBezTo>
                  <a:pt x="1242" y="1671989"/>
                  <a:pt x="10082" y="1420058"/>
                  <a:pt x="0" y="1240491"/>
                </a:cubicBezTo>
                <a:cubicBezTo>
                  <a:pt x="-10082" y="1060924"/>
                  <a:pt x="27728" y="310963"/>
                  <a:pt x="0" y="0"/>
                </a:cubicBezTo>
                <a:close/>
              </a:path>
            </a:pathLst>
          </a:custGeom>
          <a:solidFill>
            <a:srgbClr val="75BCAC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825910" cy="6890825"/>
          </a:xfrm>
          <a:custGeom>
            <a:avLst/>
            <a:gdLst>
              <a:gd name="connsiteX0" fmla="*/ 0 w 825910"/>
              <a:gd name="connsiteY0" fmla="*/ 0 h 6890825"/>
              <a:gd name="connsiteX1" fmla="*/ 429473 w 825910"/>
              <a:gd name="connsiteY1" fmla="*/ 0 h 6890825"/>
              <a:gd name="connsiteX2" fmla="*/ 825910 w 825910"/>
              <a:gd name="connsiteY2" fmla="*/ 0 h 6890825"/>
              <a:gd name="connsiteX3" fmla="*/ 825910 w 825910"/>
              <a:gd name="connsiteY3" fmla="*/ 826899 h 6890825"/>
              <a:gd name="connsiteX4" fmla="*/ 825910 w 825910"/>
              <a:gd name="connsiteY4" fmla="*/ 1584890 h 6890825"/>
              <a:gd name="connsiteX5" fmla="*/ 825910 w 825910"/>
              <a:gd name="connsiteY5" fmla="*/ 2411789 h 6890825"/>
              <a:gd name="connsiteX6" fmla="*/ 825910 w 825910"/>
              <a:gd name="connsiteY6" fmla="*/ 3100871 h 6890825"/>
              <a:gd name="connsiteX7" fmla="*/ 825910 w 825910"/>
              <a:gd name="connsiteY7" fmla="*/ 3721046 h 6890825"/>
              <a:gd name="connsiteX8" fmla="*/ 825910 w 825910"/>
              <a:gd name="connsiteY8" fmla="*/ 4203403 h 6890825"/>
              <a:gd name="connsiteX9" fmla="*/ 825910 w 825910"/>
              <a:gd name="connsiteY9" fmla="*/ 4892486 h 6890825"/>
              <a:gd name="connsiteX10" fmla="*/ 825910 w 825910"/>
              <a:gd name="connsiteY10" fmla="*/ 5512660 h 6890825"/>
              <a:gd name="connsiteX11" fmla="*/ 825910 w 825910"/>
              <a:gd name="connsiteY11" fmla="*/ 5995018 h 6890825"/>
              <a:gd name="connsiteX12" fmla="*/ 825910 w 825910"/>
              <a:gd name="connsiteY12" fmla="*/ 6890825 h 6890825"/>
              <a:gd name="connsiteX13" fmla="*/ 437732 w 825910"/>
              <a:gd name="connsiteY13" fmla="*/ 6890825 h 6890825"/>
              <a:gd name="connsiteX14" fmla="*/ 0 w 825910"/>
              <a:gd name="connsiteY14" fmla="*/ 6890825 h 6890825"/>
              <a:gd name="connsiteX15" fmla="*/ 0 w 825910"/>
              <a:gd name="connsiteY15" fmla="*/ 6339559 h 6890825"/>
              <a:gd name="connsiteX16" fmla="*/ 0 w 825910"/>
              <a:gd name="connsiteY16" fmla="*/ 5581568 h 6890825"/>
              <a:gd name="connsiteX17" fmla="*/ 0 w 825910"/>
              <a:gd name="connsiteY17" fmla="*/ 4961394 h 6890825"/>
              <a:gd name="connsiteX18" fmla="*/ 0 w 825910"/>
              <a:gd name="connsiteY18" fmla="*/ 4203403 h 6890825"/>
              <a:gd name="connsiteX19" fmla="*/ 0 w 825910"/>
              <a:gd name="connsiteY19" fmla="*/ 3376504 h 6890825"/>
              <a:gd name="connsiteX20" fmla="*/ 0 w 825910"/>
              <a:gd name="connsiteY20" fmla="*/ 2756330 h 6890825"/>
              <a:gd name="connsiteX21" fmla="*/ 0 w 825910"/>
              <a:gd name="connsiteY21" fmla="*/ 2136156 h 6890825"/>
              <a:gd name="connsiteX22" fmla="*/ 0 w 825910"/>
              <a:gd name="connsiteY22" fmla="*/ 1309257 h 6890825"/>
              <a:gd name="connsiteX23" fmla="*/ 0 w 825910"/>
              <a:gd name="connsiteY23" fmla="*/ 757991 h 6890825"/>
              <a:gd name="connsiteX24" fmla="*/ 0 w 825910"/>
              <a:gd name="connsiteY24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0825" fill="none" extrusionOk="0">
                <a:moveTo>
                  <a:pt x="0" y="0"/>
                </a:moveTo>
                <a:cubicBezTo>
                  <a:pt x="193328" y="13447"/>
                  <a:pt x="329279" y="-16590"/>
                  <a:pt x="429473" y="0"/>
                </a:cubicBezTo>
                <a:cubicBezTo>
                  <a:pt x="529667" y="16590"/>
                  <a:pt x="639247" y="2160"/>
                  <a:pt x="825910" y="0"/>
                </a:cubicBezTo>
                <a:cubicBezTo>
                  <a:pt x="807983" y="295933"/>
                  <a:pt x="855230" y="476294"/>
                  <a:pt x="825910" y="826899"/>
                </a:cubicBezTo>
                <a:cubicBezTo>
                  <a:pt x="796590" y="1177504"/>
                  <a:pt x="813614" y="1234663"/>
                  <a:pt x="825910" y="1584890"/>
                </a:cubicBezTo>
                <a:cubicBezTo>
                  <a:pt x="838206" y="1935117"/>
                  <a:pt x="797564" y="2085838"/>
                  <a:pt x="825910" y="2411789"/>
                </a:cubicBezTo>
                <a:cubicBezTo>
                  <a:pt x="854256" y="2737740"/>
                  <a:pt x="847824" y="2877849"/>
                  <a:pt x="825910" y="3100871"/>
                </a:cubicBezTo>
                <a:cubicBezTo>
                  <a:pt x="803996" y="3323893"/>
                  <a:pt x="814330" y="3513169"/>
                  <a:pt x="825910" y="3721046"/>
                </a:cubicBezTo>
                <a:cubicBezTo>
                  <a:pt x="837490" y="3928923"/>
                  <a:pt x="811660" y="4067832"/>
                  <a:pt x="825910" y="4203403"/>
                </a:cubicBezTo>
                <a:cubicBezTo>
                  <a:pt x="840160" y="4338974"/>
                  <a:pt x="823913" y="4570428"/>
                  <a:pt x="825910" y="4892486"/>
                </a:cubicBezTo>
                <a:cubicBezTo>
                  <a:pt x="827907" y="5214544"/>
                  <a:pt x="846563" y="5374992"/>
                  <a:pt x="825910" y="5512660"/>
                </a:cubicBezTo>
                <a:cubicBezTo>
                  <a:pt x="805257" y="5650328"/>
                  <a:pt x="836462" y="5880673"/>
                  <a:pt x="825910" y="5995018"/>
                </a:cubicBezTo>
                <a:cubicBezTo>
                  <a:pt x="815358" y="6109363"/>
                  <a:pt x="817137" y="6662682"/>
                  <a:pt x="825910" y="6890825"/>
                </a:cubicBezTo>
                <a:cubicBezTo>
                  <a:pt x="688822" y="6906661"/>
                  <a:pt x="625793" y="6909469"/>
                  <a:pt x="437732" y="6890825"/>
                </a:cubicBezTo>
                <a:cubicBezTo>
                  <a:pt x="249671" y="6872181"/>
                  <a:pt x="131492" y="6903254"/>
                  <a:pt x="0" y="6890825"/>
                </a:cubicBezTo>
                <a:cubicBezTo>
                  <a:pt x="-8301" y="6731475"/>
                  <a:pt x="-2854" y="6516991"/>
                  <a:pt x="0" y="6339559"/>
                </a:cubicBezTo>
                <a:cubicBezTo>
                  <a:pt x="2854" y="6162127"/>
                  <a:pt x="-31386" y="5875447"/>
                  <a:pt x="0" y="5581568"/>
                </a:cubicBezTo>
                <a:cubicBezTo>
                  <a:pt x="31386" y="5287689"/>
                  <a:pt x="-28139" y="5172889"/>
                  <a:pt x="0" y="4961394"/>
                </a:cubicBezTo>
                <a:cubicBezTo>
                  <a:pt x="28139" y="4749899"/>
                  <a:pt x="21583" y="4390320"/>
                  <a:pt x="0" y="4203403"/>
                </a:cubicBezTo>
                <a:cubicBezTo>
                  <a:pt x="-21583" y="4016486"/>
                  <a:pt x="25110" y="3676786"/>
                  <a:pt x="0" y="3376504"/>
                </a:cubicBezTo>
                <a:cubicBezTo>
                  <a:pt x="-25110" y="3076222"/>
                  <a:pt x="3657" y="2901357"/>
                  <a:pt x="0" y="2756330"/>
                </a:cubicBezTo>
                <a:cubicBezTo>
                  <a:pt x="-3657" y="2611303"/>
                  <a:pt x="-9109" y="2309750"/>
                  <a:pt x="0" y="2136156"/>
                </a:cubicBezTo>
                <a:cubicBezTo>
                  <a:pt x="9109" y="1962562"/>
                  <a:pt x="-25746" y="1685024"/>
                  <a:pt x="0" y="1309257"/>
                </a:cubicBezTo>
                <a:cubicBezTo>
                  <a:pt x="25746" y="933490"/>
                  <a:pt x="-23838" y="877508"/>
                  <a:pt x="0" y="757991"/>
                </a:cubicBezTo>
                <a:cubicBezTo>
                  <a:pt x="23838" y="638474"/>
                  <a:pt x="-2261" y="370551"/>
                  <a:pt x="0" y="0"/>
                </a:cubicBezTo>
                <a:close/>
              </a:path>
              <a:path w="825910" h="6890825" stroke="0" extrusionOk="0">
                <a:moveTo>
                  <a:pt x="0" y="0"/>
                </a:moveTo>
                <a:cubicBezTo>
                  <a:pt x="95717" y="4582"/>
                  <a:pt x="262373" y="16515"/>
                  <a:pt x="404696" y="0"/>
                </a:cubicBezTo>
                <a:cubicBezTo>
                  <a:pt x="547019" y="-16515"/>
                  <a:pt x="616441" y="16299"/>
                  <a:pt x="825910" y="0"/>
                </a:cubicBezTo>
                <a:cubicBezTo>
                  <a:pt x="855464" y="160995"/>
                  <a:pt x="803449" y="456205"/>
                  <a:pt x="825910" y="620174"/>
                </a:cubicBezTo>
                <a:cubicBezTo>
                  <a:pt x="848371" y="784143"/>
                  <a:pt x="837535" y="1069179"/>
                  <a:pt x="825910" y="1378165"/>
                </a:cubicBezTo>
                <a:cubicBezTo>
                  <a:pt x="814285" y="1687151"/>
                  <a:pt x="802315" y="1649646"/>
                  <a:pt x="825910" y="1860523"/>
                </a:cubicBezTo>
                <a:cubicBezTo>
                  <a:pt x="849505" y="2071400"/>
                  <a:pt x="823256" y="2215260"/>
                  <a:pt x="825910" y="2411789"/>
                </a:cubicBezTo>
                <a:cubicBezTo>
                  <a:pt x="828564" y="2608318"/>
                  <a:pt x="839256" y="2746727"/>
                  <a:pt x="825910" y="2894147"/>
                </a:cubicBezTo>
                <a:cubicBezTo>
                  <a:pt x="812564" y="3041567"/>
                  <a:pt x="837829" y="3275123"/>
                  <a:pt x="825910" y="3514321"/>
                </a:cubicBezTo>
                <a:cubicBezTo>
                  <a:pt x="813991" y="3753519"/>
                  <a:pt x="798303" y="3955807"/>
                  <a:pt x="825910" y="4203403"/>
                </a:cubicBezTo>
                <a:cubicBezTo>
                  <a:pt x="853517" y="4450999"/>
                  <a:pt x="831449" y="4682596"/>
                  <a:pt x="825910" y="4892486"/>
                </a:cubicBezTo>
                <a:cubicBezTo>
                  <a:pt x="820371" y="5102376"/>
                  <a:pt x="847787" y="5249220"/>
                  <a:pt x="825910" y="5374844"/>
                </a:cubicBezTo>
                <a:cubicBezTo>
                  <a:pt x="804033" y="5500468"/>
                  <a:pt x="843085" y="5686162"/>
                  <a:pt x="825910" y="5857201"/>
                </a:cubicBezTo>
                <a:cubicBezTo>
                  <a:pt x="808735" y="6028240"/>
                  <a:pt x="848704" y="6458677"/>
                  <a:pt x="825910" y="6890825"/>
                </a:cubicBezTo>
                <a:cubicBezTo>
                  <a:pt x="731663" y="6885136"/>
                  <a:pt x="589667" y="6891616"/>
                  <a:pt x="404696" y="6890825"/>
                </a:cubicBezTo>
                <a:cubicBezTo>
                  <a:pt x="219725" y="6890034"/>
                  <a:pt x="168945" y="6894450"/>
                  <a:pt x="0" y="6890825"/>
                </a:cubicBezTo>
                <a:cubicBezTo>
                  <a:pt x="-29093" y="6742403"/>
                  <a:pt x="2908" y="6502826"/>
                  <a:pt x="0" y="6270651"/>
                </a:cubicBezTo>
                <a:cubicBezTo>
                  <a:pt x="-2908" y="6038476"/>
                  <a:pt x="22646" y="5921533"/>
                  <a:pt x="0" y="5788293"/>
                </a:cubicBezTo>
                <a:cubicBezTo>
                  <a:pt x="-22646" y="5655053"/>
                  <a:pt x="26887" y="5366123"/>
                  <a:pt x="0" y="5237027"/>
                </a:cubicBezTo>
                <a:cubicBezTo>
                  <a:pt x="-26887" y="5107931"/>
                  <a:pt x="-3878" y="4741199"/>
                  <a:pt x="0" y="4616853"/>
                </a:cubicBezTo>
                <a:cubicBezTo>
                  <a:pt x="3878" y="4492507"/>
                  <a:pt x="-14752" y="4283441"/>
                  <a:pt x="0" y="3996678"/>
                </a:cubicBezTo>
                <a:cubicBezTo>
                  <a:pt x="14752" y="3709916"/>
                  <a:pt x="-25681" y="3458163"/>
                  <a:pt x="0" y="3169779"/>
                </a:cubicBezTo>
                <a:cubicBezTo>
                  <a:pt x="25681" y="2881395"/>
                  <a:pt x="6282" y="2756899"/>
                  <a:pt x="0" y="2618513"/>
                </a:cubicBezTo>
                <a:cubicBezTo>
                  <a:pt x="-6282" y="2480127"/>
                  <a:pt x="-1133" y="2198707"/>
                  <a:pt x="0" y="1998339"/>
                </a:cubicBezTo>
                <a:cubicBezTo>
                  <a:pt x="1133" y="1797971"/>
                  <a:pt x="12634" y="1456572"/>
                  <a:pt x="0" y="1240348"/>
                </a:cubicBezTo>
                <a:cubicBezTo>
                  <a:pt x="-12634" y="1024124"/>
                  <a:pt x="-27397" y="872244"/>
                  <a:pt x="0" y="689082"/>
                </a:cubicBezTo>
                <a:cubicBezTo>
                  <a:pt x="27397" y="505920"/>
                  <a:pt x="2061" y="159915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87663" y="359264"/>
            <a:ext cx="3700134" cy="638632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s-ES" sz="4000" err="1">
                <a:solidFill>
                  <a:schemeClr val="bg1"/>
                </a:solidFill>
                <a:latin typeface="Slackey" panose="02000000000000000000" pitchFamily="2" charset="0"/>
              </a:rPr>
              <a:t>Settings</a:t>
            </a:r>
            <a:r>
              <a:rPr lang="es-ES" sz="4000">
                <a:solidFill>
                  <a:schemeClr val="bg1"/>
                </a:solidFill>
                <a:latin typeface="Slackey" panose="02000000000000000000" pitchFamily="2" charset="0"/>
              </a:rPr>
              <a:t> </a:t>
            </a:r>
            <a:r>
              <a:rPr lang="es-ES" sz="4000" err="1">
                <a:solidFill>
                  <a:schemeClr val="bg1"/>
                </a:solidFill>
                <a:latin typeface="Slackey" panose="02000000000000000000" pitchFamily="2" charset="0"/>
              </a:rPr>
              <a:t>Menu</a:t>
            </a:r>
            <a:endParaRPr lang="es-ES" sz="4000">
              <a:solidFill>
                <a:schemeClr val="bg1"/>
              </a:solidFill>
              <a:latin typeface="Slackey" panose="02000000000000000000" pitchFamily="2" charset="0"/>
            </a:endParaRPr>
          </a:p>
        </p:txBody>
      </p:sp>
      <p:pic>
        <p:nvPicPr>
          <p:cNvPr id="7" name="Imagen 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92B3D91F-9C74-4C9A-81F4-1E871172E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73" y="997896"/>
            <a:ext cx="10090298" cy="567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1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0" y="770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2667474" cy="6869974"/>
          </a:xfrm>
          <a:custGeom>
            <a:avLst/>
            <a:gdLst>
              <a:gd name="connsiteX0" fmla="*/ 0 w 12667474"/>
              <a:gd name="connsiteY0" fmla="*/ 0 h 6869974"/>
              <a:gd name="connsiteX1" fmla="*/ 793384 w 12667474"/>
              <a:gd name="connsiteY1" fmla="*/ 0 h 6869974"/>
              <a:gd name="connsiteX2" fmla="*/ 1713443 w 12667474"/>
              <a:gd name="connsiteY2" fmla="*/ 0 h 6869974"/>
              <a:gd name="connsiteX3" fmla="*/ 2506826 w 12667474"/>
              <a:gd name="connsiteY3" fmla="*/ 0 h 6869974"/>
              <a:gd name="connsiteX4" fmla="*/ 2793511 w 12667474"/>
              <a:gd name="connsiteY4" fmla="*/ 0 h 6869974"/>
              <a:gd name="connsiteX5" fmla="*/ 3333546 w 12667474"/>
              <a:gd name="connsiteY5" fmla="*/ 0 h 6869974"/>
              <a:gd name="connsiteX6" fmla="*/ 3873580 w 12667474"/>
              <a:gd name="connsiteY6" fmla="*/ 0 h 6869974"/>
              <a:gd name="connsiteX7" fmla="*/ 4286940 w 12667474"/>
              <a:gd name="connsiteY7" fmla="*/ 0 h 6869974"/>
              <a:gd name="connsiteX8" fmla="*/ 4953649 w 12667474"/>
              <a:gd name="connsiteY8" fmla="*/ 0 h 6869974"/>
              <a:gd name="connsiteX9" fmla="*/ 5493683 w 12667474"/>
              <a:gd name="connsiteY9" fmla="*/ 0 h 6869974"/>
              <a:gd name="connsiteX10" fmla="*/ 5780368 w 12667474"/>
              <a:gd name="connsiteY10" fmla="*/ 0 h 6869974"/>
              <a:gd name="connsiteX11" fmla="*/ 6320403 w 12667474"/>
              <a:gd name="connsiteY11" fmla="*/ 0 h 6869974"/>
              <a:gd name="connsiteX12" fmla="*/ 6733762 w 12667474"/>
              <a:gd name="connsiteY12" fmla="*/ 0 h 6869974"/>
              <a:gd name="connsiteX13" fmla="*/ 7653821 w 12667474"/>
              <a:gd name="connsiteY13" fmla="*/ 0 h 6869974"/>
              <a:gd name="connsiteX14" fmla="*/ 8320530 w 12667474"/>
              <a:gd name="connsiteY14" fmla="*/ 0 h 6869974"/>
              <a:gd name="connsiteX15" fmla="*/ 8987239 w 12667474"/>
              <a:gd name="connsiteY15" fmla="*/ 0 h 6869974"/>
              <a:gd name="connsiteX16" fmla="*/ 9907298 w 12667474"/>
              <a:gd name="connsiteY16" fmla="*/ 0 h 6869974"/>
              <a:gd name="connsiteX17" fmla="*/ 10700682 w 12667474"/>
              <a:gd name="connsiteY17" fmla="*/ 0 h 6869974"/>
              <a:gd name="connsiteX18" fmla="*/ 10987367 w 12667474"/>
              <a:gd name="connsiteY18" fmla="*/ 0 h 6869974"/>
              <a:gd name="connsiteX19" fmla="*/ 11400727 w 12667474"/>
              <a:gd name="connsiteY19" fmla="*/ 0 h 6869974"/>
              <a:gd name="connsiteX20" fmla="*/ 11687412 w 12667474"/>
              <a:gd name="connsiteY20" fmla="*/ 0 h 6869974"/>
              <a:gd name="connsiteX21" fmla="*/ 12667474 w 12667474"/>
              <a:gd name="connsiteY21" fmla="*/ 0 h 6869974"/>
              <a:gd name="connsiteX22" fmla="*/ 12667474 w 12667474"/>
              <a:gd name="connsiteY22" fmla="*/ 824397 h 6869974"/>
              <a:gd name="connsiteX23" fmla="*/ 12667474 w 12667474"/>
              <a:gd name="connsiteY23" fmla="*/ 1373995 h 6869974"/>
              <a:gd name="connsiteX24" fmla="*/ 12667474 w 12667474"/>
              <a:gd name="connsiteY24" fmla="*/ 1923593 h 6869974"/>
              <a:gd name="connsiteX25" fmla="*/ 12667474 w 12667474"/>
              <a:gd name="connsiteY25" fmla="*/ 2679290 h 6869974"/>
              <a:gd name="connsiteX26" fmla="*/ 12667474 w 12667474"/>
              <a:gd name="connsiteY26" fmla="*/ 3503687 h 6869974"/>
              <a:gd name="connsiteX27" fmla="*/ 12667474 w 12667474"/>
              <a:gd name="connsiteY27" fmla="*/ 4259384 h 6869974"/>
              <a:gd name="connsiteX28" fmla="*/ 12667474 w 12667474"/>
              <a:gd name="connsiteY28" fmla="*/ 5083781 h 6869974"/>
              <a:gd name="connsiteX29" fmla="*/ 12667474 w 12667474"/>
              <a:gd name="connsiteY29" fmla="*/ 5770778 h 6869974"/>
              <a:gd name="connsiteX30" fmla="*/ 12667474 w 12667474"/>
              <a:gd name="connsiteY30" fmla="*/ 6869974 h 6869974"/>
              <a:gd name="connsiteX31" fmla="*/ 12254114 w 12667474"/>
              <a:gd name="connsiteY31" fmla="*/ 6869974 h 6869974"/>
              <a:gd name="connsiteX32" fmla="*/ 11334056 w 12667474"/>
              <a:gd name="connsiteY32" fmla="*/ 6869974 h 6869974"/>
              <a:gd name="connsiteX33" fmla="*/ 11047371 w 12667474"/>
              <a:gd name="connsiteY33" fmla="*/ 6869974 h 6869974"/>
              <a:gd name="connsiteX34" fmla="*/ 10127312 w 12667474"/>
              <a:gd name="connsiteY34" fmla="*/ 6869974 h 6869974"/>
              <a:gd name="connsiteX35" fmla="*/ 9587278 w 12667474"/>
              <a:gd name="connsiteY35" fmla="*/ 6869974 h 6869974"/>
              <a:gd name="connsiteX36" fmla="*/ 9173918 w 12667474"/>
              <a:gd name="connsiteY36" fmla="*/ 6869974 h 6869974"/>
              <a:gd name="connsiteX37" fmla="*/ 8760558 w 12667474"/>
              <a:gd name="connsiteY37" fmla="*/ 6869974 h 6869974"/>
              <a:gd name="connsiteX38" fmla="*/ 8473873 w 12667474"/>
              <a:gd name="connsiteY38" fmla="*/ 6869974 h 6869974"/>
              <a:gd name="connsiteX39" fmla="*/ 8187188 w 12667474"/>
              <a:gd name="connsiteY39" fmla="*/ 6869974 h 6869974"/>
              <a:gd name="connsiteX40" fmla="*/ 7267130 w 12667474"/>
              <a:gd name="connsiteY40" fmla="*/ 6869974 h 6869974"/>
              <a:gd name="connsiteX41" fmla="*/ 6473746 w 12667474"/>
              <a:gd name="connsiteY41" fmla="*/ 6869974 h 6869974"/>
              <a:gd name="connsiteX42" fmla="*/ 5807037 w 12667474"/>
              <a:gd name="connsiteY42" fmla="*/ 6869974 h 6869974"/>
              <a:gd name="connsiteX43" fmla="*/ 5393677 w 12667474"/>
              <a:gd name="connsiteY43" fmla="*/ 6869974 h 6869974"/>
              <a:gd name="connsiteX44" fmla="*/ 4473618 w 12667474"/>
              <a:gd name="connsiteY44" fmla="*/ 6869974 h 6869974"/>
              <a:gd name="connsiteX45" fmla="*/ 4186934 w 12667474"/>
              <a:gd name="connsiteY45" fmla="*/ 6869974 h 6869974"/>
              <a:gd name="connsiteX46" fmla="*/ 3393550 w 12667474"/>
              <a:gd name="connsiteY46" fmla="*/ 6869974 h 6869974"/>
              <a:gd name="connsiteX47" fmla="*/ 2980190 w 12667474"/>
              <a:gd name="connsiteY47" fmla="*/ 6869974 h 6869974"/>
              <a:gd name="connsiteX48" fmla="*/ 2186806 w 12667474"/>
              <a:gd name="connsiteY48" fmla="*/ 6869974 h 6869974"/>
              <a:gd name="connsiteX49" fmla="*/ 1646772 w 12667474"/>
              <a:gd name="connsiteY49" fmla="*/ 6869974 h 6869974"/>
              <a:gd name="connsiteX50" fmla="*/ 1106737 w 12667474"/>
              <a:gd name="connsiteY50" fmla="*/ 6869974 h 6869974"/>
              <a:gd name="connsiteX51" fmla="*/ 0 w 12667474"/>
              <a:gd name="connsiteY51" fmla="*/ 6869974 h 6869974"/>
              <a:gd name="connsiteX52" fmla="*/ 0 w 12667474"/>
              <a:gd name="connsiteY52" fmla="*/ 6389076 h 6869974"/>
              <a:gd name="connsiteX53" fmla="*/ 0 w 12667474"/>
              <a:gd name="connsiteY53" fmla="*/ 5633379 h 6869974"/>
              <a:gd name="connsiteX54" fmla="*/ 0 w 12667474"/>
              <a:gd name="connsiteY54" fmla="*/ 4808982 h 6869974"/>
              <a:gd name="connsiteX55" fmla="*/ 0 w 12667474"/>
              <a:gd name="connsiteY55" fmla="*/ 4121984 h 6869974"/>
              <a:gd name="connsiteX56" fmla="*/ 0 w 12667474"/>
              <a:gd name="connsiteY56" fmla="*/ 3572386 h 6869974"/>
              <a:gd name="connsiteX57" fmla="*/ 0 w 12667474"/>
              <a:gd name="connsiteY57" fmla="*/ 3091488 h 6869974"/>
              <a:gd name="connsiteX58" fmla="*/ 0 w 12667474"/>
              <a:gd name="connsiteY58" fmla="*/ 2473191 h 6869974"/>
              <a:gd name="connsiteX59" fmla="*/ 0 w 12667474"/>
              <a:gd name="connsiteY59" fmla="*/ 1923593 h 6869974"/>
              <a:gd name="connsiteX60" fmla="*/ 0 w 12667474"/>
              <a:gd name="connsiteY60" fmla="*/ 1167896 h 6869974"/>
              <a:gd name="connsiteX61" fmla="*/ 0 w 12667474"/>
              <a:gd name="connsiteY61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667474" h="6869974" fill="none" extrusionOk="0">
                <a:moveTo>
                  <a:pt x="0" y="0"/>
                </a:moveTo>
                <a:cubicBezTo>
                  <a:pt x="200167" y="3636"/>
                  <a:pt x="536791" y="23323"/>
                  <a:pt x="793384" y="0"/>
                </a:cubicBezTo>
                <a:cubicBezTo>
                  <a:pt x="1049977" y="-23323"/>
                  <a:pt x="1295005" y="-41052"/>
                  <a:pt x="1713443" y="0"/>
                </a:cubicBezTo>
                <a:cubicBezTo>
                  <a:pt x="2131881" y="41052"/>
                  <a:pt x="2148683" y="7315"/>
                  <a:pt x="2506826" y="0"/>
                </a:cubicBezTo>
                <a:cubicBezTo>
                  <a:pt x="2864969" y="-7315"/>
                  <a:pt x="2663205" y="3669"/>
                  <a:pt x="2793511" y="0"/>
                </a:cubicBezTo>
                <a:cubicBezTo>
                  <a:pt x="2923817" y="-3669"/>
                  <a:pt x="3109929" y="5151"/>
                  <a:pt x="3333546" y="0"/>
                </a:cubicBezTo>
                <a:cubicBezTo>
                  <a:pt x="3557164" y="-5151"/>
                  <a:pt x="3652301" y="25036"/>
                  <a:pt x="3873580" y="0"/>
                </a:cubicBezTo>
                <a:cubicBezTo>
                  <a:pt x="4094859" y="-25036"/>
                  <a:pt x="4173486" y="-12608"/>
                  <a:pt x="4286940" y="0"/>
                </a:cubicBezTo>
                <a:cubicBezTo>
                  <a:pt x="4400394" y="12608"/>
                  <a:pt x="4795912" y="10497"/>
                  <a:pt x="4953649" y="0"/>
                </a:cubicBezTo>
                <a:cubicBezTo>
                  <a:pt x="5111386" y="-10497"/>
                  <a:pt x="5272118" y="-17384"/>
                  <a:pt x="5493683" y="0"/>
                </a:cubicBezTo>
                <a:cubicBezTo>
                  <a:pt x="5715248" y="17384"/>
                  <a:pt x="5689053" y="7694"/>
                  <a:pt x="5780368" y="0"/>
                </a:cubicBezTo>
                <a:cubicBezTo>
                  <a:pt x="5871683" y="-7694"/>
                  <a:pt x="6051373" y="-15092"/>
                  <a:pt x="6320403" y="0"/>
                </a:cubicBezTo>
                <a:cubicBezTo>
                  <a:pt x="6589433" y="15092"/>
                  <a:pt x="6614006" y="8539"/>
                  <a:pt x="6733762" y="0"/>
                </a:cubicBezTo>
                <a:cubicBezTo>
                  <a:pt x="6853518" y="-8539"/>
                  <a:pt x="7364168" y="10847"/>
                  <a:pt x="7653821" y="0"/>
                </a:cubicBezTo>
                <a:cubicBezTo>
                  <a:pt x="7943474" y="-10847"/>
                  <a:pt x="8097541" y="17578"/>
                  <a:pt x="8320530" y="0"/>
                </a:cubicBezTo>
                <a:cubicBezTo>
                  <a:pt x="8543519" y="-17578"/>
                  <a:pt x="8772582" y="13439"/>
                  <a:pt x="8987239" y="0"/>
                </a:cubicBezTo>
                <a:cubicBezTo>
                  <a:pt x="9201896" y="-13439"/>
                  <a:pt x="9612178" y="21771"/>
                  <a:pt x="9907298" y="0"/>
                </a:cubicBezTo>
                <a:cubicBezTo>
                  <a:pt x="10202418" y="-21771"/>
                  <a:pt x="10309034" y="36562"/>
                  <a:pt x="10700682" y="0"/>
                </a:cubicBezTo>
                <a:cubicBezTo>
                  <a:pt x="11092330" y="-36562"/>
                  <a:pt x="10858435" y="-1883"/>
                  <a:pt x="10987367" y="0"/>
                </a:cubicBezTo>
                <a:cubicBezTo>
                  <a:pt x="11116300" y="1883"/>
                  <a:pt x="11210622" y="-17977"/>
                  <a:pt x="11400727" y="0"/>
                </a:cubicBezTo>
                <a:cubicBezTo>
                  <a:pt x="11590832" y="17977"/>
                  <a:pt x="11601729" y="-10941"/>
                  <a:pt x="11687412" y="0"/>
                </a:cubicBezTo>
                <a:cubicBezTo>
                  <a:pt x="11773095" y="10941"/>
                  <a:pt x="12410544" y="20662"/>
                  <a:pt x="12667474" y="0"/>
                </a:cubicBezTo>
                <a:cubicBezTo>
                  <a:pt x="12673605" y="221232"/>
                  <a:pt x="12641991" y="588476"/>
                  <a:pt x="12667474" y="824397"/>
                </a:cubicBezTo>
                <a:cubicBezTo>
                  <a:pt x="12692957" y="1060318"/>
                  <a:pt x="12660544" y="1228946"/>
                  <a:pt x="12667474" y="1373995"/>
                </a:cubicBezTo>
                <a:cubicBezTo>
                  <a:pt x="12674404" y="1519044"/>
                  <a:pt x="12668078" y="1709793"/>
                  <a:pt x="12667474" y="1923593"/>
                </a:cubicBezTo>
                <a:cubicBezTo>
                  <a:pt x="12666870" y="2137393"/>
                  <a:pt x="12664026" y="2336342"/>
                  <a:pt x="12667474" y="2679290"/>
                </a:cubicBezTo>
                <a:cubicBezTo>
                  <a:pt x="12670922" y="3022238"/>
                  <a:pt x="12696107" y="3293494"/>
                  <a:pt x="12667474" y="3503687"/>
                </a:cubicBezTo>
                <a:cubicBezTo>
                  <a:pt x="12638841" y="3713880"/>
                  <a:pt x="12702338" y="3987184"/>
                  <a:pt x="12667474" y="4259384"/>
                </a:cubicBezTo>
                <a:cubicBezTo>
                  <a:pt x="12632610" y="4531584"/>
                  <a:pt x="12642641" y="4775648"/>
                  <a:pt x="12667474" y="5083781"/>
                </a:cubicBezTo>
                <a:cubicBezTo>
                  <a:pt x="12692307" y="5391914"/>
                  <a:pt x="12697755" y="5541407"/>
                  <a:pt x="12667474" y="5770778"/>
                </a:cubicBezTo>
                <a:cubicBezTo>
                  <a:pt x="12637193" y="6000149"/>
                  <a:pt x="12614875" y="6341843"/>
                  <a:pt x="12667474" y="6869974"/>
                </a:cubicBezTo>
                <a:cubicBezTo>
                  <a:pt x="12552798" y="6860925"/>
                  <a:pt x="12395756" y="6879147"/>
                  <a:pt x="12254114" y="6869974"/>
                </a:cubicBezTo>
                <a:cubicBezTo>
                  <a:pt x="12112472" y="6860801"/>
                  <a:pt x="11629542" y="6876602"/>
                  <a:pt x="11334056" y="6869974"/>
                </a:cubicBezTo>
                <a:cubicBezTo>
                  <a:pt x="11038570" y="6863346"/>
                  <a:pt x="11136163" y="6860989"/>
                  <a:pt x="11047371" y="6869974"/>
                </a:cubicBezTo>
                <a:cubicBezTo>
                  <a:pt x="10958579" y="6878959"/>
                  <a:pt x="10368599" y="6877639"/>
                  <a:pt x="10127312" y="6869974"/>
                </a:cubicBezTo>
                <a:cubicBezTo>
                  <a:pt x="9886025" y="6862309"/>
                  <a:pt x="9780061" y="6886367"/>
                  <a:pt x="9587278" y="6869974"/>
                </a:cubicBezTo>
                <a:cubicBezTo>
                  <a:pt x="9394495" y="6853581"/>
                  <a:pt x="9311218" y="6856046"/>
                  <a:pt x="9173918" y="6869974"/>
                </a:cubicBezTo>
                <a:cubicBezTo>
                  <a:pt x="9036618" y="6883902"/>
                  <a:pt x="8885580" y="6864156"/>
                  <a:pt x="8760558" y="6869974"/>
                </a:cubicBezTo>
                <a:cubicBezTo>
                  <a:pt x="8635536" y="6875792"/>
                  <a:pt x="8562885" y="6858106"/>
                  <a:pt x="8473873" y="6869974"/>
                </a:cubicBezTo>
                <a:cubicBezTo>
                  <a:pt x="8384862" y="6881842"/>
                  <a:pt x="8304990" y="6866861"/>
                  <a:pt x="8187188" y="6869974"/>
                </a:cubicBezTo>
                <a:cubicBezTo>
                  <a:pt x="8069387" y="6873087"/>
                  <a:pt x="7543786" y="6902519"/>
                  <a:pt x="7267130" y="6869974"/>
                </a:cubicBezTo>
                <a:cubicBezTo>
                  <a:pt x="6990474" y="6837429"/>
                  <a:pt x="6704948" y="6833091"/>
                  <a:pt x="6473746" y="6869974"/>
                </a:cubicBezTo>
                <a:cubicBezTo>
                  <a:pt x="6242544" y="6906857"/>
                  <a:pt x="6062311" y="6901338"/>
                  <a:pt x="5807037" y="6869974"/>
                </a:cubicBezTo>
                <a:cubicBezTo>
                  <a:pt x="5551763" y="6838610"/>
                  <a:pt x="5543786" y="6862071"/>
                  <a:pt x="5393677" y="6869974"/>
                </a:cubicBezTo>
                <a:cubicBezTo>
                  <a:pt x="5243568" y="6877877"/>
                  <a:pt x="4822025" y="6837627"/>
                  <a:pt x="4473618" y="6869974"/>
                </a:cubicBezTo>
                <a:cubicBezTo>
                  <a:pt x="4125211" y="6902321"/>
                  <a:pt x="4286605" y="6878804"/>
                  <a:pt x="4186934" y="6869974"/>
                </a:cubicBezTo>
                <a:cubicBezTo>
                  <a:pt x="4087263" y="6861144"/>
                  <a:pt x="3709436" y="6856969"/>
                  <a:pt x="3393550" y="6869974"/>
                </a:cubicBezTo>
                <a:cubicBezTo>
                  <a:pt x="3077664" y="6882979"/>
                  <a:pt x="3069088" y="6860805"/>
                  <a:pt x="2980190" y="6869974"/>
                </a:cubicBezTo>
                <a:cubicBezTo>
                  <a:pt x="2891292" y="6879143"/>
                  <a:pt x="2555165" y="6873798"/>
                  <a:pt x="2186806" y="6869974"/>
                </a:cubicBezTo>
                <a:cubicBezTo>
                  <a:pt x="1818447" y="6866150"/>
                  <a:pt x="1817778" y="6849351"/>
                  <a:pt x="1646772" y="6869974"/>
                </a:cubicBezTo>
                <a:cubicBezTo>
                  <a:pt x="1475766" y="6890597"/>
                  <a:pt x="1265580" y="6887214"/>
                  <a:pt x="1106737" y="6869974"/>
                </a:cubicBezTo>
                <a:cubicBezTo>
                  <a:pt x="947895" y="6852734"/>
                  <a:pt x="411960" y="6874899"/>
                  <a:pt x="0" y="6869974"/>
                </a:cubicBezTo>
                <a:cubicBezTo>
                  <a:pt x="-16378" y="6750943"/>
                  <a:pt x="-23961" y="6583338"/>
                  <a:pt x="0" y="6389076"/>
                </a:cubicBezTo>
                <a:cubicBezTo>
                  <a:pt x="23961" y="6194814"/>
                  <a:pt x="1998" y="5897631"/>
                  <a:pt x="0" y="5633379"/>
                </a:cubicBezTo>
                <a:cubicBezTo>
                  <a:pt x="-1998" y="5369127"/>
                  <a:pt x="-6706" y="5087446"/>
                  <a:pt x="0" y="4808982"/>
                </a:cubicBezTo>
                <a:cubicBezTo>
                  <a:pt x="6706" y="4530518"/>
                  <a:pt x="-875" y="4352683"/>
                  <a:pt x="0" y="4121984"/>
                </a:cubicBezTo>
                <a:cubicBezTo>
                  <a:pt x="875" y="3891285"/>
                  <a:pt x="-25687" y="3753668"/>
                  <a:pt x="0" y="3572386"/>
                </a:cubicBezTo>
                <a:cubicBezTo>
                  <a:pt x="25687" y="3391104"/>
                  <a:pt x="1104" y="3312619"/>
                  <a:pt x="0" y="3091488"/>
                </a:cubicBezTo>
                <a:cubicBezTo>
                  <a:pt x="-1104" y="2870357"/>
                  <a:pt x="-1026" y="2764512"/>
                  <a:pt x="0" y="2473191"/>
                </a:cubicBezTo>
                <a:cubicBezTo>
                  <a:pt x="1026" y="2181870"/>
                  <a:pt x="-13018" y="2184642"/>
                  <a:pt x="0" y="1923593"/>
                </a:cubicBezTo>
                <a:cubicBezTo>
                  <a:pt x="13018" y="1662544"/>
                  <a:pt x="7034" y="1497817"/>
                  <a:pt x="0" y="1167896"/>
                </a:cubicBezTo>
                <a:cubicBezTo>
                  <a:pt x="-7034" y="837975"/>
                  <a:pt x="-22363" y="236597"/>
                  <a:pt x="0" y="0"/>
                </a:cubicBezTo>
                <a:close/>
              </a:path>
              <a:path w="12667474" h="6869974" stroke="0" extrusionOk="0">
                <a:moveTo>
                  <a:pt x="0" y="0"/>
                </a:moveTo>
                <a:cubicBezTo>
                  <a:pt x="202825" y="-9997"/>
                  <a:pt x="301086" y="-5942"/>
                  <a:pt x="540034" y="0"/>
                </a:cubicBezTo>
                <a:cubicBezTo>
                  <a:pt x="778982" y="5942"/>
                  <a:pt x="713751" y="8695"/>
                  <a:pt x="826719" y="0"/>
                </a:cubicBezTo>
                <a:cubicBezTo>
                  <a:pt x="939688" y="-8695"/>
                  <a:pt x="1282501" y="-16575"/>
                  <a:pt x="1620103" y="0"/>
                </a:cubicBezTo>
                <a:cubicBezTo>
                  <a:pt x="1957705" y="16575"/>
                  <a:pt x="1808918" y="-5762"/>
                  <a:pt x="1906788" y="0"/>
                </a:cubicBezTo>
                <a:cubicBezTo>
                  <a:pt x="2004658" y="5762"/>
                  <a:pt x="2057969" y="10969"/>
                  <a:pt x="2193473" y="0"/>
                </a:cubicBezTo>
                <a:cubicBezTo>
                  <a:pt x="2328978" y="-10969"/>
                  <a:pt x="2488474" y="-12848"/>
                  <a:pt x="2606833" y="0"/>
                </a:cubicBezTo>
                <a:cubicBezTo>
                  <a:pt x="2725192" y="12848"/>
                  <a:pt x="2881469" y="25751"/>
                  <a:pt x="3146867" y="0"/>
                </a:cubicBezTo>
                <a:cubicBezTo>
                  <a:pt x="3412265" y="-25751"/>
                  <a:pt x="3628756" y="14532"/>
                  <a:pt x="3813576" y="0"/>
                </a:cubicBezTo>
                <a:cubicBezTo>
                  <a:pt x="3998396" y="-14532"/>
                  <a:pt x="3977316" y="6381"/>
                  <a:pt x="4100261" y="0"/>
                </a:cubicBezTo>
                <a:cubicBezTo>
                  <a:pt x="4223207" y="-6381"/>
                  <a:pt x="4403356" y="-16825"/>
                  <a:pt x="4640296" y="0"/>
                </a:cubicBezTo>
                <a:cubicBezTo>
                  <a:pt x="4877237" y="16825"/>
                  <a:pt x="4839668" y="-5201"/>
                  <a:pt x="4926981" y="0"/>
                </a:cubicBezTo>
                <a:cubicBezTo>
                  <a:pt x="5014295" y="5201"/>
                  <a:pt x="5330899" y="-26279"/>
                  <a:pt x="5593690" y="0"/>
                </a:cubicBezTo>
                <a:cubicBezTo>
                  <a:pt x="5856481" y="26279"/>
                  <a:pt x="5759841" y="182"/>
                  <a:pt x="5880375" y="0"/>
                </a:cubicBezTo>
                <a:cubicBezTo>
                  <a:pt x="6000909" y="-182"/>
                  <a:pt x="6448669" y="26147"/>
                  <a:pt x="6673759" y="0"/>
                </a:cubicBezTo>
                <a:cubicBezTo>
                  <a:pt x="6898849" y="-26147"/>
                  <a:pt x="7308602" y="-1135"/>
                  <a:pt x="7593817" y="0"/>
                </a:cubicBezTo>
                <a:cubicBezTo>
                  <a:pt x="7879032" y="1135"/>
                  <a:pt x="8033493" y="16132"/>
                  <a:pt x="8387201" y="0"/>
                </a:cubicBezTo>
                <a:cubicBezTo>
                  <a:pt x="8740909" y="-16132"/>
                  <a:pt x="8718258" y="1172"/>
                  <a:pt x="8927236" y="0"/>
                </a:cubicBezTo>
                <a:cubicBezTo>
                  <a:pt x="9136214" y="-1172"/>
                  <a:pt x="9227368" y="16879"/>
                  <a:pt x="9340595" y="0"/>
                </a:cubicBezTo>
                <a:cubicBezTo>
                  <a:pt x="9453822" y="-16879"/>
                  <a:pt x="9523810" y="-2128"/>
                  <a:pt x="9627280" y="0"/>
                </a:cubicBezTo>
                <a:cubicBezTo>
                  <a:pt x="9730750" y="2128"/>
                  <a:pt x="10324765" y="-6616"/>
                  <a:pt x="10547339" y="0"/>
                </a:cubicBezTo>
                <a:cubicBezTo>
                  <a:pt x="10769913" y="6616"/>
                  <a:pt x="11272598" y="-11534"/>
                  <a:pt x="11467398" y="0"/>
                </a:cubicBezTo>
                <a:cubicBezTo>
                  <a:pt x="11662198" y="11534"/>
                  <a:pt x="12398206" y="24238"/>
                  <a:pt x="12667474" y="0"/>
                </a:cubicBezTo>
                <a:cubicBezTo>
                  <a:pt x="12641915" y="276961"/>
                  <a:pt x="12666264" y="441218"/>
                  <a:pt x="12667474" y="618298"/>
                </a:cubicBezTo>
                <a:cubicBezTo>
                  <a:pt x="12668684" y="795378"/>
                  <a:pt x="12696439" y="1045544"/>
                  <a:pt x="12667474" y="1442695"/>
                </a:cubicBezTo>
                <a:cubicBezTo>
                  <a:pt x="12638509" y="1839846"/>
                  <a:pt x="12670085" y="1877591"/>
                  <a:pt x="12667474" y="1992292"/>
                </a:cubicBezTo>
                <a:cubicBezTo>
                  <a:pt x="12664863" y="2106993"/>
                  <a:pt x="12707330" y="2427309"/>
                  <a:pt x="12667474" y="2816689"/>
                </a:cubicBezTo>
                <a:cubicBezTo>
                  <a:pt x="12627618" y="3206069"/>
                  <a:pt x="12660509" y="3100332"/>
                  <a:pt x="12667474" y="3366287"/>
                </a:cubicBezTo>
                <a:cubicBezTo>
                  <a:pt x="12674439" y="3632242"/>
                  <a:pt x="12658754" y="3643039"/>
                  <a:pt x="12667474" y="3847185"/>
                </a:cubicBezTo>
                <a:cubicBezTo>
                  <a:pt x="12676194" y="4051331"/>
                  <a:pt x="12656625" y="4290031"/>
                  <a:pt x="12667474" y="4534183"/>
                </a:cubicBezTo>
                <a:cubicBezTo>
                  <a:pt x="12678323" y="4778335"/>
                  <a:pt x="12704621" y="5167932"/>
                  <a:pt x="12667474" y="5358580"/>
                </a:cubicBezTo>
                <a:cubicBezTo>
                  <a:pt x="12630327" y="5549228"/>
                  <a:pt x="12677043" y="5698538"/>
                  <a:pt x="12667474" y="5839478"/>
                </a:cubicBezTo>
                <a:cubicBezTo>
                  <a:pt x="12657905" y="5980418"/>
                  <a:pt x="12634141" y="6596632"/>
                  <a:pt x="12667474" y="6869974"/>
                </a:cubicBezTo>
                <a:cubicBezTo>
                  <a:pt x="12508964" y="6861970"/>
                  <a:pt x="12393113" y="6867260"/>
                  <a:pt x="12127440" y="6869974"/>
                </a:cubicBezTo>
                <a:cubicBezTo>
                  <a:pt x="11861767" y="6872688"/>
                  <a:pt x="11717681" y="6855774"/>
                  <a:pt x="11460730" y="6869974"/>
                </a:cubicBezTo>
                <a:cubicBezTo>
                  <a:pt x="11203779" y="6884175"/>
                  <a:pt x="11086549" y="6850860"/>
                  <a:pt x="10920696" y="6869974"/>
                </a:cubicBezTo>
                <a:cubicBezTo>
                  <a:pt x="10754843" y="6889088"/>
                  <a:pt x="10475610" y="6892380"/>
                  <a:pt x="10253987" y="6869974"/>
                </a:cubicBezTo>
                <a:cubicBezTo>
                  <a:pt x="10032364" y="6847568"/>
                  <a:pt x="9836366" y="6874267"/>
                  <a:pt x="9587278" y="6869974"/>
                </a:cubicBezTo>
                <a:cubicBezTo>
                  <a:pt x="9338190" y="6865681"/>
                  <a:pt x="9182895" y="6873255"/>
                  <a:pt x="8920569" y="6869974"/>
                </a:cubicBezTo>
                <a:cubicBezTo>
                  <a:pt x="8658243" y="6866693"/>
                  <a:pt x="8627372" y="6883868"/>
                  <a:pt x="8507209" y="6869974"/>
                </a:cubicBezTo>
                <a:cubicBezTo>
                  <a:pt x="8387046" y="6856080"/>
                  <a:pt x="8018440" y="6874914"/>
                  <a:pt x="7840500" y="6869974"/>
                </a:cubicBezTo>
                <a:cubicBezTo>
                  <a:pt x="7662560" y="6865034"/>
                  <a:pt x="7481877" y="6873856"/>
                  <a:pt x="7173791" y="6869974"/>
                </a:cubicBezTo>
                <a:cubicBezTo>
                  <a:pt x="6865705" y="6866092"/>
                  <a:pt x="6577939" y="6899998"/>
                  <a:pt x="6253732" y="6869974"/>
                </a:cubicBezTo>
                <a:cubicBezTo>
                  <a:pt x="5929525" y="6839950"/>
                  <a:pt x="5935789" y="6856750"/>
                  <a:pt x="5840372" y="6869974"/>
                </a:cubicBezTo>
                <a:cubicBezTo>
                  <a:pt x="5744955" y="6883198"/>
                  <a:pt x="5311538" y="6844384"/>
                  <a:pt x="4920314" y="6869974"/>
                </a:cubicBezTo>
                <a:cubicBezTo>
                  <a:pt x="4529090" y="6895564"/>
                  <a:pt x="4694297" y="6864417"/>
                  <a:pt x="4633629" y="6869974"/>
                </a:cubicBezTo>
                <a:cubicBezTo>
                  <a:pt x="4572962" y="6875531"/>
                  <a:pt x="4114278" y="6896925"/>
                  <a:pt x="3966919" y="6869974"/>
                </a:cubicBezTo>
                <a:cubicBezTo>
                  <a:pt x="3819560" y="6843024"/>
                  <a:pt x="3809507" y="6876440"/>
                  <a:pt x="3680235" y="6869974"/>
                </a:cubicBezTo>
                <a:cubicBezTo>
                  <a:pt x="3550963" y="6863508"/>
                  <a:pt x="3417225" y="6889806"/>
                  <a:pt x="3266875" y="6869974"/>
                </a:cubicBezTo>
                <a:cubicBezTo>
                  <a:pt x="3116525" y="6850142"/>
                  <a:pt x="2987152" y="6859201"/>
                  <a:pt x="2726840" y="6869974"/>
                </a:cubicBezTo>
                <a:cubicBezTo>
                  <a:pt x="2466528" y="6880747"/>
                  <a:pt x="2244989" y="6834615"/>
                  <a:pt x="1933457" y="6869974"/>
                </a:cubicBezTo>
                <a:cubicBezTo>
                  <a:pt x="1621925" y="6905333"/>
                  <a:pt x="1415996" y="6867095"/>
                  <a:pt x="1266747" y="6869974"/>
                </a:cubicBezTo>
                <a:cubicBezTo>
                  <a:pt x="1117498" y="6872854"/>
                  <a:pt x="1102149" y="6872650"/>
                  <a:pt x="980062" y="6869974"/>
                </a:cubicBezTo>
                <a:cubicBezTo>
                  <a:pt x="857975" y="6867298"/>
                  <a:pt x="404976" y="6848520"/>
                  <a:pt x="0" y="6869974"/>
                </a:cubicBezTo>
                <a:cubicBezTo>
                  <a:pt x="19659" y="6674447"/>
                  <a:pt x="-13871" y="6518657"/>
                  <a:pt x="0" y="6251676"/>
                </a:cubicBezTo>
                <a:cubicBezTo>
                  <a:pt x="13871" y="5984695"/>
                  <a:pt x="40423" y="5733620"/>
                  <a:pt x="0" y="5427279"/>
                </a:cubicBezTo>
                <a:cubicBezTo>
                  <a:pt x="-40423" y="5120938"/>
                  <a:pt x="2238" y="4771589"/>
                  <a:pt x="0" y="4602883"/>
                </a:cubicBezTo>
                <a:cubicBezTo>
                  <a:pt x="-2238" y="4434177"/>
                  <a:pt x="14799" y="4360452"/>
                  <a:pt x="0" y="4121984"/>
                </a:cubicBezTo>
                <a:cubicBezTo>
                  <a:pt x="-14799" y="3883516"/>
                  <a:pt x="-9036" y="3526324"/>
                  <a:pt x="0" y="3366287"/>
                </a:cubicBezTo>
                <a:cubicBezTo>
                  <a:pt x="9036" y="3206250"/>
                  <a:pt x="-7576" y="3057158"/>
                  <a:pt x="0" y="2816689"/>
                </a:cubicBezTo>
                <a:cubicBezTo>
                  <a:pt x="7576" y="2576220"/>
                  <a:pt x="4050" y="2439938"/>
                  <a:pt x="0" y="2198392"/>
                </a:cubicBezTo>
                <a:cubicBezTo>
                  <a:pt x="-4050" y="1956846"/>
                  <a:pt x="-14655" y="1825226"/>
                  <a:pt x="0" y="1648794"/>
                </a:cubicBezTo>
                <a:cubicBezTo>
                  <a:pt x="14655" y="1472362"/>
                  <a:pt x="23911" y="1196818"/>
                  <a:pt x="0" y="893097"/>
                </a:cubicBezTo>
                <a:cubicBezTo>
                  <a:pt x="-23911" y="589376"/>
                  <a:pt x="-39382" y="195766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943991" cy="6885274"/>
          </a:xfrm>
          <a:custGeom>
            <a:avLst/>
            <a:gdLst>
              <a:gd name="connsiteX0" fmla="*/ 0 w 943991"/>
              <a:gd name="connsiteY0" fmla="*/ 0 h 6885274"/>
              <a:gd name="connsiteX1" fmla="*/ 471996 w 943991"/>
              <a:gd name="connsiteY1" fmla="*/ 0 h 6885274"/>
              <a:gd name="connsiteX2" fmla="*/ 943991 w 943991"/>
              <a:gd name="connsiteY2" fmla="*/ 0 h 6885274"/>
              <a:gd name="connsiteX3" fmla="*/ 943991 w 943991"/>
              <a:gd name="connsiteY3" fmla="*/ 619675 h 6885274"/>
              <a:gd name="connsiteX4" fmla="*/ 943991 w 943991"/>
              <a:gd name="connsiteY4" fmla="*/ 1239349 h 6885274"/>
              <a:gd name="connsiteX5" fmla="*/ 943991 w 943991"/>
              <a:gd name="connsiteY5" fmla="*/ 1859024 h 6885274"/>
              <a:gd name="connsiteX6" fmla="*/ 943991 w 943991"/>
              <a:gd name="connsiteY6" fmla="*/ 2340993 h 6885274"/>
              <a:gd name="connsiteX7" fmla="*/ 943991 w 943991"/>
              <a:gd name="connsiteY7" fmla="*/ 2891815 h 6885274"/>
              <a:gd name="connsiteX8" fmla="*/ 943991 w 943991"/>
              <a:gd name="connsiteY8" fmla="*/ 3511490 h 6885274"/>
              <a:gd name="connsiteX9" fmla="*/ 943991 w 943991"/>
              <a:gd name="connsiteY9" fmla="*/ 4268870 h 6885274"/>
              <a:gd name="connsiteX10" fmla="*/ 943991 w 943991"/>
              <a:gd name="connsiteY10" fmla="*/ 4819692 h 6885274"/>
              <a:gd name="connsiteX11" fmla="*/ 943991 w 943991"/>
              <a:gd name="connsiteY11" fmla="*/ 5577072 h 6885274"/>
              <a:gd name="connsiteX12" fmla="*/ 943991 w 943991"/>
              <a:gd name="connsiteY12" fmla="*/ 6059041 h 6885274"/>
              <a:gd name="connsiteX13" fmla="*/ 943991 w 943991"/>
              <a:gd name="connsiteY13" fmla="*/ 6885274 h 6885274"/>
              <a:gd name="connsiteX14" fmla="*/ 462556 w 943991"/>
              <a:gd name="connsiteY14" fmla="*/ 6885274 h 6885274"/>
              <a:gd name="connsiteX15" fmla="*/ 0 w 943991"/>
              <a:gd name="connsiteY15" fmla="*/ 6885274 h 6885274"/>
              <a:gd name="connsiteX16" fmla="*/ 0 w 943991"/>
              <a:gd name="connsiteY16" fmla="*/ 6127894 h 6885274"/>
              <a:gd name="connsiteX17" fmla="*/ 0 w 943991"/>
              <a:gd name="connsiteY17" fmla="*/ 5439366 h 6885274"/>
              <a:gd name="connsiteX18" fmla="*/ 0 w 943991"/>
              <a:gd name="connsiteY18" fmla="*/ 4750839 h 6885274"/>
              <a:gd name="connsiteX19" fmla="*/ 0 w 943991"/>
              <a:gd name="connsiteY19" fmla="*/ 3924606 h 6885274"/>
              <a:gd name="connsiteX20" fmla="*/ 0 w 943991"/>
              <a:gd name="connsiteY20" fmla="*/ 3236079 h 6885274"/>
              <a:gd name="connsiteX21" fmla="*/ 0 w 943991"/>
              <a:gd name="connsiteY21" fmla="*/ 2409846 h 6885274"/>
              <a:gd name="connsiteX22" fmla="*/ 0 w 943991"/>
              <a:gd name="connsiteY22" fmla="*/ 1859024 h 6885274"/>
              <a:gd name="connsiteX23" fmla="*/ 0 w 943991"/>
              <a:gd name="connsiteY23" fmla="*/ 1032791 h 6885274"/>
              <a:gd name="connsiteX24" fmla="*/ 0 w 943991"/>
              <a:gd name="connsiteY24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43991" h="6885274" fill="none" extrusionOk="0">
                <a:moveTo>
                  <a:pt x="0" y="0"/>
                </a:moveTo>
                <a:cubicBezTo>
                  <a:pt x="137503" y="-14982"/>
                  <a:pt x="308394" y="-15121"/>
                  <a:pt x="471996" y="0"/>
                </a:cubicBezTo>
                <a:cubicBezTo>
                  <a:pt x="635598" y="15121"/>
                  <a:pt x="752324" y="-22616"/>
                  <a:pt x="943991" y="0"/>
                </a:cubicBezTo>
                <a:cubicBezTo>
                  <a:pt x="940050" y="198902"/>
                  <a:pt x="918011" y="326230"/>
                  <a:pt x="943991" y="619675"/>
                </a:cubicBezTo>
                <a:cubicBezTo>
                  <a:pt x="969971" y="913121"/>
                  <a:pt x="915871" y="1112062"/>
                  <a:pt x="943991" y="1239349"/>
                </a:cubicBezTo>
                <a:cubicBezTo>
                  <a:pt x="972111" y="1366636"/>
                  <a:pt x="948492" y="1664987"/>
                  <a:pt x="943991" y="1859024"/>
                </a:cubicBezTo>
                <a:cubicBezTo>
                  <a:pt x="939490" y="2053062"/>
                  <a:pt x="925597" y="2204615"/>
                  <a:pt x="943991" y="2340993"/>
                </a:cubicBezTo>
                <a:cubicBezTo>
                  <a:pt x="962385" y="2477371"/>
                  <a:pt x="952087" y="2623412"/>
                  <a:pt x="943991" y="2891815"/>
                </a:cubicBezTo>
                <a:cubicBezTo>
                  <a:pt x="935895" y="3160218"/>
                  <a:pt x="930749" y="3278941"/>
                  <a:pt x="943991" y="3511490"/>
                </a:cubicBezTo>
                <a:cubicBezTo>
                  <a:pt x="957233" y="3744039"/>
                  <a:pt x="923049" y="3987100"/>
                  <a:pt x="943991" y="4268870"/>
                </a:cubicBezTo>
                <a:cubicBezTo>
                  <a:pt x="964933" y="4550640"/>
                  <a:pt x="946343" y="4558339"/>
                  <a:pt x="943991" y="4819692"/>
                </a:cubicBezTo>
                <a:cubicBezTo>
                  <a:pt x="941639" y="5081045"/>
                  <a:pt x="925218" y="5343427"/>
                  <a:pt x="943991" y="5577072"/>
                </a:cubicBezTo>
                <a:cubicBezTo>
                  <a:pt x="962764" y="5810717"/>
                  <a:pt x="940734" y="5851589"/>
                  <a:pt x="943991" y="6059041"/>
                </a:cubicBezTo>
                <a:cubicBezTo>
                  <a:pt x="947248" y="6266493"/>
                  <a:pt x="932144" y="6507587"/>
                  <a:pt x="943991" y="6885274"/>
                </a:cubicBezTo>
                <a:cubicBezTo>
                  <a:pt x="788083" y="6900230"/>
                  <a:pt x="669730" y="6908977"/>
                  <a:pt x="462556" y="6885274"/>
                </a:cubicBezTo>
                <a:cubicBezTo>
                  <a:pt x="255382" y="6861571"/>
                  <a:pt x="161185" y="6870625"/>
                  <a:pt x="0" y="6885274"/>
                </a:cubicBezTo>
                <a:cubicBezTo>
                  <a:pt x="20385" y="6523162"/>
                  <a:pt x="9489" y="6345463"/>
                  <a:pt x="0" y="6127894"/>
                </a:cubicBezTo>
                <a:cubicBezTo>
                  <a:pt x="-9489" y="5910325"/>
                  <a:pt x="-32041" y="5647224"/>
                  <a:pt x="0" y="5439366"/>
                </a:cubicBezTo>
                <a:cubicBezTo>
                  <a:pt x="32041" y="5231508"/>
                  <a:pt x="18655" y="4965046"/>
                  <a:pt x="0" y="4750839"/>
                </a:cubicBezTo>
                <a:cubicBezTo>
                  <a:pt x="-18655" y="4536632"/>
                  <a:pt x="-20874" y="4097978"/>
                  <a:pt x="0" y="3924606"/>
                </a:cubicBezTo>
                <a:cubicBezTo>
                  <a:pt x="20874" y="3751234"/>
                  <a:pt x="-1968" y="3499287"/>
                  <a:pt x="0" y="3236079"/>
                </a:cubicBezTo>
                <a:cubicBezTo>
                  <a:pt x="1968" y="2972871"/>
                  <a:pt x="13941" y="2726571"/>
                  <a:pt x="0" y="2409846"/>
                </a:cubicBezTo>
                <a:cubicBezTo>
                  <a:pt x="-13941" y="2093121"/>
                  <a:pt x="-7385" y="2019018"/>
                  <a:pt x="0" y="1859024"/>
                </a:cubicBezTo>
                <a:cubicBezTo>
                  <a:pt x="7385" y="1699030"/>
                  <a:pt x="-4794" y="1289527"/>
                  <a:pt x="0" y="1032791"/>
                </a:cubicBezTo>
                <a:cubicBezTo>
                  <a:pt x="4794" y="776055"/>
                  <a:pt x="34306" y="261510"/>
                  <a:pt x="0" y="0"/>
                </a:cubicBezTo>
                <a:close/>
              </a:path>
              <a:path w="943991" h="6885274" stroke="0" extrusionOk="0">
                <a:moveTo>
                  <a:pt x="0" y="0"/>
                </a:moveTo>
                <a:cubicBezTo>
                  <a:pt x="165264" y="6386"/>
                  <a:pt x="308181" y="-20337"/>
                  <a:pt x="443676" y="0"/>
                </a:cubicBezTo>
                <a:cubicBezTo>
                  <a:pt x="579171" y="20337"/>
                  <a:pt x="755107" y="2808"/>
                  <a:pt x="943991" y="0"/>
                </a:cubicBezTo>
                <a:cubicBezTo>
                  <a:pt x="928967" y="176142"/>
                  <a:pt x="926542" y="320388"/>
                  <a:pt x="943991" y="550822"/>
                </a:cubicBezTo>
                <a:cubicBezTo>
                  <a:pt x="961440" y="781256"/>
                  <a:pt x="913248" y="983348"/>
                  <a:pt x="943991" y="1308202"/>
                </a:cubicBezTo>
                <a:cubicBezTo>
                  <a:pt x="974734" y="1633056"/>
                  <a:pt x="915331" y="1931477"/>
                  <a:pt x="943991" y="2134435"/>
                </a:cubicBezTo>
                <a:cubicBezTo>
                  <a:pt x="972651" y="2337393"/>
                  <a:pt x="955418" y="2503333"/>
                  <a:pt x="943991" y="2754110"/>
                </a:cubicBezTo>
                <a:cubicBezTo>
                  <a:pt x="932564" y="3004887"/>
                  <a:pt x="926892" y="3318975"/>
                  <a:pt x="943991" y="3511490"/>
                </a:cubicBezTo>
                <a:cubicBezTo>
                  <a:pt x="961090" y="3704005"/>
                  <a:pt x="943351" y="3877403"/>
                  <a:pt x="943991" y="4131164"/>
                </a:cubicBezTo>
                <a:cubicBezTo>
                  <a:pt x="944631" y="4384925"/>
                  <a:pt x="907130" y="4668322"/>
                  <a:pt x="943991" y="4957397"/>
                </a:cubicBezTo>
                <a:cubicBezTo>
                  <a:pt x="980852" y="5246472"/>
                  <a:pt x="968236" y="5525228"/>
                  <a:pt x="943991" y="5714777"/>
                </a:cubicBezTo>
                <a:cubicBezTo>
                  <a:pt x="919746" y="5904326"/>
                  <a:pt x="934614" y="6070373"/>
                  <a:pt x="943991" y="6265599"/>
                </a:cubicBezTo>
                <a:cubicBezTo>
                  <a:pt x="953368" y="6460825"/>
                  <a:pt x="927572" y="6714104"/>
                  <a:pt x="943991" y="6885274"/>
                </a:cubicBezTo>
                <a:cubicBezTo>
                  <a:pt x="783741" y="6896623"/>
                  <a:pt x="654150" y="6902373"/>
                  <a:pt x="471996" y="6885274"/>
                </a:cubicBezTo>
                <a:cubicBezTo>
                  <a:pt x="289842" y="6868175"/>
                  <a:pt x="219098" y="6905245"/>
                  <a:pt x="0" y="6885274"/>
                </a:cubicBezTo>
                <a:cubicBezTo>
                  <a:pt x="25566" y="6767045"/>
                  <a:pt x="-7025" y="6539594"/>
                  <a:pt x="0" y="6334452"/>
                </a:cubicBezTo>
                <a:cubicBezTo>
                  <a:pt x="7025" y="6129310"/>
                  <a:pt x="-15848" y="5853151"/>
                  <a:pt x="0" y="5714777"/>
                </a:cubicBezTo>
                <a:cubicBezTo>
                  <a:pt x="15848" y="5576404"/>
                  <a:pt x="22128" y="5283428"/>
                  <a:pt x="0" y="5095103"/>
                </a:cubicBezTo>
                <a:cubicBezTo>
                  <a:pt x="-22128" y="4906778"/>
                  <a:pt x="-8779" y="4556273"/>
                  <a:pt x="0" y="4406575"/>
                </a:cubicBezTo>
                <a:cubicBezTo>
                  <a:pt x="8779" y="4256877"/>
                  <a:pt x="-17736" y="4067009"/>
                  <a:pt x="0" y="3786901"/>
                </a:cubicBezTo>
                <a:cubicBezTo>
                  <a:pt x="17736" y="3506793"/>
                  <a:pt x="10034" y="3420282"/>
                  <a:pt x="0" y="3236079"/>
                </a:cubicBezTo>
                <a:cubicBezTo>
                  <a:pt x="-10034" y="3051876"/>
                  <a:pt x="-27994" y="2796497"/>
                  <a:pt x="0" y="2547551"/>
                </a:cubicBezTo>
                <a:cubicBezTo>
                  <a:pt x="27994" y="2298605"/>
                  <a:pt x="3755" y="2085672"/>
                  <a:pt x="0" y="1859024"/>
                </a:cubicBezTo>
                <a:cubicBezTo>
                  <a:pt x="-3755" y="1632376"/>
                  <a:pt x="-26867" y="1483728"/>
                  <a:pt x="0" y="1308202"/>
                </a:cubicBezTo>
                <a:cubicBezTo>
                  <a:pt x="26867" y="1132676"/>
                  <a:pt x="-46945" y="406056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075359" cy="6893639"/>
          </a:xfrm>
          <a:custGeom>
            <a:avLst/>
            <a:gdLst>
              <a:gd name="connsiteX0" fmla="*/ 0 w 1075359"/>
              <a:gd name="connsiteY0" fmla="*/ 0 h 6893639"/>
              <a:gd name="connsiteX1" fmla="*/ 548433 w 1075359"/>
              <a:gd name="connsiteY1" fmla="*/ 0 h 6893639"/>
              <a:gd name="connsiteX2" fmla="*/ 1075359 w 1075359"/>
              <a:gd name="connsiteY2" fmla="*/ 0 h 6893639"/>
              <a:gd name="connsiteX3" fmla="*/ 1075359 w 1075359"/>
              <a:gd name="connsiteY3" fmla="*/ 689364 h 6893639"/>
              <a:gd name="connsiteX4" fmla="*/ 1075359 w 1075359"/>
              <a:gd name="connsiteY4" fmla="*/ 1378728 h 6893639"/>
              <a:gd name="connsiteX5" fmla="*/ 1075359 w 1075359"/>
              <a:gd name="connsiteY5" fmla="*/ 2205964 h 6893639"/>
              <a:gd name="connsiteX6" fmla="*/ 1075359 w 1075359"/>
              <a:gd name="connsiteY6" fmla="*/ 2964265 h 6893639"/>
              <a:gd name="connsiteX7" fmla="*/ 1075359 w 1075359"/>
              <a:gd name="connsiteY7" fmla="*/ 3446820 h 6893639"/>
              <a:gd name="connsiteX8" fmla="*/ 1075359 w 1075359"/>
              <a:gd name="connsiteY8" fmla="*/ 4136183 h 6893639"/>
              <a:gd name="connsiteX9" fmla="*/ 1075359 w 1075359"/>
              <a:gd name="connsiteY9" fmla="*/ 4825547 h 6893639"/>
              <a:gd name="connsiteX10" fmla="*/ 1075359 w 1075359"/>
              <a:gd name="connsiteY10" fmla="*/ 5308102 h 6893639"/>
              <a:gd name="connsiteX11" fmla="*/ 1075359 w 1075359"/>
              <a:gd name="connsiteY11" fmla="*/ 6066402 h 6893639"/>
              <a:gd name="connsiteX12" fmla="*/ 1075359 w 1075359"/>
              <a:gd name="connsiteY12" fmla="*/ 6893639 h 6893639"/>
              <a:gd name="connsiteX13" fmla="*/ 526926 w 1075359"/>
              <a:gd name="connsiteY13" fmla="*/ 6893639 h 6893639"/>
              <a:gd name="connsiteX14" fmla="*/ 0 w 1075359"/>
              <a:gd name="connsiteY14" fmla="*/ 6893639 h 6893639"/>
              <a:gd name="connsiteX15" fmla="*/ 0 w 1075359"/>
              <a:gd name="connsiteY15" fmla="*/ 6411084 h 6893639"/>
              <a:gd name="connsiteX16" fmla="*/ 0 w 1075359"/>
              <a:gd name="connsiteY16" fmla="*/ 5583848 h 6893639"/>
              <a:gd name="connsiteX17" fmla="*/ 0 w 1075359"/>
              <a:gd name="connsiteY17" fmla="*/ 4894484 h 6893639"/>
              <a:gd name="connsiteX18" fmla="*/ 0 w 1075359"/>
              <a:gd name="connsiteY18" fmla="*/ 4274056 h 6893639"/>
              <a:gd name="connsiteX19" fmla="*/ 0 w 1075359"/>
              <a:gd name="connsiteY19" fmla="*/ 3584692 h 6893639"/>
              <a:gd name="connsiteX20" fmla="*/ 0 w 1075359"/>
              <a:gd name="connsiteY20" fmla="*/ 2826392 h 6893639"/>
              <a:gd name="connsiteX21" fmla="*/ 0 w 1075359"/>
              <a:gd name="connsiteY21" fmla="*/ 2274901 h 6893639"/>
              <a:gd name="connsiteX22" fmla="*/ 0 w 1075359"/>
              <a:gd name="connsiteY22" fmla="*/ 1792346 h 6893639"/>
              <a:gd name="connsiteX23" fmla="*/ 0 w 1075359"/>
              <a:gd name="connsiteY23" fmla="*/ 1171919 h 6893639"/>
              <a:gd name="connsiteX24" fmla="*/ 0 w 1075359"/>
              <a:gd name="connsiteY24" fmla="*/ 689364 h 6893639"/>
              <a:gd name="connsiteX25" fmla="*/ 0 w 1075359"/>
              <a:gd name="connsiteY25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75359" h="6893639" fill="none" extrusionOk="0">
                <a:moveTo>
                  <a:pt x="0" y="0"/>
                </a:moveTo>
                <a:cubicBezTo>
                  <a:pt x="111633" y="17350"/>
                  <a:pt x="278833" y="-5223"/>
                  <a:pt x="548433" y="0"/>
                </a:cubicBezTo>
                <a:cubicBezTo>
                  <a:pt x="818033" y="5223"/>
                  <a:pt x="921945" y="-11706"/>
                  <a:pt x="1075359" y="0"/>
                </a:cubicBezTo>
                <a:cubicBezTo>
                  <a:pt x="1103546" y="295165"/>
                  <a:pt x="1072013" y="488808"/>
                  <a:pt x="1075359" y="689364"/>
                </a:cubicBezTo>
                <a:cubicBezTo>
                  <a:pt x="1078705" y="889920"/>
                  <a:pt x="1082600" y="1134193"/>
                  <a:pt x="1075359" y="1378728"/>
                </a:cubicBezTo>
                <a:cubicBezTo>
                  <a:pt x="1068118" y="1623263"/>
                  <a:pt x="1110770" y="1798697"/>
                  <a:pt x="1075359" y="2205964"/>
                </a:cubicBezTo>
                <a:cubicBezTo>
                  <a:pt x="1039948" y="2613231"/>
                  <a:pt x="1079106" y="2601894"/>
                  <a:pt x="1075359" y="2964265"/>
                </a:cubicBezTo>
                <a:cubicBezTo>
                  <a:pt x="1071612" y="3326636"/>
                  <a:pt x="1058906" y="3319286"/>
                  <a:pt x="1075359" y="3446820"/>
                </a:cubicBezTo>
                <a:cubicBezTo>
                  <a:pt x="1091812" y="3574354"/>
                  <a:pt x="1059191" y="3987315"/>
                  <a:pt x="1075359" y="4136183"/>
                </a:cubicBezTo>
                <a:cubicBezTo>
                  <a:pt x="1091527" y="4285051"/>
                  <a:pt x="1059623" y="4664778"/>
                  <a:pt x="1075359" y="4825547"/>
                </a:cubicBezTo>
                <a:cubicBezTo>
                  <a:pt x="1091095" y="4986316"/>
                  <a:pt x="1053150" y="5094913"/>
                  <a:pt x="1075359" y="5308102"/>
                </a:cubicBezTo>
                <a:cubicBezTo>
                  <a:pt x="1097568" y="5521292"/>
                  <a:pt x="1055778" y="5864909"/>
                  <a:pt x="1075359" y="6066402"/>
                </a:cubicBezTo>
                <a:cubicBezTo>
                  <a:pt x="1094940" y="6267895"/>
                  <a:pt x="1101879" y="6587232"/>
                  <a:pt x="1075359" y="6893639"/>
                </a:cubicBezTo>
                <a:cubicBezTo>
                  <a:pt x="955121" y="6909757"/>
                  <a:pt x="725988" y="6919332"/>
                  <a:pt x="526926" y="6893639"/>
                </a:cubicBezTo>
                <a:cubicBezTo>
                  <a:pt x="327864" y="6867946"/>
                  <a:pt x="191246" y="6871894"/>
                  <a:pt x="0" y="6893639"/>
                </a:cubicBezTo>
                <a:cubicBezTo>
                  <a:pt x="24079" y="6663875"/>
                  <a:pt x="-7327" y="6519484"/>
                  <a:pt x="0" y="6411084"/>
                </a:cubicBezTo>
                <a:cubicBezTo>
                  <a:pt x="7327" y="6302685"/>
                  <a:pt x="20648" y="5930525"/>
                  <a:pt x="0" y="5583848"/>
                </a:cubicBezTo>
                <a:cubicBezTo>
                  <a:pt x="-20648" y="5237171"/>
                  <a:pt x="6786" y="5116008"/>
                  <a:pt x="0" y="4894484"/>
                </a:cubicBezTo>
                <a:cubicBezTo>
                  <a:pt x="-6786" y="4672960"/>
                  <a:pt x="19443" y="4537706"/>
                  <a:pt x="0" y="4274056"/>
                </a:cubicBezTo>
                <a:cubicBezTo>
                  <a:pt x="-19443" y="4010406"/>
                  <a:pt x="-8430" y="3846922"/>
                  <a:pt x="0" y="3584692"/>
                </a:cubicBezTo>
                <a:cubicBezTo>
                  <a:pt x="8430" y="3322462"/>
                  <a:pt x="35573" y="3021465"/>
                  <a:pt x="0" y="2826392"/>
                </a:cubicBezTo>
                <a:cubicBezTo>
                  <a:pt x="-35573" y="2631319"/>
                  <a:pt x="-3263" y="2429542"/>
                  <a:pt x="0" y="2274901"/>
                </a:cubicBezTo>
                <a:cubicBezTo>
                  <a:pt x="3263" y="2120260"/>
                  <a:pt x="-9821" y="1997409"/>
                  <a:pt x="0" y="1792346"/>
                </a:cubicBezTo>
                <a:cubicBezTo>
                  <a:pt x="9821" y="1587283"/>
                  <a:pt x="23035" y="1354232"/>
                  <a:pt x="0" y="1171919"/>
                </a:cubicBezTo>
                <a:cubicBezTo>
                  <a:pt x="-23035" y="989606"/>
                  <a:pt x="7600" y="800762"/>
                  <a:pt x="0" y="689364"/>
                </a:cubicBezTo>
                <a:cubicBezTo>
                  <a:pt x="-7600" y="577967"/>
                  <a:pt x="-22524" y="183290"/>
                  <a:pt x="0" y="0"/>
                </a:cubicBezTo>
                <a:close/>
              </a:path>
              <a:path w="1075359" h="6893639" stroke="0" extrusionOk="0">
                <a:moveTo>
                  <a:pt x="0" y="0"/>
                </a:moveTo>
                <a:cubicBezTo>
                  <a:pt x="227310" y="-15918"/>
                  <a:pt x="365124" y="-11353"/>
                  <a:pt x="516172" y="0"/>
                </a:cubicBezTo>
                <a:cubicBezTo>
                  <a:pt x="667220" y="11353"/>
                  <a:pt x="839746" y="5649"/>
                  <a:pt x="1075359" y="0"/>
                </a:cubicBezTo>
                <a:cubicBezTo>
                  <a:pt x="1077072" y="279622"/>
                  <a:pt x="1088490" y="498513"/>
                  <a:pt x="1075359" y="689364"/>
                </a:cubicBezTo>
                <a:cubicBezTo>
                  <a:pt x="1062228" y="880215"/>
                  <a:pt x="1048691" y="1078879"/>
                  <a:pt x="1075359" y="1240855"/>
                </a:cubicBezTo>
                <a:cubicBezTo>
                  <a:pt x="1102027" y="1402831"/>
                  <a:pt x="1046114" y="1793741"/>
                  <a:pt x="1075359" y="1999155"/>
                </a:cubicBezTo>
                <a:cubicBezTo>
                  <a:pt x="1104604" y="2204569"/>
                  <a:pt x="1043888" y="2436826"/>
                  <a:pt x="1075359" y="2757456"/>
                </a:cubicBezTo>
                <a:cubicBezTo>
                  <a:pt x="1106830" y="3078086"/>
                  <a:pt x="1044748" y="3226787"/>
                  <a:pt x="1075359" y="3377883"/>
                </a:cubicBezTo>
                <a:cubicBezTo>
                  <a:pt x="1105970" y="3528979"/>
                  <a:pt x="1056953" y="3806316"/>
                  <a:pt x="1075359" y="4067247"/>
                </a:cubicBezTo>
                <a:cubicBezTo>
                  <a:pt x="1093765" y="4328178"/>
                  <a:pt x="1080476" y="4472984"/>
                  <a:pt x="1075359" y="4618738"/>
                </a:cubicBezTo>
                <a:cubicBezTo>
                  <a:pt x="1070242" y="4764492"/>
                  <a:pt x="1080491" y="4953964"/>
                  <a:pt x="1075359" y="5239166"/>
                </a:cubicBezTo>
                <a:cubicBezTo>
                  <a:pt x="1070227" y="5524368"/>
                  <a:pt x="1098211" y="5725209"/>
                  <a:pt x="1075359" y="5997466"/>
                </a:cubicBezTo>
                <a:cubicBezTo>
                  <a:pt x="1052507" y="6269723"/>
                  <a:pt x="1032521" y="6591143"/>
                  <a:pt x="1075359" y="6893639"/>
                </a:cubicBezTo>
                <a:cubicBezTo>
                  <a:pt x="961550" y="6878193"/>
                  <a:pt x="681886" y="6870718"/>
                  <a:pt x="569940" y="6893639"/>
                </a:cubicBezTo>
                <a:cubicBezTo>
                  <a:pt x="457994" y="6916560"/>
                  <a:pt x="176090" y="6912174"/>
                  <a:pt x="0" y="6893639"/>
                </a:cubicBezTo>
                <a:cubicBezTo>
                  <a:pt x="-5834" y="6585341"/>
                  <a:pt x="-5607" y="6507904"/>
                  <a:pt x="0" y="6273211"/>
                </a:cubicBezTo>
                <a:cubicBezTo>
                  <a:pt x="5607" y="6038518"/>
                  <a:pt x="-5238" y="5883284"/>
                  <a:pt x="0" y="5652784"/>
                </a:cubicBezTo>
                <a:cubicBezTo>
                  <a:pt x="5238" y="5422284"/>
                  <a:pt x="29364" y="5226280"/>
                  <a:pt x="0" y="4963420"/>
                </a:cubicBezTo>
                <a:cubicBezTo>
                  <a:pt x="-29364" y="4700560"/>
                  <a:pt x="3112" y="4664687"/>
                  <a:pt x="0" y="4480865"/>
                </a:cubicBezTo>
                <a:cubicBezTo>
                  <a:pt x="-3112" y="4297044"/>
                  <a:pt x="-32619" y="3943879"/>
                  <a:pt x="0" y="3791501"/>
                </a:cubicBezTo>
                <a:cubicBezTo>
                  <a:pt x="32619" y="3639123"/>
                  <a:pt x="-1855" y="3304858"/>
                  <a:pt x="0" y="3171074"/>
                </a:cubicBezTo>
                <a:cubicBezTo>
                  <a:pt x="1855" y="3037290"/>
                  <a:pt x="-22860" y="2781121"/>
                  <a:pt x="0" y="2412774"/>
                </a:cubicBezTo>
                <a:cubicBezTo>
                  <a:pt x="22860" y="2044427"/>
                  <a:pt x="-6983" y="1910981"/>
                  <a:pt x="0" y="1654473"/>
                </a:cubicBezTo>
                <a:cubicBezTo>
                  <a:pt x="6983" y="1397965"/>
                  <a:pt x="-10919" y="1298310"/>
                  <a:pt x="0" y="965109"/>
                </a:cubicBezTo>
                <a:cubicBezTo>
                  <a:pt x="10919" y="631908"/>
                  <a:pt x="45773" y="286972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2" y="-13066"/>
            <a:ext cx="825910" cy="6893640"/>
          </a:xfrm>
          <a:custGeom>
            <a:avLst/>
            <a:gdLst>
              <a:gd name="connsiteX0" fmla="*/ 0 w 825910"/>
              <a:gd name="connsiteY0" fmla="*/ 0 h 6893640"/>
              <a:gd name="connsiteX1" fmla="*/ 396437 w 825910"/>
              <a:gd name="connsiteY1" fmla="*/ 0 h 6893640"/>
              <a:gd name="connsiteX2" fmla="*/ 825910 w 825910"/>
              <a:gd name="connsiteY2" fmla="*/ 0 h 6893640"/>
              <a:gd name="connsiteX3" fmla="*/ 825910 w 825910"/>
              <a:gd name="connsiteY3" fmla="*/ 827237 h 6893640"/>
              <a:gd name="connsiteX4" fmla="*/ 825910 w 825910"/>
              <a:gd name="connsiteY4" fmla="*/ 1516601 h 6893640"/>
              <a:gd name="connsiteX5" fmla="*/ 825910 w 825910"/>
              <a:gd name="connsiteY5" fmla="*/ 2137028 h 6893640"/>
              <a:gd name="connsiteX6" fmla="*/ 825910 w 825910"/>
              <a:gd name="connsiteY6" fmla="*/ 2619583 h 6893640"/>
              <a:gd name="connsiteX7" fmla="*/ 825910 w 825910"/>
              <a:gd name="connsiteY7" fmla="*/ 3171074 h 6893640"/>
              <a:gd name="connsiteX8" fmla="*/ 825910 w 825910"/>
              <a:gd name="connsiteY8" fmla="*/ 3860438 h 6893640"/>
              <a:gd name="connsiteX9" fmla="*/ 825910 w 825910"/>
              <a:gd name="connsiteY9" fmla="*/ 4618739 h 6893640"/>
              <a:gd name="connsiteX10" fmla="*/ 825910 w 825910"/>
              <a:gd name="connsiteY10" fmla="*/ 5239166 h 6893640"/>
              <a:gd name="connsiteX11" fmla="*/ 825910 w 825910"/>
              <a:gd name="connsiteY11" fmla="*/ 6066403 h 6893640"/>
              <a:gd name="connsiteX12" fmla="*/ 825910 w 825910"/>
              <a:gd name="connsiteY12" fmla="*/ 6893640 h 6893640"/>
              <a:gd name="connsiteX13" fmla="*/ 421214 w 825910"/>
              <a:gd name="connsiteY13" fmla="*/ 6893640 h 6893640"/>
              <a:gd name="connsiteX14" fmla="*/ 0 w 825910"/>
              <a:gd name="connsiteY14" fmla="*/ 6893640 h 6893640"/>
              <a:gd name="connsiteX15" fmla="*/ 0 w 825910"/>
              <a:gd name="connsiteY15" fmla="*/ 6273212 h 6893640"/>
              <a:gd name="connsiteX16" fmla="*/ 0 w 825910"/>
              <a:gd name="connsiteY16" fmla="*/ 5583848 h 6893640"/>
              <a:gd name="connsiteX17" fmla="*/ 0 w 825910"/>
              <a:gd name="connsiteY17" fmla="*/ 5101294 h 6893640"/>
              <a:gd name="connsiteX18" fmla="*/ 0 w 825910"/>
              <a:gd name="connsiteY18" fmla="*/ 4549802 h 6893640"/>
              <a:gd name="connsiteX19" fmla="*/ 0 w 825910"/>
              <a:gd name="connsiteY19" fmla="*/ 3860438 h 6893640"/>
              <a:gd name="connsiteX20" fmla="*/ 0 w 825910"/>
              <a:gd name="connsiteY20" fmla="*/ 3171074 h 6893640"/>
              <a:gd name="connsiteX21" fmla="*/ 0 w 825910"/>
              <a:gd name="connsiteY21" fmla="*/ 2688520 h 6893640"/>
              <a:gd name="connsiteX22" fmla="*/ 0 w 825910"/>
              <a:gd name="connsiteY22" fmla="*/ 1861283 h 6893640"/>
              <a:gd name="connsiteX23" fmla="*/ 0 w 825910"/>
              <a:gd name="connsiteY23" fmla="*/ 1240855 h 6893640"/>
              <a:gd name="connsiteX24" fmla="*/ 0 w 825910"/>
              <a:gd name="connsiteY24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3640" fill="none" extrusionOk="0">
                <a:moveTo>
                  <a:pt x="0" y="0"/>
                </a:moveTo>
                <a:cubicBezTo>
                  <a:pt x="87808" y="7935"/>
                  <a:pt x="316423" y="-1656"/>
                  <a:pt x="396437" y="0"/>
                </a:cubicBezTo>
                <a:cubicBezTo>
                  <a:pt x="476451" y="1656"/>
                  <a:pt x="618397" y="-13093"/>
                  <a:pt x="825910" y="0"/>
                </a:cubicBezTo>
                <a:cubicBezTo>
                  <a:pt x="816892" y="184220"/>
                  <a:pt x="803104" y="629703"/>
                  <a:pt x="825910" y="827237"/>
                </a:cubicBezTo>
                <a:cubicBezTo>
                  <a:pt x="848716" y="1024771"/>
                  <a:pt x="791588" y="1306640"/>
                  <a:pt x="825910" y="1516601"/>
                </a:cubicBezTo>
                <a:cubicBezTo>
                  <a:pt x="860232" y="1726562"/>
                  <a:pt x="816596" y="1937897"/>
                  <a:pt x="825910" y="2137028"/>
                </a:cubicBezTo>
                <a:cubicBezTo>
                  <a:pt x="835224" y="2336159"/>
                  <a:pt x="837582" y="2439184"/>
                  <a:pt x="825910" y="2619583"/>
                </a:cubicBezTo>
                <a:cubicBezTo>
                  <a:pt x="814238" y="2799983"/>
                  <a:pt x="815356" y="3051511"/>
                  <a:pt x="825910" y="3171074"/>
                </a:cubicBezTo>
                <a:cubicBezTo>
                  <a:pt x="836464" y="3290637"/>
                  <a:pt x="839592" y="3578046"/>
                  <a:pt x="825910" y="3860438"/>
                </a:cubicBezTo>
                <a:cubicBezTo>
                  <a:pt x="812228" y="4142830"/>
                  <a:pt x="809035" y="4435063"/>
                  <a:pt x="825910" y="4618739"/>
                </a:cubicBezTo>
                <a:cubicBezTo>
                  <a:pt x="842785" y="4802415"/>
                  <a:pt x="820459" y="5025765"/>
                  <a:pt x="825910" y="5239166"/>
                </a:cubicBezTo>
                <a:cubicBezTo>
                  <a:pt x="831361" y="5452567"/>
                  <a:pt x="811494" y="5663101"/>
                  <a:pt x="825910" y="6066403"/>
                </a:cubicBezTo>
                <a:cubicBezTo>
                  <a:pt x="840326" y="6469705"/>
                  <a:pt x="786889" y="6561043"/>
                  <a:pt x="825910" y="6893640"/>
                </a:cubicBezTo>
                <a:cubicBezTo>
                  <a:pt x="626224" y="6900616"/>
                  <a:pt x="561849" y="6890627"/>
                  <a:pt x="421214" y="6893640"/>
                </a:cubicBezTo>
                <a:cubicBezTo>
                  <a:pt x="280579" y="6896653"/>
                  <a:pt x="101218" y="6887432"/>
                  <a:pt x="0" y="6893640"/>
                </a:cubicBezTo>
                <a:cubicBezTo>
                  <a:pt x="18408" y="6664435"/>
                  <a:pt x="27056" y="6483100"/>
                  <a:pt x="0" y="6273212"/>
                </a:cubicBezTo>
                <a:cubicBezTo>
                  <a:pt x="-27056" y="6063324"/>
                  <a:pt x="-32730" y="5757959"/>
                  <a:pt x="0" y="5583848"/>
                </a:cubicBezTo>
                <a:cubicBezTo>
                  <a:pt x="32730" y="5409737"/>
                  <a:pt x="17458" y="5341049"/>
                  <a:pt x="0" y="5101294"/>
                </a:cubicBezTo>
                <a:cubicBezTo>
                  <a:pt x="-17458" y="4861539"/>
                  <a:pt x="-22893" y="4682940"/>
                  <a:pt x="0" y="4549802"/>
                </a:cubicBezTo>
                <a:cubicBezTo>
                  <a:pt x="22893" y="4416664"/>
                  <a:pt x="-25703" y="4072075"/>
                  <a:pt x="0" y="3860438"/>
                </a:cubicBezTo>
                <a:cubicBezTo>
                  <a:pt x="25703" y="3648801"/>
                  <a:pt x="25359" y="3337259"/>
                  <a:pt x="0" y="3171074"/>
                </a:cubicBezTo>
                <a:cubicBezTo>
                  <a:pt x="-25359" y="3004889"/>
                  <a:pt x="22174" y="2818433"/>
                  <a:pt x="0" y="2688520"/>
                </a:cubicBezTo>
                <a:cubicBezTo>
                  <a:pt x="-22174" y="2558607"/>
                  <a:pt x="-3971" y="2167878"/>
                  <a:pt x="0" y="1861283"/>
                </a:cubicBezTo>
                <a:cubicBezTo>
                  <a:pt x="3971" y="1554688"/>
                  <a:pt x="-12622" y="1369585"/>
                  <a:pt x="0" y="1240855"/>
                </a:cubicBezTo>
                <a:cubicBezTo>
                  <a:pt x="12622" y="1112125"/>
                  <a:pt x="-12727" y="568069"/>
                  <a:pt x="0" y="0"/>
                </a:cubicBezTo>
                <a:close/>
              </a:path>
              <a:path w="825910" h="6893640" stroke="0" extrusionOk="0">
                <a:moveTo>
                  <a:pt x="0" y="0"/>
                </a:moveTo>
                <a:cubicBezTo>
                  <a:pt x="206754" y="-21020"/>
                  <a:pt x="325580" y="-9562"/>
                  <a:pt x="421214" y="0"/>
                </a:cubicBezTo>
                <a:cubicBezTo>
                  <a:pt x="516848" y="9562"/>
                  <a:pt x="744470" y="-19456"/>
                  <a:pt x="825910" y="0"/>
                </a:cubicBezTo>
                <a:cubicBezTo>
                  <a:pt x="811024" y="194568"/>
                  <a:pt x="845534" y="588714"/>
                  <a:pt x="825910" y="758300"/>
                </a:cubicBezTo>
                <a:cubicBezTo>
                  <a:pt x="806286" y="927886"/>
                  <a:pt x="808454" y="1146933"/>
                  <a:pt x="825910" y="1378728"/>
                </a:cubicBezTo>
                <a:cubicBezTo>
                  <a:pt x="843366" y="1610523"/>
                  <a:pt x="852854" y="1739400"/>
                  <a:pt x="825910" y="2068092"/>
                </a:cubicBezTo>
                <a:cubicBezTo>
                  <a:pt x="798966" y="2396784"/>
                  <a:pt x="813620" y="2504095"/>
                  <a:pt x="825910" y="2688520"/>
                </a:cubicBezTo>
                <a:cubicBezTo>
                  <a:pt x="838200" y="2872945"/>
                  <a:pt x="829148" y="3126979"/>
                  <a:pt x="825910" y="3515756"/>
                </a:cubicBezTo>
                <a:cubicBezTo>
                  <a:pt x="822672" y="3904533"/>
                  <a:pt x="818900" y="3762809"/>
                  <a:pt x="825910" y="3998311"/>
                </a:cubicBezTo>
                <a:cubicBezTo>
                  <a:pt x="832920" y="4233814"/>
                  <a:pt x="841119" y="4360169"/>
                  <a:pt x="825910" y="4549802"/>
                </a:cubicBezTo>
                <a:cubicBezTo>
                  <a:pt x="810701" y="4739435"/>
                  <a:pt x="813159" y="4983833"/>
                  <a:pt x="825910" y="5170230"/>
                </a:cubicBezTo>
                <a:cubicBezTo>
                  <a:pt x="838661" y="5356627"/>
                  <a:pt x="817441" y="5695565"/>
                  <a:pt x="825910" y="5928530"/>
                </a:cubicBezTo>
                <a:cubicBezTo>
                  <a:pt x="834379" y="6161495"/>
                  <a:pt x="849077" y="6628892"/>
                  <a:pt x="825910" y="6893640"/>
                </a:cubicBezTo>
                <a:cubicBezTo>
                  <a:pt x="651364" y="6881912"/>
                  <a:pt x="564351" y="6892257"/>
                  <a:pt x="412955" y="6893640"/>
                </a:cubicBezTo>
                <a:cubicBezTo>
                  <a:pt x="261559" y="6895023"/>
                  <a:pt x="196448" y="6876490"/>
                  <a:pt x="0" y="6893640"/>
                </a:cubicBezTo>
                <a:cubicBezTo>
                  <a:pt x="-25944" y="6610419"/>
                  <a:pt x="-32844" y="6287726"/>
                  <a:pt x="0" y="6066403"/>
                </a:cubicBezTo>
                <a:cubicBezTo>
                  <a:pt x="32844" y="5845080"/>
                  <a:pt x="-8570" y="5688583"/>
                  <a:pt x="0" y="5445976"/>
                </a:cubicBezTo>
                <a:cubicBezTo>
                  <a:pt x="8570" y="5203369"/>
                  <a:pt x="-3562" y="5130270"/>
                  <a:pt x="0" y="4825548"/>
                </a:cubicBezTo>
                <a:cubicBezTo>
                  <a:pt x="3562" y="4520826"/>
                  <a:pt x="28284" y="4419507"/>
                  <a:pt x="0" y="4205120"/>
                </a:cubicBezTo>
                <a:cubicBezTo>
                  <a:pt x="-28284" y="3990733"/>
                  <a:pt x="-11108" y="3887514"/>
                  <a:pt x="0" y="3722566"/>
                </a:cubicBezTo>
                <a:cubicBezTo>
                  <a:pt x="11108" y="3557618"/>
                  <a:pt x="-23995" y="3478260"/>
                  <a:pt x="0" y="3240011"/>
                </a:cubicBezTo>
                <a:cubicBezTo>
                  <a:pt x="23995" y="3001763"/>
                  <a:pt x="-8050" y="2854395"/>
                  <a:pt x="0" y="2481710"/>
                </a:cubicBezTo>
                <a:cubicBezTo>
                  <a:pt x="8050" y="2109025"/>
                  <a:pt x="-24699" y="1937449"/>
                  <a:pt x="0" y="1792346"/>
                </a:cubicBezTo>
                <a:cubicBezTo>
                  <a:pt x="24699" y="1647243"/>
                  <a:pt x="24828" y="1296620"/>
                  <a:pt x="0" y="1034046"/>
                </a:cubicBezTo>
                <a:cubicBezTo>
                  <a:pt x="-24828" y="771472"/>
                  <a:pt x="-28996" y="331694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3" y="-13066"/>
            <a:ext cx="825910" cy="6891619"/>
          </a:xfrm>
          <a:custGeom>
            <a:avLst/>
            <a:gdLst>
              <a:gd name="connsiteX0" fmla="*/ 0 w 825910"/>
              <a:gd name="connsiteY0" fmla="*/ 0 h 6891619"/>
              <a:gd name="connsiteX1" fmla="*/ 429473 w 825910"/>
              <a:gd name="connsiteY1" fmla="*/ 0 h 6891619"/>
              <a:gd name="connsiteX2" fmla="*/ 825910 w 825910"/>
              <a:gd name="connsiteY2" fmla="*/ 0 h 6891619"/>
              <a:gd name="connsiteX3" fmla="*/ 825910 w 825910"/>
              <a:gd name="connsiteY3" fmla="*/ 826994 h 6891619"/>
              <a:gd name="connsiteX4" fmla="*/ 825910 w 825910"/>
              <a:gd name="connsiteY4" fmla="*/ 1378324 h 6891619"/>
              <a:gd name="connsiteX5" fmla="*/ 825910 w 825910"/>
              <a:gd name="connsiteY5" fmla="*/ 1860737 h 6891619"/>
              <a:gd name="connsiteX6" fmla="*/ 825910 w 825910"/>
              <a:gd name="connsiteY6" fmla="*/ 2687731 h 6891619"/>
              <a:gd name="connsiteX7" fmla="*/ 825910 w 825910"/>
              <a:gd name="connsiteY7" fmla="*/ 3514726 h 6891619"/>
              <a:gd name="connsiteX8" fmla="*/ 825910 w 825910"/>
              <a:gd name="connsiteY8" fmla="*/ 4272804 h 6891619"/>
              <a:gd name="connsiteX9" fmla="*/ 825910 w 825910"/>
              <a:gd name="connsiteY9" fmla="*/ 4755217 h 6891619"/>
              <a:gd name="connsiteX10" fmla="*/ 825910 w 825910"/>
              <a:gd name="connsiteY10" fmla="*/ 5237630 h 6891619"/>
              <a:gd name="connsiteX11" fmla="*/ 825910 w 825910"/>
              <a:gd name="connsiteY11" fmla="*/ 5926792 h 6891619"/>
              <a:gd name="connsiteX12" fmla="*/ 825910 w 825910"/>
              <a:gd name="connsiteY12" fmla="*/ 6891619 h 6891619"/>
              <a:gd name="connsiteX13" fmla="*/ 429473 w 825910"/>
              <a:gd name="connsiteY13" fmla="*/ 6891619 h 6891619"/>
              <a:gd name="connsiteX14" fmla="*/ 0 w 825910"/>
              <a:gd name="connsiteY14" fmla="*/ 6891619 h 6891619"/>
              <a:gd name="connsiteX15" fmla="*/ 0 w 825910"/>
              <a:gd name="connsiteY15" fmla="*/ 6133541 h 6891619"/>
              <a:gd name="connsiteX16" fmla="*/ 0 w 825910"/>
              <a:gd name="connsiteY16" fmla="*/ 5306547 h 6891619"/>
              <a:gd name="connsiteX17" fmla="*/ 0 w 825910"/>
              <a:gd name="connsiteY17" fmla="*/ 4824133 h 6891619"/>
              <a:gd name="connsiteX18" fmla="*/ 0 w 825910"/>
              <a:gd name="connsiteY18" fmla="*/ 3997139 h 6891619"/>
              <a:gd name="connsiteX19" fmla="*/ 0 w 825910"/>
              <a:gd name="connsiteY19" fmla="*/ 3445810 h 6891619"/>
              <a:gd name="connsiteX20" fmla="*/ 0 w 825910"/>
              <a:gd name="connsiteY20" fmla="*/ 2756648 h 6891619"/>
              <a:gd name="connsiteX21" fmla="*/ 0 w 825910"/>
              <a:gd name="connsiteY21" fmla="*/ 1929653 h 6891619"/>
              <a:gd name="connsiteX22" fmla="*/ 0 w 825910"/>
              <a:gd name="connsiteY22" fmla="*/ 1447240 h 6891619"/>
              <a:gd name="connsiteX23" fmla="*/ 0 w 825910"/>
              <a:gd name="connsiteY23" fmla="*/ 758078 h 6891619"/>
              <a:gd name="connsiteX24" fmla="*/ 0 w 825910"/>
              <a:gd name="connsiteY24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1619" fill="none" extrusionOk="0">
                <a:moveTo>
                  <a:pt x="0" y="0"/>
                </a:moveTo>
                <a:cubicBezTo>
                  <a:pt x="89356" y="-2905"/>
                  <a:pt x="296608" y="9909"/>
                  <a:pt x="429473" y="0"/>
                </a:cubicBezTo>
                <a:cubicBezTo>
                  <a:pt x="562338" y="-9909"/>
                  <a:pt x="715466" y="15008"/>
                  <a:pt x="825910" y="0"/>
                </a:cubicBezTo>
                <a:cubicBezTo>
                  <a:pt x="826368" y="410606"/>
                  <a:pt x="809362" y="573044"/>
                  <a:pt x="825910" y="826994"/>
                </a:cubicBezTo>
                <a:cubicBezTo>
                  <a:pt x="842458" y="1080944"/>
                  <a:pt x="805341" y="1140192"/>
                  <a:pt x="825910" y="1378324"/>
                </a:cubicBezTo>
                <a:cubicBezTo>
                  <a:pt x="846480" y="1616456"/>
                  <a:pt x="820871" y="1657627"/>
                  <a:pt x="825910" y="1860737"/>
                </a:cubicBezTo>
                <a:cubicBezTo>
                  <a:pt x="830949" y="2063847"/>
                  <a:pt x="846770" y="2362995"/>
                  <a:pt x="825910" y="2687731"/>
                </a:cubicBezTo>
                <a:cubicBezTo>
                  <a:pt x="805050" y="3012467"/>
                  <a:pt x="813430" y="3295524"/>
                  <a:pt x="825910" y="3514726"/>
                </a:cubicBezTo>
                <a:cubicBezTo>
                  <a:pt x="838390" y="3733929"/>
                  <a:pt x="860016" y="3964921"/>
                  <a:pt x="825910" y="4272804"/>
                </a:cubicBezTo>
                <a:cubicBezTo>
                  <a:pt x="791804" y="4580687"/>
                  <a:pt x="807363" y="4636158"/>
                  <a:pt x="825910" y="4755217"/>
                </a:cubicBezTo>
                <a:cubicBezTo>
                  <a:pt x="844457" y="4874276"/>
                  <a:pt x="803261" y="5098290"/>
                  <a:pt x="825910" y="5237630"/>
                </a:cubicBezTo>
                <a:cubicBezTo>
                  <a:pt x="848559" y="5376970"/>
                  <a:pt x="856015" y="5700754"/>
                  <a:pt x="825910" y="5926792"/>
                </a:cubicBezTo>
                <a:cubicBezTo>
                  <a:pt x="795805" y="6152830"/>
                  <a:pt x="815700" y="6562904"/>
                  <a:pt x="825910" y="6891619"/>
                </a:cubicBezTo>
                <a:cubicBezTo>
                  <a:pt x="720079" y="6900441"/>
                  <a:pt x="577230" y="6892663"/>
                  <a:pt x="429473" y="6891619"/>
                </a:cubicBezTo>
                <a:cubicBezTo>
                  <a:pt x="281716" y="6890575"/>
                  <a:pt x="153688" y="6876139"/>
                  <a:pt x="0" y="6891619"/>
                </a:cubicBezTo>
                <a:cubicBezTo>
                  <a:pt x="8572" y="6605855"/>
                  <a:pt x="23455" y="6448793"/>
                  <a:pt x="0" y="6133541"/>
                </a:cubicBezTo>
                <a:cubicBezTo>
                  <a:pt x="-23455" y="5818289"/>
                  <a:pt x="-447" y="5689068"/>
                  <a:pt x="0" y="5306547"/>
                </a:cubicBezTo>
                <a:cubicBezTo>
                  <a:pt x="447" y="4924026"/>
                  <a:pt x="-957" y="5053560"/>
                  <a:pt x="0" y="4824133"/>
                </a:cubicBezTo>
                <a:cubicBezTo>
                  <a:pt x="957" y="4594706"/>
                  <a:pt x="38016" y="4226199"/>
                  <a:pt x="0" y="3997139"/>
                </a:cubicBezTo>
                <a:cubicBezTo>
                  <a:pt x="-38016" y="3768079"/>
                  <a:pt x="6003" y="3567911"/>
                  <a:pt x="0" y="3445810"/>
                </a:cubicBezTo>
                <a:cubicBezTo>
                  <a:pt x="-6003" y="3323709"/>
                  <a:pt x="-19749" y="3014781"/>
                  <a:pt x="0" y="2756648"/>
                </a:cubicBezTo>
                <a:cubicBezTo>
                  <a:pt x="19749" y="2498515"/>
                  <a:pt x="-29800" y="2154480"/>
                  <a:pt x="0" y="1929653"/>
                </a:cubicBezTo>
                <a:cubicBezTo>
                  <a:pt x="29800" y="1704826"/>
                  <a:pt x="-7752" y="1665028"/>
                  <a:pt x="0" y="1447240"/>
                </a:cubicBezTo>
                <a:cubicBezTo>
                  <a:pt x="7752" y="1229452"/>
                  <a:pt x="15953" y="956453"/>
                  <a:pt x="0" y="758078"/>
                </a:cubicBezTo>
                <a:cubicBezTo>
                  <a:pt x="-15953" y="559703"/>
                  <a:pt x="2727" y="232436"/>
                  <a:pt x="0" y="0"/>
                </a:cubicBezTo>
                <a:close/>
              </a:path>
              <a:path w="825910" h="6891619" stroke="0" extrusionOk="0">
                <a:moveTo>
                  <a:pt x="0" y="0"/>
                </a:moveTo>
                <a:cubicBezTo>
                  <a:pt x="189230" y="-10551"/>
                  <a:pt x="282314" y="-14519"/>
                  <a:pt x="412955" y="0"/>
                </a:cubicBezTo>
                <a:cubicBezTo>
                  <a:pt x="543596" y="14519"/>
                  <a:pt x="647084" y="-4098"/>
                  <a:pt x="825910" y="0"/>
                </a:cubicBezTo>
                <a:cubicBezTo>
                  <a:pt x="830369" y="240999"/>
                  <a:pt x="824419" y="322128"/>
                  <a:pt x="825910" y="482413"/>
                </a:cubicBezTo>
                <a:cubicBezTo>
                  <a:pt x="827401" y="642698"/>
                  <a:pt x="806121" y="848665"/>
                  <a:pt x="825910" y="1102659"/>
                </a:cubicBezTo>
                <a:cubicBezTo>
                  <a:pt x="845699" y="1356653"/>
                  <a:pt x="841815" y="1622285"/>
                  <a:pt x="825910" y="1860737"/>
                </a:cubicBezTo>
                <a:cubicBezTo>
                  <a:pt x="810005" y="2099189"/>
                  <a:pt x="808334" y="2173088"/>
                  <a:pt x="825910" y="2343150"/>
                </a:cubicBezTo>
                <a:cubicBezTo>
                  <a:pt x="843486" y="2513212"/>
                  <a:pt x="802574" y="2887962"/>
                  <a:pt x="825910" y="3032312"/>
                </a:cubicBezTo>
                <a:cubicBezTo>
                  <a:pt x="849246" y="3176662"/>
                  <a:pt x="832002" y="3468164"/>
                  <a:pt x="825910" y="3790390"/>
                </a:cubicBezTo>
                <a:cubicBezTo>
                  <a:pt x="819818" y="4112616"/>
                  <a:pt x="826489" y="4366528"/>
                  <a:pt x="825910" y="4548469"/>
                </a:cubicBezTo>
                <a:cubicBezTo>
                  <a:pt x="825331" y="4730410"/>
                  <a:pt x="802129" y="5121654"/>
                  <a:pt x="825910" y="5306547"/>
                </a:cubicBezTo>
                <a:cubicBezTo>
                  <a:pt x="849691" y="5491440"/>
                  <a:pt x="797746" y="5786450"/>
                  <a:pt x="825910" y="6133541"/>
                </a:cubicBezTo>
                <a:cubicBezTo>
                  <a:pt x="854074" y="6480632"/>
                  <a:pt x="823269" y="6568180"/>
                  <a:pt x="825910" y="6891619"/>
                </a:cubicBezTo>
                <a:cubicBezTo>
                  <a:pt x="681919" y="6898453"/>
                  <a:pt x="575948" y="6903586"/>
                  <a:pt x="429473" y="6891619"/>
                </a:cubicBezTo>
                <a:cubicBezTo>
                  <a:pt x="282998" y="6879652"/>
                  <a:pt x="137206" y="6872589"/>
                  <a:pt x="0" y="6891619"/>
                </a:cubicBezTo>
                <a:cubicBezTo>
                  <a:pt x="-13963" y="6647542"/>
                  <a:pt x="-12326" y="6458949"/>
                  <a:pt x="0" y="6340289"/>
                </a:cubicBezTo>
                <a:cubicBezTo>
                  <a:pt x="12326" y="6221629"/>
                  <a:pt x="-27235" y="5692125"/>
                  <a:pt x="0" y="5513295"/>
                </a:cubicBezTo>
                <a:cubicBezTo>
                  <a:pt x="27235" y="5334465"/>
                  <a:pt x="-3398" y="5229763"/>
                  <a:pt x="0" y="5030882"/>
                </a:cubicBezTo>
                <a:cubicBezTo>
                  <a:pt x="3398" y="4832001"/>
                  <a:pt x="-21426" y="4678995"/>
                  <a:pt x="0" y="4341720"/>
                </a:cubicBezTo>
                <a:cubicBezTo>
                  <a:pt x="21426" y="4004445"/>
                  <a:pt x="4689" y="3912587"/>
                  <a:pt x="0" y="3514726"/>
                </a:cubicBezTo>
                <a:cubicBezTo>
                  <a:pt x="-4689" y="3116865"/>
                  <a:pt x="2723" y="3250973"/>
                  <a:pt x="0" y="3032312"/>
                </a:cubicBezTo>
                <a:cubicBezTo>
                  <a:pt x="-2723" y="2813651"/>
                  <a:pt x="-36414" y="2447862"/>
                  <a:pt x="0" y="2274234"/>
                </a:cubicBezTo>
                <a:cubicBezTo>
                  <a:pt x="36414" y="2100606"/>
                  <a:pt x="-1242" y="1911653"/>
                  <a:pt x="0" y="1791821"/>
                </a:cubicBezTo>
                <a:cubicBezTo>
                  <a:pt x="1242" y="1671989"/>
                  <a:pt x="10082" y="1420058"/>
                  <a:pt x="0" y="1240491"/>
                </a:cubicBezTo>
                <a:cubicBezTo>
                  <a:pt x="-10082" y="1060924"/>
                  <a:pt x="27728" y="310963"/>
                  <a:pt x="0" y="0"/>
                </a:cubicBezTo>
                <a:close/>
              </a:path>
            </a:pathLst>
          </a:custGeom>
          <a:solidFill>
            <a:srgbClr val="75BCAC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825910" cy="6890825"/>
          </a:xfrm>
          <a:custGeom>
            <a:avLst/>
            <a:gdLst>
              <a:gd name="connsiteX0" fmla="*/ 0 w 825910"/>
              <a:gd name="connsiteY0" fmla="*/ 0 h 6890825"/>
              <a:gd name="connsiteX1" fmla="*/ 429473 w 825910"/>
              <a:gd name="connsiteY1" fmla="*/ 0 h 6890825"/>
              <a:gd name="connsiteX2" fmla="*/ 825910 w 825910"/>
              <a:gd name="connsiteY2" fmla="*/ 0 h 6890825"/>
              <a:gd name="connsiteX3" fmla="*/ 825910 w 825910"/>
              <a:gd name="connsiteY3" fmla="*/ 826899 h 6890825"/>
              <a:gd name="connsiteX4" fmla="*/ 825910 w 825910"/>
              <a:gd name="connsiteY4" fmla="*/ 1584890 h 6890825"/>
              <a:gd name="connsiteX5" fmla="*/ 825910 w 825910"/>
              <a:gd name="connsiteY5" fmla="*/ 2411789 h 6890825"/>
              <a:gd name="connsiteX6" fmla="*/ 825910 w 825910"/>
              <a:gd name="connsiteY6" fmla="*/ 3100871 h 6890825"/>
              <a:gd name="connsiteX7" fmla="*/ 825910 w 825910"/>
              <a:gd name="connsiteY7" fmla="*/ 3721046 h 6890825"/>
              <a:gd name="connsiteX8" fmla="*/ 825910 w 825910"/>
              <a:gd name="connsiteY8" fmla="*/ 4203403 h 6890825"/>
              <a:gd name="connsiteX9" fmla="*/ 825910 w 825910"/>
              <a:gd name="connsiteY9" fmla="*/ 4892486 h 6890825"/>
              <a:gd name="connsiteX10" fmla="*/ 825910 w 825910"/>
              <a:gd name="connsiteY10" fmla="*/ 5512660 h 6890825"/>
              <a:gd name="connsiteX11" fmla="*/ 825910 w 825910"/>
              <a:gd name="connsiteY11" fmla="*/ 5995018 h 6890825"/>
              <a:gd name="connsiteX12" fmla="*/ 825910 w 825910"/>
              <a:gd name="connsiteY12" fmla="*/ 6890825 h 6890825"/>
              <a:gd name="connsiteX13" fmla="*/ 437732 w 825910"/>
              <a:gd name="connsiteY13" fmla="*/ 6890825 h 6890825"/>
              <a:gd name="connsiteX14" fmla="*/ 0 w 825910"/>
              <a:gd name="connsiteY14" fmla="*/ 6890825 h 6890825"/>
              <a:gd name="connsiteX15" fmla="*/ 0 w 825910"/>
              <a:gd name="connsiteY15" fmla="*/ 6339559 h 6890825"/>
              <a:gd name="connsiteX16" fmla="*/ 0 w 825910"/>
              <a:gd name="connsiteY16" fmla="*/ 5581568 h 6890825"/>
              <a:gd name="connsiteX17" fmla="*/ 0 w 825910"/>
              <a:gd name="connsiteY17" fmla="*/ 4961394 h 6890825"/>
              <a:gd name="connsiteX18" fmla="*/ 0 w 825910"/>
              <a:gd name="connsiteY18" fmla="*/ 4203403 h 6890825"/>
              <a:gd name="connsiteX19" fmla="*/ 0 w 825910"/>
              <a:gd name="connsiteY19" fmla="*/ 3376504 h 6890825"/>
              <a:gd name="connsiteX20" fmla="*/ 0 w 825910"/>
              <a:gd name="connsiteY20" fmla="*/ 2756330 h 6890825"/>
              <a:gd name="connsiteX21" fmla="*/ 0 w 825910"/>
              <a:gd name="connsiteY21" fmla="*/ 2136156 h 6890825"/>
              <a:gd name="connsiteX22" fmla="*/ 0 w 825910"/>
              <a:gd name="connsiteY22" fmla="*/ 1309257 h 6890825"/>
              <a:gd name="connsiteX23" fmla="*/ 0 w 825910"/>
              <a:gd name="connsiteY23" fmla="*/ 757991 h 6890825"/>
              <a:gd name="connsiteX24" fmla="*/ 0 w 825910"/>
              <a:gd name="connsiteY24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0825" fill="none" extrusionOk="0">
                <a:moveTo>
                  <a:pt x="0" y="0"/>
                </a:moveTo>
                <a:cubicBezTo>
                  <a:pt x="193328" y="13447"/>
                  <a:pt x="329279" y="-16590"/>
                  <a:pt x="429473" y="0"/>
                </a:cubicBezTo>
                <a:cubicBezTo>
                  <a:pt x="529667" y="16590"/>
                  <a:pt x="639247" y="2160"/>
                  <a:pt x="825910" y="0"/>
                </a:cubicBezTo>
                <a:cubicBezTo>
                  <a:pt x="807983" y="295933"/>
                  <a:pt x="855230" y="476294"/>
                  <a:pt x="825910" y="826899"/>
                </a:cubicBezTo>
                <a:cubicBezTo>
                  <a:pt x="796590" y="1177504"/>
                  <a:pt x="813614" y="1234663"/>
                  <a:pt x="825910" y="1584890"/>
                </a:cubicBezTo>
                <a:cubicBezTo>
                  <a:pt x="838206" y="1935117"/>
                  <a:pt x="797564" y="2085838"/>
                  <a:pt x="825910" y="2411789"/>
                </a:cubicBezTo>
                <a:cubicBezTo>
                  <a:pt x="854256" y="2737740"/>
                  <a:pt x="847824" y="2877849"/>
                  <a:pt x="825910" y="3100871"/>
                </a:cubicBezTo>
                <a:cubicBezTo>
                  <a:pt x="803996" y="3323893"/>
                  <a:pt x="814330" y="3513169"/>
                  <a:pt x="825910" y="3721046"/>
                </a:cubicBezTo>
                <a:cubicBezTo>
                  <a:pt x="837490" y="3928923"/>
                  <a:pt x="811660" y="4067832"/>
                  <a:pt x="825910" y="4203403"/>
                </a:cubicBezTo>
                <a:cubicBezTo>
                  <a:pt x="840160" y="4338974"/>
                  <a:pt x="823913" y="4570428"/>
                  <a:pt x="825910" y="4892486"/>
                </a:cubicBezTo>
                <a:cubicBezTo>
                  <a:pt x="827907" y="5214544"/>
                  <a:pt x="846563" y="5374992"/>
                  <a:pt x="825910" y="5512660"/>
                </a:cubicBezTo>
                <a:cubicBezTo>
                  <a:pt x="805257" y="5650328"/>
                  <a:pt x="836462" y="5880673"/>
                  <a:pt x="825910" y="5995018"/>
                </a:cubicBezTo>
                <a:cubicBezTo>
                  <a:pt x="815358" y="6109363"/>
                  <a:pt x="817137" y="6662682"/>
                  <a:pt x="825910" y="6890825"/>
                </a:cubicBezTo>
                <a:cubicBezTo>
                  <a:pt x="688822" y="6906661"/>
                  <a:pt x="625793" y="6909469"/>
                  <a:pt x="437732" y="6890825"/>
                </a:cubicBezTo>
                <a:cubicBezTo>
                  <a:pt x="249671" y="6872181"/>
                  <a:pt x="131492" y="6903254"/>
                  <a:pt x="0" y="6890825"/>
                </a:cubicBezTo>
                <a:cubicBezTo>
                  <a:pt x="-8301" y="6731475"/>
                  <a:pt x="-2854" y="6516991"/>
                  <a:pt x="0" y="6339559"/>
                </a:cubicBezTo>
                <a:cubicBezTo>
                  <a:pt x="2854" y="6162127"/>
                  <a:pt x="-31386" y="5875447"/>
                  <a:pt x="0" y="5581568"/>
                </a:cubicBezTo>
                <a:cubicBezTo>
                  <a:pt x="31386" y="5287689"/>
                  <a:pt x="-28139" y="5172889"/>
                  <a:pt x="0" y="4961394"/>
                </a:cubicBezTo>
                <a:cubicBezTo>
                  <a:pt x="28139" y="4749899"/>
                  <a:pt x="21583" y="4390320"/>
                  <a:pt x="0" y="4203403"/>
                </a:cubicBezTo>
                <a:cubicBezTo>
                  <a:pt x="-21583" y="4016486"/>
                  <a:pt x="25110" y="3676786"/>
                  <a:pt x="0" y="3376504"/>
                </a:cubicBezTo>
                <a:cubicBezTo>
                  <a:pt x="-25110" y="3076222"/>
                  <a:pt x="3657" y="2901357"/>
                  <a:pt x="0" y="2756330"/>
                </a:cubicBezTo>
                <a:cubicBezTo>
                  <a:pt x="-3657" y="2611303"/>
                  <a:pt x="-9109" y="2309750"/>
                  <a:pt x="0" y="2136156"/>
                </a:cubicBezTo>
                <a:cubicBezTo>
                  <a:pt x="9109" y="1962562"/>
                  <a:pt x="-25746" y="1685024"/>
                  <a:pt x="0" y="1309257"/>
                </a:cubicBezTo>
                <a:cubicBezTo>
                  <a:pt x="25746" y="933490"/>
                  <a:pt x="-23838" y="877508"/>
                  <a:pt x="0" y="757991"/>
                </a:cubicBezTo>
                <a:cubicBezTo>
                  <a:pt x="23838" y="638474"/>
                  <a:pt x="-2261" y="370551"/>
                  <a:pt x="0" y="0"/>
                </a:cubicBezTo>
                <a:close/>
              </a:path>
              <a:path w="825910" h="6890825" stroke="0" extrusionOk="0">
                <a:moveTo>
                  <a:pt x="0" y="0"/>
                </a:moveTo>
                <a:cubicBezTo>
                  <a:pt x="95717" y="4582"/>
                  <a:pt x="262373" y="16515"/>
                  <a:pt x="404696" y="0"/>
                </a:cubicBezTo>
                <a:cubicBezTo>
                  <a:pt x="547019" y="-16515"/>
                  <a:pt x="616441" y="16299"/>
                  <a:pt x="825910" y="0"/>
                </a:cubicBezTo>
                <a:cubicBezTo>
                  <a:pt x="855464" y="160995"/>
                  <a:pt x="803449" y="456205"/>
                  <a:pt x="825910" y="620174"/>
                </a:cubicBezTo>
                <a:cubicBezTo>
                  <a:pt x="848371" y="784143"/>
                  <a:pt x="837535" y="1069179"/>
                  <a:pt x="825910" y="1378165"/>
                </a:cubicBezTo>
                <a:cubicBezTo>
                  <a:pt x="814285" y="1687151"/>
                  <a:pt x="802315" y="1649646"/>
                  <a:pt x="825910" y="1860523"/>
                </a:cubicBezTo>
                <a:cubicBezTo>
                  <a:pt x="849505" y="2071400"/>
                  <a:pt x="823256" y="2215260"/>
                  <a:pt x="825910" y="2411789"/>
                </a:cubicBezTo>
                <a:cubicBezTo>
                  <a:pt x="828564" y="2608318"/>
                  <a:pt x="839256" y="2746727"/>
                  <a:pt x="825910" y="2894147"/>
                </a:cubicBezTo>
                <a:cubicBezTo>
                  <a:pt x="812564" y="3041567"/>
                  <a:pt x="837829" y="3275123"/>
                  <a:pt x="825910" y="3514321"/>
                </a:cubicBezTo>
                <a:cubicBezTo>
                  <a:pt x="813991" y="3753519"/>
                  <a:pt x="798303" y="3955807"/>
                  <a:pt x="825910" y="4203403"/>
                </a:cubicBezTo>
                <a:cubicBezTo>
                  <a:pt x="853517" y="4450999"/>
                  <a:pt x="831449" y="4682596"/>
                  <a:pt x="825910" y="4892486"/>
                </a:cubicBezTo>
                <a:cubicBezTo>
                  <a:pt x="820371" y="5102376"/>
                  <a:pt x="847787" y="5249220"/>
                  <a:pt x="825910" y="5374844"/>
                </a:cubicBezTo>
                <a:cubicBezTo>
                  <a:pt x="804033" y="5500468"/>
                  <a:pt x="843085" y="5686162"/>
                  <a:pt x="825910" y="5857201"/>
                </a:cubicBezTo>
                <a:cubicBezTo>
                  <a:pt x="808735" y="6028240"/>
                  <a:pt x="848704" y="6458677"/>
                  <a:pt x="825910" y="6890825"/>
                </a:cubicBezTo>
                <a:cubicBezTo>
                  <a:pt x="731663" y="6885136"/>
                  <a:pt x="589667" y="6891616"/>
                  <a:pt x="404696" y="6890825"/>
                </a:cubicBezTo>
                <a:cubicBezTo>
                  <a:pt x="219725" y="6890034"/>
                  <a:pt x="168945" y="6894450"/>
                  <a:pt x="0" y="6890825"/>
                </a:cubicBezTo>
                <a:cubicBezTo>
                  <a:pt x="-29093" y="6742403"/>
                  <a:pt x="2908" y="6502826"/>
                  <a:pt x="0" y="6270651"/>
                </a:cubicBezTo>
                <a:cubicBezTo>
                  <a:pt x="-2908" y="6038476"/>
                  <a:pt x="22646" y="5921533"/>
                  <a:pt x="0" y="5788293"/>
                </a:cubicBezTo>
                <a:cubicBezTo>
                  <a:pt x="-22646" y="5655053"/>
                  <a:pt x="26887" y="5366123"/>
                  <a:pt x="0" y="5237027"/>
                </a:cubicBezTo>
                <a:cubicBezTo>
                  <a:pt x="-26887" y="5107931"/>
                  <a:pt x="-3878" y="4741199"/>
                  <a:pt x="0" y="4616853"/>
                </a:cubicBezTo>
                <a:cubicBezTo>
                  <a:pt x="3878" y="4492507"/>
                  <a:pt x="-14752" y="4283441"/>
                  <a:pt x="0" y="3996678"/>
                </a:cubicBezTo>
                <a:cubicBezTo>
                  <a:pt x="14752" y="3709916"/>
                  <a:pt x="-25681" y="3458163"/>
                  <a:pt x="0" y="3169779"/>
                </a:cubicBezTo>
                <a:cubicBezTo>
                  <a:pt x="25681" y="2881395"/>
                  <a:pt x="6282" y="2756899"/>
                  <a:pt x="0" y="2618513"/>
                </a:cubicBezTo>
                <a:cubicBezTo>
                  <a:pt x="-6282" y="2480127"/>
                  <a:pt x="-1133" y="2198707"/>
                  <a:pt x="0" y="1998339"/>
                </a:cubicBezTo>
                <a:cubicBezTo>
                  <a:pt x="1133" y="1797971"/>
                  <a:pt x="12634" y="1456572"/>
                  <a:pt x="0" y="1240348"/>
                </a:cubicBezTo>
                <a:cubicBezTo>
                  <a:pt x="-12634" y="1024124"/>
                  <a:pt x="-27397" y="872244"/>
                  <a:pt x="0" y="689082"/>
                </a:cubicBezTo>
                <a:cubicBezTo>
                  <a:pt x="27397" y="505920"/>
                  <a:pt x="2061" y="159915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87663" y="359264"/>
            <a:ext cx="3700134" cy="638632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s-ES" sz="4000" err="1">
                <a:solidFill>
                  <a:schemeClr val="bg1"/>
                </a:solidFill>
                <a:latin typeface="Slackey" panose="02000000000000000000" pitchFamily="2" charset="0"/>
              </a:rPr>
              <a:t>Settings</a:t>
            </a:r>
            <a:r>
              <a:rPr lang="es-ES" sz="4000">
                <a:solidFill>
                  <a:schemeClr val="bg1"/>
                </a:solidFill>
                <a:latin typeface="Slackey" panose="02000000000000000000" pitchFamily="2" charset="0"/>
              </a:rPr>
              <a:t> </a:t>
            </a:r>
            <a:r>
              <a:rPr lang="es-ES" sz="4000" err="1">
                <a:solidFill>
                  <a:schemeClr val="bg1"/>
                </a:solidFill>
                <a:latin typeface="Slackey" panose="02000000000000000000" pitchFamily="2" charset="0"/>
              </a:rPr>
              <a:t>Menu</a:t>
            </a:r>
            <a:endParaRPr lang="es-ES" sz="4000">
              <a:solidFill>
                <a:schemeClr val="bg1"/>
              </a:solidFill>
              <a:latin typeface="Slackey" panose="02000000000000000000" pitchFamily="2" charset="0"/>
            </a:endParaRPr>
          </a:p>
        </p:txBody>
      </p:sp>
      <p:pic>
        <p:nvPicPr>
          <p:cNvPr id="7" name="Imagen 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92B3D91F-9C74-4C9A-81F4-1E871172E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73" y="997896"/>
            <a:ext cx="10090298" cy="567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1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0" y="770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2667474" cy="6869974"/>
          </a:xfrm>
          <a:custGeom>
            <a:avLst/>
            <a:gdLst>
              <a:gd name="connsiteX0" fmla="*/ 0 w 12667474"/>
              <a:gd name="connsiteY0" fmla="*/ 0 h 6869974"/>
              <a:gd name="connsiteX1" fmla="*/ 793384 w 12667474"/>
              <a:gd name="connsiteY1" fmla="*/ 0 h 6869974"/>
              <a:gd name="connsiteX2" fmla="*/ 1713443 w 12667474"/>
              <a:gd name="connsiteY2" fmla="*/ 0 h 6869974"/>
              <a:gd name="connsiteX3" fmla="*/ 2506826 w 12667474"/>
              <a:gd name="connsiteY3" fmla="*/ 0 h 6869974"/>
              <a:gd name="connsiteX4" fmla="*/ 2793511 w 12667474"/>
              <a:gd name="connsiteY4" fmla="*/ 0 h 6869974"/>
              <a:gd name="connsiteX5" fmla="*/ 3333546 w 12667474"/>
              <a:gd name="connsiteY5" fmla="*/ 0 h 6869974"/>
              <a:gd name="connsiteX6" fmla="*/ 3873580 w 12667474"/>
              <a:gd name="connsiteY6" fmla="*/ 0 h 6869974"/>
              <a:gd name="connsiteX7" fmla="*/ 4286940 w 12667474"/>
              <a:gd name="connsiteY7" fmla="*/ 0 h 6869974"/>
              <a:gd name="connsiteX8" fmla="*/ 4953649 w 12667474"/>
              <a:gd name="connsiteY8" fmla="*/ 0 h 6869974"/>
              <a:gd name="connsiteX9" fmla="*/ 5493683 w 12667474"/>
              <a:gd name="connsiteY9" fmla="*/ 0 h 6869974"/>
              <a:gd name="connsiteX10" fmla="*/ 5780368 w 12667474"/>
              <a:gd name="connsiteY10" fmla="*/ 0 h 6869974"/>
              <a:gd name="connsiteX11" fmla="*/ 6320403 w 12667474"/>
              <a:gd name="connsiteY11" fmla="*/ 0 h 6869974"/>
              <a:gd name="connsiteX12" fmla="*/ 6733762 w 12667474"/>
              <a:gd name="connsiteY12" fmla="*/ 0 h 6869974"/>
              <a:gd name="connsiteX13" fmla="*/ 7653821 w 12667474"/>
              <a:gd name="connsiteY13" fmla="*/ 0 h 6869974"/>
              <a:gd name="connsiteX14" fmla="*/ 8320530 w 12667474"/>
              <a:gd name="connsiteY14" fmla="*/ 0 h 6869974"/>
              <a:gd name="connsiteX15" fmla="*/ 8987239 w 12667474"/>
              <a:gd name="connsiteY15" fmla="*/ 0 h 6869974"/>
              <a:gd name="connsiteX16" fmla="*/ 9907298 w 12667474"/>
              <a:gd name="connsiteY16" fmla="*/ 0 h 6869974"/>
              <a:gd name="connsiteX17" fmla="*/ 10700682 w 12667474"/>
              <a:gd name="connsiteY17" fmla="*/ 0 h 6869974"/>
              <a:gd name="connsiteX18" fmla="*/ 10987367 w 12667474"/>
              <a:gd name="connsiteY18" fmla="*/ 0 h 6869974"/>
              <a:gd name="connsiteX19" fmla="*/ 11400727 w 12667474"/>
              <a:gd name="connsiteY19" fmla="*/ 0 h 6869974"/>
              <a:gd name="connsiteX20" fmla="*/ 11687412 w 12667474"/>
              <a:gd name="connsiteY20" fmla="*/ 0 h 6869974"/>
              <a:gd name="connsiteX21" fmla="*/ 12667474 w 12667474"/>
              <a:gd name="connsiteY21" fmla="*/ 0 h 6869974"/>
              <a:gd name="connsiteX22" fmla="*/ 12667474 w 12667474"/>
              <a:gd name="connsiteY22" fmla="*/ 824397 h 6869974"/>
              <a:gd name="connsiteX23" fmla="*/ 12667474 w 12667474"/>
              <a:gd name="connsiteY23" fmla="*/ 1373995 h 6869974"/>
              <a:gd name="connsiteX24" fmla="*/ 12667474 w 12667474"/>
              <a:gd name="connsiteY24" fmla="*/ 1923593 h 6869974"/>
              <a:gd name="connsiteX25" fmla="*/ 12667474 w 12667474"/>
              <a:gd name="connsiteY25" fmla="*/ 2679290 h 6869974"/>
              <a:gd name="connsiteX26" fmla="*/ 12667474 w 12667474"/>
              <a:gd name="connsiteY26" fmla="*/ 3503687 h 6869974"/>
              <a:gd name="connsiteX27" fmla="*/ 12667474 w 12667474"/>
              <a:gd name="connsiteY27" fmla="*/ 4259384 h 6869974"/>
              <a:gd name="connsiteX28" fmla="*/ 12667474 w 12667474"/>
              <a:gd name="connsiteY28" fmla="*/ 5083781 h 6869974"/>
              <a:gd name="connsiteX29" fmla="*/ 12667474 w 12667474"/>
              <a:gd name="connsiteY29" fmla="*/ 5770778 h 6869974"/>
              <a:gd name="connsiteX30" fmla="*/ 12667474 w 12667474"/>
              <a:gd name="connsiteY30" fmla="*/ 6869974 h 6869974"/>
              <a:gd name="connsiteX31" fmla="*/ 12254114 w 12667474"/>
              <a:gd name="connsiteY31" fmla="*/ 6869974 h 6869974"/>
              <a:gd name="connsiteX32" fmla="*/ 11334056 w 12667474"/>
              <a:gd name="connsiteY32" fmla="*/ 6869974 h 6869974"/>
              <a:gd name="connsiteX33" fmla="*/ 11047371 w 12667474"/>
              <a:gd name="connsiteY33" fmla="*/ 6869974 h 6869974"/>
              <a:gd name="connsiteX34" fmla="*/ 10127312 w 12667474"/>
              <a:gd name="connsiteY34" fmla="*/ 6869974 h 6869974"/>
              <a:gd name="connsiteX35" fmla="*/ 9587278 w 12667474"/>
              <a:gd name="connsiteY35" fmla="*/ 6869974 h 6869974"/>
              <a:gd name="connsiteX36" fmla="*/ 9173918 w 12667474"/>
              <a:gd name="connsiteY36" fmla="*/ 6869974 h 6869974"/>
              <a:gd name="connsiteX37" fmla="*/ 8760558 w 12667474"/>
              <a:gd name="connsiteY37" fmla="*/ 6869974 h 6869974"/>
              <a:gd name="connsiteX38" fmla="*/ 8473873 w 12667474"/>
              <a:gd name="connsiteY38" fmla="*/ 6869974 h 6869974"/>
              <a:gd name="connsiteX39" fmla="*/ 8187188 w 12667474"/>
              <a:gd name="connsiteY39" fmla="*/ 6869974 h 6869974"/>
              <a:gd name="connsiteX40" fmla="*/ 7267130 w 12667474"/>
              <a:gd name="connsiteY40" fmla="*/ 6869974 h 6869974"/>
              <a:gd name="connsiteX41" fmla="*/ 6473746 w 12667474"/>
              <a:gd name="connsiteY41" fmla="*/ 6869974 h 6869974"/>
              <a:gd name="connsiteX42" fmla="*/ 5807037 w 12667474"/>
              <a:gd name="connsiteY42" fmla="*/ 6869974 h 6869974"/>
              <a:gd name="connsiteX43" fmla="*/ 5393677 w 12667474"/>
              <a:gd name="connsiteY43" fmla="*/ 6869974 h 6869974"/>
              <a:gd name="connsiteX44" fmla="*/ 4473618 w 12667474"/>
              <a:gd name="connsiteY44" fmla="*/ 6869974 h 6869974"/>
              <a:gd name="connsiteX45" fmla="*/ 4186934 w 12667474"/>
              <a:gd name="connsiteY45" fmla="*/ 6869974 h 6869974"/>
              <a:gd name="connsiteX46" fmla="*/ 3393550 w 12667474"/>
              <a:gd name="connsiteY46" fmla="*/ 6869974 h 6869974"/>
              <a:gd name="connsiteX47" fmla="*/ 2980190 w 12667474"/>
              <a:gd name="connsiteY47" fmla="*/ 6869974 h 6869974"/>
              <a:gd name="connsiteX48" fmla="*/ 2186806 w 12667474"/>
              <a:gd name="connsiteY48" fmla="*/ 6869974 h 6869974"/>
              <a:gd name="connsiteX49" fmla="*/ 1646772 w 12667474"/>
              <a:gd name="connsiteY49" fmla="*/ 6869974 h 6869974"/>
              <a:gd name="connsiteX50" fmla="*/ 1106737 w 12667474"/>
              <a:gd name="connsiteY50" fmla="*/ 6869974 h 6869974"/>
              <a:gd name="connsiteX51" fmla="*/ 0 w 12667474"/>
              <a:gd name="connsiteY51" fmla="*/ 6869974 h 6869974"/>
              <a:gd name="connsiteX52" fmla="*/ 0 w 12667474"/>
              <a:gd name="connsiteY52" fmla="*/ 6389076 h 6869974"/>
              <a:gd name="connsiteX53" fmla="*/ 0 w 12667474"/>
              <a:gd name="connsiteY53" fmla="*/ 5633379 h 6869974"/>
              <a:gd name="connsiteX54" fmla="*/ 0 w 12667474"/>
              <a:gd name="connsiteY54" fmla="*/ 4808982 h 6869974"/>
              <a:gd name="connsiteX55" fmla="*/ 0 w 12667474"/>
              <a:gd name="connsiteY55" fmla="*/ 4121984 h 6869974"/>
              <a:gd name="connsiteX56" fmla="*/ 0 w 12667474"/>
              <a:gd name="connsiteY56" fmla="*/ 3572386 h 6869974"/>
              <a:gd name="connsiteX57" fmla="*/ 0 w 12667474"/>
              <a:gd name="connsiteY57" fmla="*/ 3091488 h 6869974"/>
              <a:gd name="connsiteX58" fmla="*/ 0 w 12667474"/>
              <a:gd name="connsiteY58" fmla="*/ 2473191 h 6869974"/>
              <a:gd name="connsiteX59" fmla="*/ 0 w 12667474"/>
              <a:gd name="connsiteY59" fmla="*/ 1923593 h 6869974"/>
              <a:gd name="connsiteX60" fmla="*/ 0 w 12667474"/>
              <a:gd name="connsiteY60" fmla="*/ 1167896 h 6869974"/>
              <a:gd name="connsiteX61" fmla="*/ 0 w 12667474"/>
              <a:gd name="connsiteY61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667474" h="6869974" fill="none" extrusionOk="0">
                <a:moveTo>
                  <a:pt x="0" y="0"/>
                </a:moveTo>
                <a:cubicBezTo>
                  <a:pt x="200167" y="3636"/>
                  <a:pt x="536791" y="23323"/>
                  <a:pt x="793384" y="0"/>
                </a:cubicBezTo>
                <a:cubicBezTo>
                  <a:pt x="1049977" y="-23323"/>
                  <a:pt x="1295005" y="-41052"/>
                  <a:pt x="1713443" y="0"/>
                </a:cubicBezTo>
                <a:cubicBezTo>
                  <a:pt x="2131881" y="41052"/>
                  <a:pt x="2148683" y="7315"/>
                  <a:pt x="2506826" y="0"/>
                </a:cubicBezTo>
                <a:cubicBezTo>
                  <a:pt x="2864969" y="-7315"/>
                  <a:pt x="2663205" y="3669"/>
                  <a:pt x="2793511" y="0"/>
                </a:cubicBezTo>
                <a:cubicBezTo>
                  <a:pt x="2923817" y="-3669"/>
                  <a:pt x="3109929" y="5151"/>
                  <a:pt x="3333546" y="0"/>
                </a:cubicBezTo>
                <a:cubicBezTo>
                  <a:pt x="3557164" y="-5151"/>
                  <a:pt x="3652301" y="25036"/>
                  <a:pt x="3873580" y="0"/>
                </a:cubicBezTo>
                <a:cubicBezTo>
                  <a:pt x="4094859" y="-25036"/>
                  <a:pt x="4173486" y="-12608"/>
                  <a:pt x="4286940" y="0"/>
                </a:cubicBezTo>
                <a:cubicBezTo>
                  <a:pt x="4400394" y="12608"/>
                  <a:pt x="4795912" y="10497"/>
                  <a:pt x="4953649" y="0"/>
                </a:cubicBezTo>
                <a:cubicBezTo>
                  <a:pt x="5111386" y="-10497"/>
                  <a:pt x="5272118" y="-17384"/>
                  <a:pt x="5493683" y="0"/>
                </a:cubicBezTo>
                <a:cubicBezTo>
                  <a:pt x="5715248" y="17384"/>
                  <a:pt x="5689053" y="7694"/>
                  <a:pt x="5780368" y="0"/>
                </a:cubicBezTo>
                <a:cubicBezTo>
                  <a:pt x="5871683" y="-7694"/>
                  <a:pt x="6051373" y="-15092"/>
                  <a:pt x="6320403" y="0"/>
                </a:cubicBezTo>
                <a:cubicBezTo>
                  <a:pt x="6589433" y="15092"/>
                  <a:pt x="6614006" y="8539"/>
                  <a:pt x="6733762" y="0"/>
                </a:cubicBezTo>
                <a:cubicBezTo>
                  <a:pt x="6853518" y="-8539"/>
                  <a:pt x="7364168" y="10847"/>
                  <a:pt x="7653821" y="0"/>
                </a:cubicBezTo>
                <a:cubicBezTo>
                  <a:pt x="7943474" y="-10847"/>
                  <a:pt x="8097541" y="17578"/>
                  <a:pt x="8320530" y="0"/>
                </a:cubicBezTo>
                <a:cubicBezTo>
                  <a:pt x="8543519" y="-17578"/>
                  <a:pt x="8772582" y="13439"/>
                  <a:pt x="8987239" y="0"/>
                </a:cubicBezTo>
                <a:cubicBezTo>
                  <a:pt x="9201896" y="-13439"/>
                  <a:pt x="9612178" y="21771"/>
                  <a:pt x="9907298" y="0"/>
                </a:cubicBezTo>
                <a:cubicBezTo>
                  <a:pt x="10202418" y="-21771"/>
                  <a:pt x="10309034" y="36562"/>
                  <a:pt x="10700682" y="0"/>
                </a:cubicBezTo>
                <a:cubicBezTo>
                  <a:pt x="11092330" y="-36562"/>
                  <a:pt x="10858435" y="-1883"/>
                  <a:pt x="10987367" y="0"/>
                </a:cubicBezTo>
                <a:cubicBezTo>
                  <a:pt x="11116300" y="1883"/>
                  <a:pt x="11210622" y="-17977"/>
                  <a:pt x="11400727" y="0"/>
                </a:cubicBezTo>
                <a:cubicBezTo>
                  <a:pt x="11590832" y="17977"/>
                  <a:pt x="11601729" y="-10941"/>
                  <a:pt x="11687412" y="0"/>
                </a:cubicBezTo>
                <a:cubicBezTo>
                  <a:pt x="11773095" y="10941"/>
                  <a:pt x="12410544" y="20662"/>
                  <a:pt x="12667474" y="0"/>
                </a:cubicBezTo>
                <a:cubicBezTo>
                  <a:pt x="12673605" y="221232"/>
                  <a:pt x="12641991" y="588476"/>
                  <a:pt x="12667474" y="824397"/>
                </a:cubicBezTo>
                <a:cubicBezTo>
                  <a:pt x="12692957" y="1060318"/>
                  <a:pt x="12660544" y="1228946"/>
                  <a:pt x="12667474" y="1373995"/>
                </a:cubicBezTo>
                <a:cubicBezTo>
                  <a:pt x="12674404" y="1519044"/>
                  <a:pt x="12668078" y="1709793"/>
                  <a:pt x="12667474" y="1923593"/>
                </a:cubicBezTo>
                <a:cubicBezTo>
                  <a:pt x="12666870" y="2137393"/>
                  <a:pt x="12664026" y="2336342"/>
                  <a:pt x="12667474" y="2679290"/>
                </a:cubicBezTo>
                <a:cubicBezTo>
                  <a:pt x="12670922" y="3022238"/>
                  <a:pt x="12696107" y="3293494"/>
                  <a:pt x="12667474" y="3503687"/>
                </a:cubicBezTo>
                <a:cubicBezTo>
                  <a:pt x="12638841" y="3713880"/>
                  <a:pt x="12702338" y="3987184"/>
                  <a:pt x="12667474" y="4259384"/>
                </a:cubicBezTo>
                <a:cubicBezTo>
                  <a:pt x="12632610" y="4531584"/>
                  <a:pt x="12642641" y="4775648"/>
                  <a:pt x="12667474" y="5083781"/>
                </a:cubicBezTo>
                <a:cubicBezTo>
                  <a:pt x="12692307" y="5391914"/>
                  <a:pt x="12697755" y="5541407"/>
                  <a:pt x="12667474" y="5770778"/>
                </a:cubicBezTo>
                <a:cubicBezTo>
                  <a:pt x="12637193" y="6000149"/>
                  <a:pt x="12614875" y="6341843"/>
                  <a:pt x="12667474" y="6869974"/>
                </a:cubicBezTo>
                <a:cubicBezTo>
                  <a:pt x="12552798" y="6860925"/>
                  <a:pt x="12395756" y="6879147"/>
                  <a:pt x="12254114" y="6869974"/>
                </a:cubicBezTo>
                <a:cubicBezTo>
                  <a:pt x="12112472" y="6860801"/>
                  <a:pt x="11629542" y="6876602"/>
                  <a:pt x="11334056" y="6869974"/>
                </a:cubicBezTo>
                <a:cubicBezTo>
                  <a:pt x="11038570" y="6863346"/>
                  <a:pt x="11136163" y="6860989"/>
                  <a:pt x="11047371" y="6869974"/>
                </a:cubicBezTo>
                <a:cubicBezTo>
                  <a:pt x="10958579" y="6878959"/>
                  <a:pt x="10368599" y="6877639"/>
                  <a:pt x="10127312" y="6869974"/>
                </a:cubicBezTo>
                <a:cubicBezTo>
                  <a:pt x="9886025" y="6862309"/>
                  <a:pt x="9780061" y="6886367"/>
                  <a:pt x="9587278" y="6869974"/>
                </a:cubicBezTo>
                <a:cubicBezTo>
                  <a:pt x="9394495" y="6853581"/>
                  <a:pt x="9311218" y="6856046"/>
                  <a:pt x="9173918" y="6869974"/>
                </a:cubicBezTo>
                <a:cubicBezTo>
                  <a:pt x="9036618" y="6883902"/>
                  <a:pt x="8885580" y="6864156"/>
                  <a:pt x="8760558" y="6869974"/>
                </a:cubicBezTo>
                <a:cubicBezTo>
                  <a:pt x="8635536" y="6875792"/>
                  <a:pt x="8562885" y="6858106"/>
                  <a:pt x="8473873" y="6869974"/>
                </a:cubicBezTo>
                <a:cubicBezTo>
                  <a:pt x="8384862" y="6881842"/>
                  <a:pt x="8304990" y="6866861"/>
                  <a:pt x="8187188" y="6869974"/>
                </a:cubicBezTo>
                <a:cubicBezTo>
                  <a:pt x="8069387" y="6873087"/>
                  <a:pt x="7543786" y="6902519"/>
                  <a:pt x="7267130" y="6869974"/>
                </a:cubicBezTo>
                <a:cubicBezTo>
                  <a:pt x="6990474" y="6837429"/>
                  <a:pt x="6704948" y="6833091"/>
                  <a:pt x="6473746" y="6869974"/>
                </a:cubicBezTo>
                <a:cubicBezTo>
                  <a:pt x="6242544" y="6906857"/>
                  <a:pt x="6062311" y="6901338"/>
                  <a:pt x="5807037" y="6869974"/>
                </a:cubicBezTo>
                <a:cubicBezTo>
                  <a:pt x="5551763" y="6838610"/>
                  <a:pt x="5543786" y="6862071"/>
                  <a:pt x="5393677" y="6869974"/>
                </a:cubicBezTo>
                <a:cubicBezTo>
                  <a:pt x="5243568" y="6877877"/>
                  <a:pt x="4822025" y="6837627"/>
                  <a:pt x="4473618" y="6869974"/>
                </a:cubicBezTo>
                <a:cubicBezTo>
                  <a:pt x="4125211" y="6902321"/>
                  <a:pt x="4286605" y="6878804"/>
                  <a:pt x="4186934" y="6869974"/>
                </a:cubicBezTo>
                <a:cubicBezTo>
                  <a:pt x="4087263" y="6861144"/>
                  <a:pt x="3709436" y="6856969"/>
                  <a:pt x="3393550" y="6869974"/>
                </a:cubicBezTo>
                <a:cubicBezTo>
                  <a:pt x="3077664" y="6882979"/>
                  <a:pt x="3069088" y="6860805"/>
                  <a:pt x="2980190" y="6869974"/>
                </a:cubicBezTo>
                <a:cubicBezTo>
                  <a:pt x="2891292" y="6879143"/>
                  <a:pt x="2555165" y="6873798"/>
                  <a:pt x="2186806" y="6869974"/>
                </a:cubicBezTo>
                <a:cubicBezTo>
                  <a:pt x="1818447" y="6866150"/>
                  <a:pt x="1817778" y="6849351"/>
                  <a:pt x="1646772" y="6869974"/>
                </a:cubicBezTo>
                <a:cubicBezTo>
                  <a:pt x="1475766" y="6890597"/>
                  <a:pt x="1265580" y="6887214"/>
                  <a:pt x="1106737" y="6869974"/>
                </a:cubicBezTo>
                <a:cubicBezTo>
                  <a:pt x="947895" y="6852734"/>
                  <a:pt x="411960" y="6874899"/>
                  <a:pt x="0" y="6869974"/>
                </a:cubicBezTo>
                <a:cubicBezTo>
                  <a:pt x="-16378" y="6750943"/>
                  <a:pt x="-23961" y="6583338"/>
                  <a:pt x="0" y="6389076"/>
                </a:cubicBezTo>
                <a:cubicBezTo>
                  <a:pt x="23961" y="6194814"/>
                  <a:pt x="1998" y="5897631"/>
                  <a:pt x="0" y="5633379"/>
                </a:cubicBezTo>
                <a:cubicBezTo>
                  <a:pt x="-1998" y="5369127"/>
                  <a:pt x="-6706" y="5087446"/>
                  <a:pt x="0" y="4808982"/>
                </a:cubicBezTo>
                <a:cubicBezTo>
                  <a:pt x="6706" y="4530518"/>
                  <a:pt x="-875" y="4352683"/>
                  <a:pt x="0" y="4121984"/>
                </a:cubicBezTo>
                <a:cubicBezTo>
                  <a:pt x="875" y="3891285"/>
                  <a:pt x="-25687" y="3753668"/>
                  <a:pt x="0" y="3572386"/>
                </a:cubicBezTo>
                <a:cubicBezTo>
                  <a:pt x="25687" y="3391104"/>
                  <a:pt x="1104" y="3312619"/>
                  <a:pt x="0" y="3091488"/>
                </a:cubicBezTo>
                <a:cubicBezTo>
                  <a:pt x="-1104" y="2870357"/>
                  <a:pt x="-1026" y="2764512"/>
                  <a:pt x="0" y="2473191"/>
                </a:cubicBezTo>
                <a:cubicBezTo>
                  <a:pt x="1026" y="2181870"/>
                  <a:pt x="-13018" y="2184642"/>
                  <a:pt x="0" y="1923593"/>
                </a:cubicBezTo>
                <a:cubicBezTo>
                  <a:pt x="13018" y="1662544"/>
                  <a:pt x="7034" y="1497817"/>
                  <a:pt x="0" y="1167896"/>
                </a:cubicBezTo>
                <a:cubicBezTo>
                  <a:pt x="-7034" y="837975"/>
                  <a:pt x="-22363" y="236597"/>
                  <a:pt x="0" y="0"/>
                </a:cubicBezTo>
                <a:close/>
              </a:path>
              <a:path w="12667474" h="6869974" stroke="0" extrusionOk="0">
                <a:moveTo>
                  <a:pt x="0" y="0"/>
                </a:moveTo>
                <a:cubicBezTo>
                  <a:pt x="202825" y="-9997"/>
                  <a:pt x="301086" y="-5942"/>
                  <a:pt x="540034" y="0"/>
                </a:cubicBezTo>
                <a:cubicBezTo>
                  <a:pt x="778982" y="5942"/>
                  <a:pt x="713751" y="8695"/>
                  <a:pt x="826719" y="0"/>
                </a:cubicBezTo>
                <a:cubicBezTo>
                  <a:pt x="939688" y="-8695"/>
                  <a:pt x="1282501" y="-16575"/>
                  <a:pt x="1620103" y="0"/>
                </a:cubicBezTo>
                <a:cubicBezTo>
                  <a:pt x="1957705" y="16575"/>
                  <a:pt x="1808918" y="-5762"/>
                  <a:pt x="1906788" y="0"/>
                </a:cubicBezTo>
                <a:cubicBezTo>
                  <a:pt x="2004658" y="5762"/>
                  <a:pt x="2057969" y="10969"/>
                  <a:pt x="2193473" y="0"/>
                </a:cubicBezTo>
                <a:cubicBezTo>
                  <a:pt x="2328978" y="-10969"/>
                  <a:pt x="2488474" y="-12848"/>
                  <a:pt x="2606833" y="0"/>
                </a:cubicBezTo>
                <a:cubicBezTo>
                  <a:pt x="2725192" y="12848"/>
                  <a:pt x="2881469" y="25751"/>
                  <a:pt x="3146867" y="0"/>
                </a:cubicBezTo>
                <a:cubicBezTo>
                  <a:pt x="3412265" y="-25751"/>
                  <a:pt x="3628756" y="14532"/>
                  <a:pt x="3813576" y="0"/>
                </a:cubicBezTo>
                <a:cubicBezTo>
                  <a:pt x="3998396" y="-14532"/>
                  <a:pt x="3977316" y="6381"/>
                  <a:pt x="4100261" y="0"/>
                </a:cubicBezTo>
                <a:cubicBezTo>
                  <a:pt x="4223207" y="-6381"/>
                  <a:pt x="4403356" y="-16825"/>
                  <a:pt x="4640296" y="0"/>
                </a:cubicBezTo>
                <a:cubicBezTo>
                  <a:pt x="4877237" y="16825"/>
                  <a:pt x="4839668" y="-5201"/>
                  <a:pt x="4926981" y="0"/>
                </a:cubicBezTo>
                <a:cubicBezTo>
                  <a:pt x="5014295" y="5201"/>
                  <a:pt x="5330899" y="-26279"/>
                  <a:pt x="5593690" y="0"/>
                </a:cubicBezTo>
                <a:cubicBezTo>
                  <a:pt x="5856481" y="26279"/>
                  <a:pt x="5759841" y="182"/>
                  <a:pt x="5880375" y="0"/>
                </a:cubicBezTo>
                <a:cubicBezTo>
                  <a:pt x="6000909" y="-182"/>
                  <a:pt x="6448669" y="26147"/>
                  <a:pt x="6673759" y="0"/>
                </a:cubicBezTo>
                <a:cubicBezTo>
                  <a:pt x="6898849" y="-26147"/>
                  <a:pt x="7308602" y="-1135"/>
                  <a:pt x="7593817" y="0"/>
                </a:cubicBezTo>
                <a:cubicBezTo>
                  <a:pt x="7879032" y="1135"/>
                  <a:pt x="8033493" y="16132"/>
                  <a:pt x="8387201" y="0"/>
                </a:cubicBezTo>
                <a:cubicBezTo>
                  <a:pt x="8740909" y="-16132"/>
                  <a:pt x="8718258" y="1172"/>
                  <a:pt x="8927236" y="0"/>
                </a:cubicBezTo>
                <a:cubicBezTo>
                  <a:pt x="9136214" y="-1172"/>
                  <a:pt x="9227368" y="16879"/>
                  <a:pt x="9340595" y="0"/>
                </a:cubicBezTo>
                <a:cubicBezTo>
                  <a:pt x="9453822" y="-16879"/>
                  <a:pt x="9523810" y="-2128"/>
                  <a:pt x="9627280" y="0"/>
                </a:cubicBezTo>
                <a:cubicBezTo>
                  <a:pt x="9730750" y="2128"/>
                  <a:pt x="10324765" y="-6616"/>
                  <a:pt x="10547339" y="0"/>
                </a:cubicBezTo>
                <a:cubicBezTo>
                  <a:pt x="10769913" y="6616"/>
                  <a:pt x="11272598" y="-11534"/>
                  <a:pt x="11467398" y="0"/>
                </a:cubicBezTo>
                <a:cubicBezTo>
                  <a:pt x="11662198" y="11534"/>
                  <a:pt x="12398206" y="24238"/>
                  <a:pt x="12667474" y="0"/>
                </a:cubicBezTo>
                <a:cubicBezTo>
                  <a:pt x="12641915" y="276961"/>
                  <a:pt x="12666264" y="441218"/>
                  <a:pt x="12667474" y="618298"/>
                </a:cubicBezTo>
                <a:cubicBezTo>
                  <a:pt x="12668684" y="795378"/>
                  <a:pt x="12696439" y="1045544"/>
                  <a:pt x="12667474" y="1442695"/>
                </a:cubicBezTo>
                <a:cubicBezTo>
                  <a:pt x="12638509" y="1839846"/>
                  <a:pt x="12670085" y="1877591"/>
                  <a:pt x="12667474" y="1992292"/>
                </a:cubicBezTo>
                <a:cubicBezTo>
                  <a:pt x="12664863" y="2106993"/>
                  <a:pt x="12707330" y="2427309"/>
                  <a:pt x="12667474" y="2816689"/>
                </a:cubicBezTo>
                <a:cubicBezTo>
                  <a:pt x="12627618" y="3206069"/>
                  <a:pt x="12660509" y="3100332"/>
                  <a:pt x="12667474" y="3366287"/>
                </a:cubicBezTo>
                <a:cubicBezTo>
                  <a:pt x="12674439" y="3632242"/>
                  <a:pt x="12658754" y="3643039"/>
                  <a:pt x="12667474" y="3847185"/>
                </a:cubicBezTo>
                <a:cubicBezTo>
                  <a:pt x="12676194" y="4051331"/>
                  <a:pt x="12656625" y="4290031"/>
                  <a:pt x="12667474" y="4534183"/>
                </a:cubicBezTo>
                <a:cubicBezTo>
                  <a:pt x="12678323" y="4778335"/>
                  <a:pt x="12704621" y="5167932"/>
                  <a:pt x="12667474" y="5358580"/>
                </a:cubicBezTo>
                <a:cubicBezTo>
                  <a:pt x="12630327" y="5549228"/>
                  <a:pt x="12677043" y="5698538"/>
                  <a:pt x="12667474" y="5839478"/>
                </a:cubicBezTo>
                <a:cubicBezTo>
                  <a:pt x="12657905" y="5980418"/>
                  <a:pt x="12634141" y="6596632"/>
                  <a:pt x="12667474" y="6869974"/>
                </a:cubicBezTo>
                <a:cubicBezTo>
                  <a:pt x="12508964" y="6861970"/>
                  <a:pt x="12393113" y="6867260"/>
                  <a:pt x="12127440" y="6869974"/>
                </a:cubicBezTo>
                <a:cubicBezTo>
                  <a:pt x="11861767" y="6872688"/>
                  <a:pt x="11717681" y="6855774"/>
                  <a:pt x="11460730" y="6869974"/>
                </a:cubicBezTo>
                <a:cubicBezTo>
                  <a:pt x="11203779" y="6884175"/>
                  <a:pt x="11086549" y="6850860"/>
                  <a:pt x="10920696" y="6869974"/>
                </a:cubicBezTo>
                <a:cubicBezTo>
                  <a:pt x="10754843" y="6889088"/>
                  <a:pt x="10475610" y="6892380"/>
                  <a:pt x="10253987" y="6869974"/>
                </a:cubicBezTo>
                <a:cubicBezTo>
                  <a:pt x="10032364" y="6847568"/>
                  <a:pt x="9836366" y="6874267"/>
                  <a:pt x="9587278" y="6869974"/>
                </a:cubicBezTo>
                <a:cubicBezTo>
                  <a:pt x="9338190" y="6865681"/>
                  <a:pt x="9182895" y="6873255"/>
                  <a:pt x="8920569" y="6869974"/>
                </a:cubicBezTo>
                <a:cubicBezTo>
                  <a:pt x="8658243" y="6866693"/>
                  <a:pt x="8627372" y="6883868"/>
                  <a:pt x="8507209" y="6869974"/>
                </a:cubicBezTo>
                <a:cubicBezTo>
                  <a:pt x="8387046" y="6856080"/>
                  <a:pt x="8018440" y="6874914"/>
                  <a:pt x="7840500" y="6869974"/>
                </a:cubicBezTo>
                <a:cubicBezTo>
                  <a:pt x="7662560" y="6865034"/>
                  <a:pt x="7481877" y="6873856"/>
                  <a:pt x="7173791" y="6869974"/>
                </a:cubicBezTo>
                <a:cubicBezTo>
                  <a:pt x="6865705" y="6866092"/>
                  <a:pt x="6577939" y="6899998"/>
                  <a:pt x="6253732" y="6869974"/>
                </a:cubicBezTo>
                <a:cubicBezTo>
                  <a:pt x="5929525" y="6839950"/>
                  <a:pt x="5935789" y="6856750"/>
                  <a:pt x="5840372" y="6869974"/>
                </a:cubicBezTo>
                <a:cubicBezTo>
                  <a:pt x="5744955" y="6883198"/>
                  <a:pt x="5311538" y="6844384"/>
                  <a:pt x="4920314" y="6869974"/>
                </a:cubicBezTo>
                <a:cubicBezTo>
                  <a:pt x="4529090" y="6895564"/>
                  <a:pt x="4694297" y="6864417"/>
                  <a:pt x="4633629" y="6869974"/>
                </a:cubicBezTo>
                <a:cubicBezTo>
                  <a:pt x="4572962" y="6875531"/>
                  <a:pt x="4114278" y="6896925"/>
                  <a:pt x="3966919" y="6869974"/>
                </a:cubicBezTo>
                <a:cubicBezTo>
                  <a:pt x="3819560" y="6843024"/>
                  <a:pt x="3809507" y="6876440"/>
                  <a:pt x="3680235" y="6869974"/>
                </a:cubicBezTo>
                <a:cubicBezTo>
                  <a:pt x="3550963" y="6863508"/>
                  <a:pt x="3417225" y="6889806"/>
                  <a:pt x="3266875" y="6869974"/>
                </a:cubicBezTo>
                <a:cubicBezTo>
                  <a:pt x="3116525" y="6850142"/>
                  <a:pt x="2987152" y="6859201"/>
                  <a:pt x="2726840" y="6869974"/>
                </a:cubicBezTo>
                <a:cubicBezTo>
                  <a:pt x="2466528" y="6880747"/>
                  <a:pt x="2244989" y="6834615"/>
                  <a:pt x="1933457" y="6869974"/>
                </a:cubicBezTo>
                <a:cubicBezTo>
                  <a:pt x="1621925" y="6905333"/>
                  <a:pt x="1415996" y="6867095"/>
                  <a:pt x="1266747" y="6869974"/>
                </a:cubicBezTo>
                <a:cubicBezTo>
                  <a:pt x="1117498" y="6872854"/>
                  <a:pt x="1102149" y="6872650"/>
                  <a:pt x="980062" y="6869974"/>
                </a:cubicBezTo>
                <a:cubicBezTo>
                  <a:pt x="857975" y="6867298"/>
                  <a:pt x="404976" y="6848520"/>
                  <a:pt x="0" y="6869974"/>
                </a:cubicBezTo>
                <a:cubicBezTo>
                  <a:pt x="19659" y="6674447"/>
                  <a:pt x="-13871" y="6518657"/>
                  <a:pt x="0" y="6251676"/>
                </a:cubicBezTo>
                <a:cubicBezTo>
                  <a:pt x="13871" y="5984695"/>
                  <a:pt x="40423" y="5733620"/>
                  <a:pt x="0" y="5427279"/>
                </a:cubicBezTo>
                <a:cubicBezTo>
                  <a:pt x="-40423" y="5120938"/>
                  <a:pt x="2238" y="4771589"/>
                  <a:pt x="0" y="4602883"/>
                </a:cubicBezTo>
                <a:cubicBezTo>
                  <a:pt x="-2238" y="4434177"/>
                  <a:pt x="14799" y="4360452"/>
                  <a:pt x="0" y="4121984"/>
                </a:cubicBezTo>
                <a:cubicBezTo>
                  <a:pt x="-14799" y="3883516"/>
                  <a:pt x="-9036" y="3526324"/>
                  <a:pt x="0" y="3366287"/>
                </a:cubicBezTo>
                <a:cubicBezTo>
                  <a:pt x="9036" y="3206250"/>
                  <a:pt x="-7576" y="3057158"/>
                  <a:pt x="0" y="2816689"/>
                </a:cubicBezTo>
                <a:cubicBezTo>
                  <a:pt x="7576" y="2576220"/>
                  <a:pt x="4050" y="2439938"/>
                  <a:pt x="0" y="2198392"/>
                </a:cubicBezTo>
                <a:cubicBezTo>
                  <a:pt x="-4050" y="1956846"/>
                  <a:pt x="-14655" y="1825226"/>
                  <a:pt x="0" y="1648794"/>
                </a:cubicBezTo>
                <a:cubicBezTo>
                  <a:pt x="14655" y="1472362"/>
                  <a:pt x="23911" y="1196818"/>
                  <a:pt x="0" y="893097"/>
                </a:cubicBezTo>
                <a:cubicBezTo>
                  <a:pt x="-23911" y="589376"/>
                  <a:pt x="-39382" y="195766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943991" cy="6885274"/>
          </a:xfrm>
          <a:custGeom>
            <a:avLst/>
            <a:gdLst>
              <a:gd name="connsiteX0" fmla="*/ 0 w 943991"/>
              <a:gd name="connsiteY0" fmla="*/ 0 h 6885274"/>
              <a:gd name="connsiteX1" fmla="*/ 471996 w 943991"/>
              <a:gd name="connsiteY1" fmla="*/ 0 h 6885274"/>
              <a:gd name="connsiteX2" fmla="*/ 943991 w 943991"/>
              <a:gd name="connsiteY2" fmla="*/ 0 h 6885274"/>
              <a:gd name="connsiteX3" fmla="*/ 943991 w 943991"/>
              <a:gd name="connsiteY3" fmla="*/ 619675 h 6885274"/>
              <a:gd name="connsiteX4" fmla="*/ 943991 w 943991"/>
              <a:gd name="connsiteY4" fmla="*/ 1239349 h 6885274"/>
              <a:gd name="connsiteX5" fmla="*/ 943991 w 943991"/>
              <a:gd name="connsiteY5" fmla="*/ 1859024 h 6885274"/>
              <a:gd name="connsiteX6" fmla="*/ 943991 w 943991"/>
              <a:gd name="connsiteY6" fmla="*/ 2340993 h 6885274"/>
              <a:gd name="connsiteX7" fmla="*/ 943991 w 943991"/>
              <a:gd name="connsiteY7" fmla="*/ 2891815 h 6885274"/>
              <a:gd name="connsiteX8" fmla="*/ 943991 w 943991"/>
              <a:gd name="connsiteY8" fmla="*/ 3511490 h 6885274"/>
              <a:gd name="connsiteX9" fmla="*/ 943991 w 943991"/>
              <a:gd name="connsiteY9" fmla="*/ 4268870 h 6885274"/>
              <a:gd name="connsiteX10" fmla="*/ 943991 w 943991"/>
              <a:gd name="connsiteY10" fmla="*/ 4819692 h 6885274"/>
              <a:gd name="connsiteX11" fmla="*/ 943991 w 943991"/>
              <a:gd name="connsiteY11" fmla="*/ 5577072 h 6885274"/>
              <a:gd name="connsiteX12" fmla="*/ 943991 w 943991"/>
              <a:gd name="connsiteY12" fmla="*/ 6059041 h 6885274"/>
              <a:gd name="connsiteX13" fmla="*/ 943991 w 943991"/>
              <a:gd name="connsiteY13" fmla="*/ 6885274 h 6885274"/>
              <a:gd name="connsiteX14" fmla="*/ 462556 w 943991"/>
              <a:gd name="connsiteY14" fmla="*/ 6885274 h 6885274"/>
              <a:gd name="connsiteX15" fmla="*/ 0 w 943991"/>
              <a:gd name="connsiteY15" fmla="*/ 6885274 h 6885274"/>
              <a:gd name="connsiteX16" fmla="*/ 0 w 943991"/>
              <a:gd name="connsiteY16" fmla="*/ 6127894 h 6885274"/>
              <a:gd name="connsiteX17" fmla="*/ 0 w 943991"/>
              <a:gd name="connsiteY17" fmla="*/ 5439366 h 6885274"/>
              <a:gd name="connsiteX18" fmla="*/ 0 w 943991"/>
              <a:gd name="connsiteY18" fmla="*/ 4750839 h 6885274"/>
              <a:gd name="connsiteX19" fmla="*/ 0 w 943991"/>
              <a:gd name="connsiteY19" fmla="*/ 3924606 h 6885274"/>
              <a:gd name="connsiteX20" fmla="*/ 0 w 943991"/>
              <a:gd name="connsiteY20" fmla="*/ 3236079 h 6885274"/>
              <a:gd name="connsiteX21" fmla="*/ 0 w 943991"/>
              <a:gd name="connsiteY21" fmla="*/ 2409846 h 6885274"/>
              <a:gd name="connsiteX22" fmla="*/ 0 w 943991"/>
              <a:gd name="connsiteY22" fmla="*/ 1859024 h 6885274"/>
              <a:gd name="connsiteX23" fmla="*/ 0 w 943991"/>
              <a:gd name="connsiteY23" fmla="*/ 1032791 h 6885274"/>
              <a:gd name="connsiteX24" fmla="*/ 0 w 943991"/>
              <a:gd name="connsiteY24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43991" h="6885274" fill="none" extrusionOk="0">
                <a:moveTo>
                  <a:pt x="0" y="0"/>
                </a:moveTo>
                <a:cubicBezTo>
                  <a:pt x="137503" y="-14982"/>
                  <a:pt x="308394" y="-15121"/>
                  <a:pt x="471996" y="0"/>
                </a:cubicBezTo>
                <a:cubicBezTo>
                  <a:pt x="635598" y="15121"/>
                  <a:pt x="752324" y="-22616"/>
                  <a:pt x="943991" y="0"/>
                </a:cubicBezTo>
                <a:cubicBezTo>
                  <a:pt x="940050" y="198902"/>
                  <a:pt x="918011" y="326230"/>
                  <a:pt x="943991" y="619675"/>
                </a:cubicBezTo>
                <a:cubicBezTo>
                  <a:pt x="969971" y="913121"/>
                  <a:pt x="915871" y="1112062"/>
                  <a:pt x="943991" y="1239349"/>
                </a:cubicBezTo>
                <a:cubicBezTo>
                  <a:pt x="972111" y="1366636"/>
                  <a:pt x="948492" y="1664987"/>
                  <a:pt x="943991" y="1859024"/>
                </a:cubicBezTo>
                <a:cubicBezTo>
                  <a:pt x="939490" y="2053062"/>
                  <a:pt x="925597" y="2204615"/>
                  <a:pt x="943991" y="2340993"/>
                </a:cubicBezTo>
                <a:cubicBezTo>
                  <a:pt x="962385" y="2477371"/>
                  <a:pt x="952087" y="2623412"/>
                  <a:pt x="943991" y="2891815"/>
                </a:cubicBezTo>
                <a:cubicBezTo>
                  <a:pt x="935895" y="3160218"/>
                  <a:pt x="930749" y="3278941"/>
                  <a:pt x="943991" y="3511490"/>
                </a:cubicBezTo>
                <a:cubicBezTo>
                  <a:pt x="957233" y="3744039"/>
                  <a:pt x="923049" y="3987100"/>
                  <a:pt x="943991" y="4268870"/>
                </a:cubicBezTo>
                <a:cubicBezTo>
                  <a:pt x="964933" y="4550640"/>
                  <a:pt x="946343" y="4558339"/>
                  <a:pt x="943991" y="4819692"/>
                </a:cubicBezTo>
                <a:cubicBezTo>
                  <a:pt x="941639" y="5081045"/>
                  <a:pt x="925218" y="5343427"/>
                  <a:pt x="943991" y="5577072"/>
                </a:cubicBezTo>
                <a:cubicBezTo>
                  <a:pt x="962764" y="5810717"/>
                  <a:pt x="940734" y="5851589"/>
                  <a:pt x="943991" y="6059041"/>
                </a:cubicBezTo>
                <a:cubicBezTo>
                  <a:pt x="947248" y="6266493"/>
                  <a:pt x="932144" y="6507587"/>
                  <a:pt x="943991" y="6885274"/>
                </a:cubicBezTo>
                <a:cubicBezTo>
                  <a:pt x="788083" y="6900230"/>
                  <a:pt x="669730" y="6908977"/>
                  <a:pt x="462556" y="6885274"/>
                </a:cubicBezTo>
                <a:cubicBezTo>
                  <a:pt x="255382" y="6861571"/>
                  <a:pt x="161185" y="6870625"/>
                  <a:pt x="0" y="6885274"/>
                </a:cubicBezTo>
                <a:cubicBezTo>
                  <a:pt x="20385" y="6523162"/>
                  <a:pt x="9489" y="6345463"/>
                  <a:pt x="0" y="6127894"/>
                </a:cubicBezTo>
                <a:cubicBezTo>
                  <a:pt x="-9489" y="5910325"/>
                  <a:pt x="-32041" y="5647224"/>
                  <a:pt x="0" y="5439366"/>
                </a:cubicBezTo>
                <a:cubicBezTo>
                  <a:pt x="32041" y="5231508"/>
                  <a:pt x="18655" y="4965046"/>
                  <a:pt x="0" y="4750839"/>
                </a:cubicBezTo>
                <a:cubicBezTo>
                  <a:pt x="-18655" y="4536632"/>
                  <a:pt x="-20874" y="4097978"/>
                  <a:pt x="0" y="3924606"/>
                </a:cubicBezTo>
                <a:cubicBezTo>
                  <a:pt x="20874" y="3751234"/>
                  <a:pt x="-1968" y="3499287"/>
                  <a:pt x="0" y="3236079"/>
                </a:cubicBezTo>
                <a:cubicBezTo>
                  <a:pt x="1968" y="2972871"/>
                  <a:pt x="13941" y="2726571"/>
                  <a:pt x="0" y="2409846"/>
                </a:cubicBezTo>
                <a:cubicBezTo>
                  <a:pt x="-13941" y="2093121"/>
                  <a:pt x="-7385" y="2019018"/>
                  <a:pt x="0" y="1859024"/>
                </a:cubicBezTo>
                <a:cubicBezTo>
                  <a:pt x="7385" y="1699030"/>
                  <a:pt x="-4794" y="1289527"/>
                  <a:pt x="0" y="1032791"/>
                </a:cubicBezTo>
                <a:cubicBezTo>
                  <a:pt x="4794" y="776055"/>
                  <a:pt x="34306" y="261510"/>
                  <a:pt x="0" y="0"/>
                </a:cubicBezTo>
                <a:close/>
              </a:path>
              <a:path w="943991" h="6885274" stroke="0" extrusionOk="0">
                <a:moveTo>
                  <a:pt x="0" y="0"/>
                </a:moveTo>
                <a:cubicBezTo>
                  <a:pt x="165264" y="6386"/>
                  <a:pt x="308181" y="-20337"/>
                  <a:pt x="443676" y="0"/>
                </a:cubicBezTo>
                <a:cubicBezTo>
                  <a:pt x="579171" y="20337"/>
                  <a:pt x="755107" y="2808"/>
                  <a:pt x="943991" y="0"/>
                </a:cubicBezTo>
                <a:cubicBezTo>
                  <a:pt x="928967" y="176142"/>
                  <a:pt x="926542" y="320388"/>
                  <a:pt x="943991" y="550822"/>
                </a:cubicBezTo>
                <a:cubicBezTo>
                  <a:pt x="961440" y="781256"/>
                  <a:pt x="913248" y="983348"/>
                  <a:pt x="943991" y="1308202"/>
                </a:cubicBezTo>
                <a:cubicBezTo>
                  <a:pt x="974734" y="1633056"/>
                  <a:pt x="915331" y="1931477"/>
                  <a:pt x="943991" y="2134435"/>
                </a:cubicBezTo>
                <a:cubicBezTo>
                  <a:pt x="972651" y="2337393"/>
                  <a:pt x="955418" y="2503333"/>
                  <a:pt x="943991" y="2754110"/>
                </a:cubicBezTo>
                <a:cubicBezTo>
                  <a:pt x="932564" y="3004887"/>
                  <a:pt x="926892" y="3318975"/>
                  <a:pt x="943991" y="3511490"/>
                </a:cubicBezTo>
                <a:cubicBezTo>
                  <a:pt x="961090" y="3704005"/>
                  <a:pt x="943351" y="3877403"/>
                  <a:pt x="943991" y="4131164"/>
                </a:cubicBezTo>
                <a:cubicBezTo>
                  <a:pt x="944631" y="4384925"/>
                  <a:pt x="907130" y="4668322"/>
                  <a:pt x="943991" y="4957397"/>
                </a:cubicBezTo>
                <a:cubicBezTo>
                  <a:pt x="980852" y="5246472"/>
                  <a:pt x="968236" y="5525228"/>
                  <a:pt x="943991" y="5714777"/>
                </a:cubicBezTo>
                <a:cubicBezTo>
                  <a:pt x="919746" y="5904326"/>
                  <a:pt x="934614" y="6070373"/>
                  <a:pt x="943991" y="6265599"/>
                </a:cubicBezTo>
                <a:cubicBezTo>
                  <a:pt x="953368" y="6460825"/>
                  <a:pt x="927572" y="6714104"/>
                  <a:pt x="943991" y="6885274"/>
                </a:cubicBezTo>
                <a:cubicBezTo>
                  <a:pt x="783741" y="6896623"/>
                  <a:pt x="654150" y="6902373"/>
                  <a:pt x="471996" y="6885274"/>
                </a:cubicBezTo>
                <a:cubicBezTo>
                  <a:pt x="289842" y="6868175"/>
                  <a:pt x="219098" y="6905245"/>
                  <a:pt x="0" y="6885274"/>
                </a:cubicBezTo>
                <a:cubicBezTo>
                  <a:pt x="25566" y="6767045"/>
                  <a:pt x="-7025" y="6539594"/>
                  <a:pt x="0" y="6334452"/>
                </a:cubicBezTo>
                <a:cubicBezTo>
                  <a:pt x="7025" y="6129310"/>
                  <a:pt x="-15848" y="5853151"/>
                  <a:pt x="0" y="5714777"/>
                </a:cubicBezTo>
                <a:cubicBezTo>
                  <a:pt x="15848" y="5576404"/>
                  <a:pt x="22128" y="5283428"/>
                  <a:pt x="0" y="5095103"/>
                </a:cubicBezTo>
                <a:cubicBezTo>
                  <a:pt x="-22128" y="4906778"/>
                  <a:pt x="-8779" y="4556273"/>
                  <a:pt x="0" y="4406575"/>
                </a:cubicBezTo>
                <a:cubicBezTo>
                  <a:pt x="8779" y="4256877"/>
                  <a:pt x="-17736" y="4067009"/>
                  <a:pt x="0" y="3786901"/>
                </a:cubicBezTo>
                <a:cubicBezTo>
                  <a:pt x="17736" y="3506793"/>
                  <a:pt x="10034" y="3420282"/>
                  <a:pt x="0" y="3236079"/>
                </a:cubicBezTo>
                <a:cubicBezTo>
                  <a:pt x="-10034" y="3051876"/>
                  <a:pt x="-27994" y="2796497"/>
                  <a:pt x="0" y="2547551"/>
                </a:cubicBezTo>
                <a:cubicBezTo>
                  <a:pt x="27994" y="2298605"/>
                  <a:pt x="3755" y="2085672"/>
                  <a:pt x="0" y="1859024"/>
                </a:cubicBezTo>
                <a:cubicBezTo>
                  <a:pt x="-3755" y="1632376"/>
                  <a:pt x="-26867" y="1483728"/>
                  <a:pt x="0" y="1308202"/>
                </a:cubicBezTo>
                <a:cubicBezTo>
                  <a:pt x="26867" y="1132676"/>
                  <a:pt x="-46945" y="406056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075359" cy="6893639"/>
          </a:xfrm>
          <a:custGeom>
            <a:avLst/>
            <a:gdLst>
              <a:gd name="connsiteX0" fmla="*/ 0 w 1075359"/>
              <a:gd name="connsiteY0" fmla="*/ 0 h 6893639"/>
              <a:gd name="connsiteX1" fmla="*/ 548433 w 1075359"/>
              <a:gd name="connsiteY1" fmla="*/ 0 h 6893639"/>
              <a:gd name="connsiteX2" fmla="*/ 1075359 w 1075359"/>
              <a:gd name="connsiteY2" fmla="*/ 0 h 6893639"/>
              <a:gd name="connsiteX3" fmla="*/ 1075359 w 1075359"/>
              <a:gd name="connsiteY3" fmla="*/ 689364 h 6893639"/>
              <a:gd name="connsiteX4" fmla="*/ 1075359 w 1075359"/>
              <a:gd name="connsiteY4" fmla="*/ 1378728 h 6893639"/>
              <a:gd name="connsiteX5" fmla="*/ 1075359 w 1075359"/>
              <a:gd name="connsiteY5" fmla="*/ 2205964 h 6893639"/>
              <a:gd name="connsiteX6" fmla="*/ 1075359 w 1075359"/>
              <a:gd name="connsiteY6" fmla="*/ 2964265 h 6893639"/>
              <a:gd name="connsiteX7" fmla="*/ 1075359 w 1075359"/>
              <a:gd name="connsiteY7" fmla="*/ 3446820 h 6893639"/>
              <a:gd name="connsiteX8" fmla="*/ 1075359 w 1075359"/>
              <a:gd name="connsiteY8" fmla="*/ 4136183 h 6893639"/>
              <a:gd name="connsiteX9" fmla="*/ 1075359 w 1075359"/>
              <a:gd name="connsiteY9" fmla="*/ 4825547 h 6893639"/>
              <a:gd name="connsiteX10" fmla="*/ 1075359 w 1075359"/>
              <a:gd name="connsiteY10" fmla="*/ 5308102 h 6893639"/>
              <a:gd name="connsiteX11" fmla="*/ 1075359 w 1075359"/>
              <a:gd name="connsiteY11" fmla="*/ 6066402 h 6893639"/>
              <a:gd name="connsiteX12" fmla="*/ 1075359 w 1075359"/>
              <a:gd name="connsiteY12" fmla="*/ 6893639 h 6893639"/>
              <a:gd name="connsiteX13" fmla="*/ 526926 w 1075359"/>
              <a:gd name="connsiteY13" fmla="*/ 6893639 h 6893639"/>
              <a:gd name="connsiteX14" fmla="*/ 0 w 1075359"/>
              <a:gd name="connsiteY14" fmla="*/ 6893639 h 6893639"/>
              <a:gd name="connsiteX15" fmla="*/ 0 w 1075359"/>
              <a:gd name="connsiteY15" fmla="*/ 6411084 h 6893639"/>
              <a:gd name="connsiteX16" fmla="*/ 0 w 1075359"/>
              <a:gd name="connsiteY16" fmla="*/ 5583848 h 6893639"/>
              <a:gd name="connsiteX17" fmla="*/ 0 w 1075359"/>
              <a:gd name="connsiteY17" fmla="*/ 4894484 h 6893639"/>
              <a:gd name="connsiteX18" fmla="*/ 0 w 1075359"/>
              <a:gd name="connsiteY18" fmla="*/ 4274056 h 6893639"/>
              <a:gd name="connsiteX19" fmla="*/ 0 w 1075359"/>
              <a:gd name="connsiteY19" fmla="*/ 3584692 h 6893639"/>
              <a:gd name="connsiteX20" fmla="*/ 0 w 1075359"/>
              <a:gd name="connsiteY20" fmla="*/ 2826392 h 6893639"/>
              <a:gd name="connsiteX21" fmla="*/ 0 w 1075359"/>
              <a:gd name="connsiteY21" fmla="*/ 2274901 h 6893639"/>
              <a:gd name="connsiteX22" fmla="*/ 0 w 1075359"/>
              <a:gd name="connsiteY22" fmla="*/ 1792346 h 6893639"/>
              <a:gd name="connsiteX23" fmla="*/ 0 w 1075359"/>
              <a:gd name="connsiteY23" fmla="*/ 1171919 h 6893639"/>
              <a:gd name="connsiteX24" fmla="*/ 0 w 1075359"/>
              <a:gd name="connsiteY24" fmla="*/ 689364 h 6893639"/>
              <a:gd name="connsiteX25" fmla="*/ 0 w 1075359"/>
              <a:gd name="connsiteY25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75359" h="6893639" fill="none" extrusionOk="0">
                <a:moveTo>
                  <a:pt x="0" y="0"/>
                </a:moveTo>
                <a:cubicBezTo>
                  <a:pt x="111633" y="17350"/>
                  <a:pt x="278833" y="-5223"/>
                  <a:pt x="548433" y="0"/>
                </a:cubicBezTo>
                <a:cubicBezTo>
                  <a:pt x="818033" y="5223"/>
                  <a:pt x="921945" y="-11706"/>
                  <a:pt x="1075359" y="0"/>
                </a:cubicBezTo>
                <a:cubicBezTo>
                  <a:pt x="1103546" y="295165"/>
                  <a:pt x="1072013" y="488808"/>
                  <a:pt x="1075359" y="689364"/>
                </a:cubicBezTo>
                <a:cubicBezTo>
                  <a:pt x="1078705" y="889920"/>
                  <a:pt x="1082600" y="1134193"/>
                  <a:pt x="1075359" y="1378728"/>
                </a:cubicBezTo>
                <a:cubicBezTo>
                  <a:pt x="1068118" y="1623263"/>
                  <a:pt x="1110770" y="1798697"/>
                  <a:pt x="1075359" y="2205964"/>
                </a:cubicBezTo>
                <a:cubicBezTo>
                  <a:pt x="1039948" y="2613231"/>
                  <a:pt x="1079106" y="2601894"/>
                  <a:pt x="1075359" y="2964265"/>
                </a:cubicBezTo>
                <a:cubicBezTo>
                  <a:pt x="1071612" y="3326636"/>
                  <a:pt x="1058906" y="3319286"/>
                  <a:pt x="1075359" y="3446820"/>
                </a:cubicBezTo>
                <a:cubicBezTo>
                  <a:pt x="1091812" y="3574354"/>
                  <a:pt x="1059191" y="3987315"/>
                  <a:pt x="1075359" y="4136183"/>
                </a:cubicBezTo>
                <a:cubicBezTo>
                  <a:pt x="1091527" y="4285051"/>
                  <a:pt x="1059623" y="4664778"/>
                  <a:pt x="1075359" y="4825547"/>
                </a:cubicBezTo>
                <a:cubicBezTo>
                  <a:pt x="1091095" y="4986316"/>
                  <a:pt x="1053150" y="5094913"/>
                  <a:pt x="1075359" y="5308102"/>
                </a:cubicBezTo>
                <a:cubicBezTo>
                  <a:pt x="1097568" y="5521292"/>
                  <a:pt x="1055778" y="5864909"/>
                  <a:pt x="1075359" y="6066402"/>
                </a:cubicBezTo>
                <a:cubicBezTo>
                  <a:pt x="1094940" y="6267895"/>
                  <a:pt x="1101879" y="6587232"/>
                  <a:pt x="1075359" y="6893639"/>
                </a:cubicBezTo>
                <a:cubicBezTo>
                  <a:pt x="955121" y="6909757"/>
                  <a:pt x="725988" y="6919332"/>
                  <a:pt x="526926" y="6893639"/>
                </a:cubicBezTo>
                <a:cubicBezTo>
                  <a:pt x="327864" y="6867946"/>
                  <a:pt x="191246" y="6871894"/>
                  <a:pt x="0" y="6893639"/>
                </a:cubicBezTo>
                <a:cubicBezTo>
                  <a:pt x="24079" y="6663875"/>
                  <a:pt x="-7327" y="6519484"/>
                  <a:pt x="0" y="6411084"/>
                </a:cubicBezTo>
                <a:cubicBezTo>
                  <a:pt x="7327" y="6302685"/>
                  <a:pt x="20648" y="5930525"/>
                  <a:pt x="0" y="5583848"/>
                </a:cubicBezTo>
                <a:cubicBezTo>
                  <a:pt x="-20648" y="5237171"/>
                  <a:pt x="6786" y="5116008"/>
                  <a:pt x="0" y="4894484"/>
                </a:cubicBezTo>
                <a:cubicBezTo>
                  <a:pt x="-6786" y="4672960"/>
                  <a:pt x="19443" y="4537706"/>
                  <a:pt x="0" y="4274056"/>
                </a:cubicBezTo>
                <a:cubicBezTo>
                  <a:pt x="-19443" y="4010406"/>
                  <a:pt x="-8430" y="3846922"/>
                  <a:pt x="0" y="3584692"/>
                </a:cubicBezTo>
                <a:cubicBezTo>
                  <a:pt x="8430" y="3322462"/>
                  <a:pt x="35573" y="3021465"/>
                  <a:pt x="0" y="2826392"/>
                </a:cubicBezTo>
                <a:cubicBezTo>
                  <a:pt x="-35573" y="2631319"/>
                  <a:pt x="-3263" y="2429542"/>
                  <a:pt x="0" y="2274901"/>
                </a:cubicBezTo>
                <a:cubicBezTo>
                  <a:pt x="3263" y="2120260"/>
                  <a:pt x="-9821" y="1997409"/>
                  <a:pt x="0" y="1792346"/>
                </a:cubicBezTo>
                <a:cubicBezTo>
                  <a:pt x="9821" y="1587283"/>
                  <a:pt x="23035" y="1354232"/>
                  <a:pt x="0" y="1171919"/>
                </a:cubicBezTo>
                <a:cubicBezTo>
                  <a:pt x="-23035" y="989606"/>
                  <a:pt x="7600" y="800762"/>
                  <a:pt x="0" y="689364"/>
                </a:cubicBezTo>
                <a:cubicBezTo>
                  <a:pt x="-7600" y="577967"/>
                  <a:pt x="-22524" y="183290"/>
                  <a:pt x="0" y="0"/>
                </a:cubicBezTo>
                <a:close/>
              </a:path>
              <a:path w="1075359" h="6893639" stroke="0" extrusionOk="0">
                <a:moveTo>
                  <a:pt x="0" y="0"/>
                </a:moveTo>
                <a:cubicBezTo>
                  <a:pt x="227310" y="-15918"/>
                  <a:pt x="365124" y="-11353"/>
                  <a:pt x="516172" y="0"/>
                </a:cubicBezTo>
                <a:cubicBezTo>
                  <a:pt x="667220" y="11353"/>
                  <a:pt x="839746" y="5649"/>
                  <a:pt x="1075359" y="0"/>
                </a:cubicBezTo>
                <a:cubicBezTo>
                  <a:pt x="1077072" y="279622"/>
                  <a:pt x="1088490" y="498513"/>
                  <a:pt x="1075359" y="689364"/>
                </a:cubicBezTo>
                <a:cubicBezTo>
                  <a:pt x="1062228" y="880215"/>
                  <a:pt x="1048691" y="1078879"/>
                  <a:pt x="1075359" y="1240855"/>
                </a:cubicBezTo>
                <a:cubicBezTo>
                  <a:pt x="1102027" y="1402831"/>
                  <a:pt x="1046114" y="1793741"/>
                  <a:pt x="1075359" y="1999155"/>
                </a:cubicBezTo>
                <a:cubicBezTo>
                  <a:pt x="1104604" y="2204569"/>
                  <a:pt x="1043888" y="2436826"/>
                  <a:pt x="1075359" y="2757456"/>
                </a:cubicBezTo>
                <a:cubicBezTo>
                  <a:pt x="1106830" y="3078086"/>
                  <a:pt x="1044748" y="3226787"/>
                  <a:pt x="1075359" y="3377883"/>
                </a:cubicBezTo>
                <a:cubicBezTo>
                  <a:pt x="1105970" y="3528979"/>
                  <a:pt x="1056953" y="3806316"/>
                  <a:pt x="1075359" y="4067247"/>
                </a:cubicBezTo>
                <a:cubicBezTo>
                  <a:pt x="1093765" y="4328178"/>
                  <a:pt x="1080476" y="4472984"/>
                  <a:pt x="1075359" y="4618738"/>
                </a:cubicBezTo>
                <a:cubicBezTo>
                  <a:pt x="1070242" y="4764492"/>
                  <a:pt x="1080491" y="4953964"/>
                  <a:pt x="1075359" y="5239166"/>
                </a:cubicBezTo>
                <a:cubicBezTo>
                  <a:pt x="1070227" y="5524368"/>
                  <a:pt x="1098211" y="5725209"/>
                  <a:pt x="1075359" y="5997466"/>
                </a:cubicBezTo>
                <a:cubicBezTo>
                  <a:pt x="1052507" y="6269723"/>
                  <a:pt x="1032521" y="6591143"/>
                  <a:pt x="1075359" y="6893639"/>
                </a:cubicBezTo>
                <a:cubicBezTo>
                  <a:pt x="961550" y="6878193"/>
                  <a:pt x="681886" y="6870718"/>
                  <a:pt x="569940" y="6893639"/>
                </a:cubicBezTo>
                <a:cubicBezTo>
                  <a:pt x="457994" y="6916560"/>
                  <a:pt x="176090" y="6912174"/>
                  <a:pt x="0" y="6893639"/>
                </a:cubicBezTo>
                <a:cubicBezTo>
                  <a:pt x="-5834" y="6585341"/>
                  <a:pt x="-5607" y="6507904"/>
                  <a:pt x="0" y="6273211"/>
                </a:cubicBezTo>
                <a:cubicBezTo>
                  <a:pt x="5607" y="6038518"/>
                  <a:pt x="-5238" y="5883284"/>
                  <a:pt x="0" y="5652784"/>
                </a:cubicBezTo>
                <a:cubicBezTo>
                  <a:pt x="5238" y="5422284"/>
                  <a:pt x="29364" y="5226280"/>
                  <a:pt x="0" y="4963420"/>
                </a:cubicBezTo>
                <a:cubicBezTo>
                  <a:pt x="-29364" y="4700560"/>
                  <a:pt x="3112" y="4664687"/>
                  <a:pt x="0" y="4480865"/>
                </a:cubicBezTo>
                <a:cubicBezTo>
                  <a:pt x="-3112" y="4297044"/>
                  <a:pt x="-32619" y="3943879"/>
                  <a:pt x="0" y="3791501"/>
                </a:cubicBezTo>
                <a:cubicBezTo>
                  <a:pt x="32619" y="3639123"/>
                  <a:pt x="-1855" y="3304858"/>
                  <a:pt x="0" y="3171074"/>
                </a:cubicBezTo>
                <a:cubicBezTo>
                  <a:pt x="1855" y="3037290"/>
                  <a:pt x="-22860" y="2781121"/>
                  <a:pt x="0" y="2412774"/>
                </a:cubicBezTo>
                <a:cubicBezTo>
                  <a:pt x="22860" y="2044427"/>
                  <a:pt x="-6983" y="1910981"/>
                  <a:pt x="0" y="1654473"/>
                </a:cubicBezTo>
                <a:cubicBezTo>
                  <a:pt x="6983" y="1397965"/>
                  <a:pt x="-10919" y="1298310"/>
                  <a:pt x="0" y="965109"/>
                </a:cubicBezTo>
                <a:cubicBezTo>
                  <a:pt x="10919" y="631908"/>
                  <a:pt x="45773" y="286972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2" y="-13066"/>
            <a:ext cx="825910" cy="6893640"/>
          </a:xfrm>
          <a:custGeom>
            <a:avLst/>
            <a:gdLst>
              <a:gd name="connsiteX0" fmla="*/ 0 w 825910"/>
              <a:gd name="connsiteY0" fmla="*/ 0 h 6893640"/>
              <a:gd name="connsiteX1" fmla="*/ 396437 w 825910"/>
              <a:gd name="connsiteY1" fmla="*/ 0 h 6893640"/>
              <a:gd name="connsiteX2" fmla="*/ 825910 w 825910"/>
              <a:gd name="connsiteY2" fmla="*/ 0 h 6893640"/>
              <a:gd name="connsiteX3" fmla="*/ 825910 w 825910"/>
              <a:gd name="connsiteY3" fmla="*/ 827237 h 6893640"/>
              <a:gd name="connsiteX4" fmla="*/ 825910 w 825910"/>
              <a:gd name="connsiteY4" fmla="*/ 1516601 h 6893640"/>
              <a:gd name="connsiteX5" fmla="*/ 825910 w 825910"/>
              <a:gd name="connsiteY5" fmla="*/ 2137028 h 6893640"/>
              <a:gd name="connsiteX6" fmla="*/ 825910 w 825910"/>
              <a:gd name="connsiteY6" fmla="*/ 2619583 h 6893640"/>
              <a:gd name="connsiteX7" fmla="*/ 825910 w 825910"/>
              <a:gd name="connsiteY7" fmla="*/ 3171074 h 6893640"/>
              <a:gd name="connsiteX8" fmla="*/ 825910 w 825910"/>
              <a:gd name="connsiteY8" fmla="*/ 3860438 h 6893640"/>
              <a:gd name="connsiteX9" fmla="*/ 825910 w 825910"/>
              <a:gd name="connsiteY9" fmla="*/ 4618739 h 6893640"/>
              <a:gd name="connsiteX10" fmla="*/ 825910 w 825910"/>
              <a:gd name="connsiteY10" fmla="*/ 5239166 h 6893640"/>
              <a:gd name="connsiteX11" fmla="*/ 825910 w 825910"/>
              <a:gd name="connsiteY11" fmla="*/ 6066403 h 6893640"/>
              <a:gd name="connsiteX12" fmla="*/ 825910 w 825910"/>
              <a:gd name="connsiteY12" fmla="*/ 6893640 h 6893640"/>
              <a:gd name="connsiteX13" fmla="*/ 421214 w 825910"/>
              <a:gd name="connsiteY13" fmla="*/ 6893640 h 6893640"/>
              <a:gd name="connsiteX14" fmla="*/ 0 w 825910"/>
              <a:gd name="connsiteY14" fmla="*/ 6893640 h 6893640"/>
              <a:gd name="connsiteX15" fmla="*/ 0 w 825910"/>
              <a:gd name="connsiteY15" fmla="*/ 6273212 h 6893640"/>
              <a:gd name="connsiteX16" fmla="*/ 0 w 825910"/>
              <a:gd name="connsiteY16" fmla="*/ 5583848 h 6893640"/>
              <a:gd name="connsiteX17" fmla="*/ 0 w 825910"/>
              <a:gd name="connsiteY17" fmla="*/ 5101294 h 6893640"/>
              <a:gd name="connsiteX18" fmla="*/ 0 w 825910"/>
              <a:gd name="connsiteY18" fmla="*/ 4549802 h 6893640"/>
              <a:gd name="connsiteX19" fmla="*/ 0 w 825910"/>
              <a:gd name="connsiteY19" fmla="*/ 3860438 h 6893640"/>
              <a:gd name="connsiteX20" fmla="*/ 0 w 825910"/>
              <a:gd name="connsiteY20" fmla="*/ 3171074 h 6893640"/>
              <a:gd name="connsiteX21" fmla="*/ 0 w 825910"/>
              <a:gd name="connsiteY21" fmla="*/ 2688520 h 6893640"/>
              <a:gd name="connsiteX22" fmla="*/ 0 w 825910"/>
              <a:gd name="connsiteY22" fmla="*/ 1861283 h 6893640"/>
              <a:gd name="connsiteX23" fmla="*/ 0 w 825910"/>
              <a:gd name="connsiteY23" fmla="*/ 1240855 h 6893640"/>
              <a:gd name="connsiteX24" fmla="*/ 0 w 825910"/>
              <a:gd name="connsiteY24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3640" fill="none" extrusionOk="0">
                <a:moveTo>
                  <a:pt x="0" y="0"/>
                </a:moveTo>
                <a:cubicBezTo>
                  <a:pt x="87808" y="7935"/>
                  <a:pt x="316423" y="-1656"/>
                  <a:pt x="396437" y="0"/>
                </a:cubicBezTo>
                <a:cubicBezTo>
                  <a:pt x="476451" y="1656"/>
                  <a:pt x="618397" y="-13093"/>
                  <a:pt x="825910" y="0"/>
                </a:cubicBezTo>
                <a:cubicBezTo>
                  <a:pt x="816892" y="184220"/>
                  <a:pt x="803104" y="629703"/>
                  <a:pt x="825910" y="827237"/>
                </a:cubicBezTo>
                <a:cubicBezTo>
                  <a:pt x="848716" y="1024771"/>
                  <a:pt x="791588" y="1306640"/>
                  <a:pt x="825910" y="1516601"/>
                </a:cubicBezTo>
                <a:cubicBezTo>
                  <a:pt x="860232" y="1726562"/>
                  <a:pt x="816596" y="1937897"/>
                  <a:pt x="825910" y="2137028"/>
                </a:cubicBezTo>
                <a:cubicBezTo>
                  <a:pt x="835224" y="2336159"/>
                  <a:pt x="837582" y="2439184"/>
                  <a:pt x="825910" y="2619583"/>
                </a:cubicBezTo>
                <a:cubicBezTo>
                  <a:pt x="814238" y="2799983"/>
                  <a:pt x="815356" y="3051511"/>
                  <a:pt x="825910" y="3171074"/>
                </a:cubicBezTo>
                <a:cubicBezTo>
                  <a:pt x="836464" y="3290637"/>
                  <a:pt x="839592" y="3578046"/>
                  <a:pt x="825910" y="3860438"/>
                </a:cubicBezTo>
                <a:cubicBezTo>
                  <a:pt x="812228" y="4142830"/>
                  <a:pt x="809035" y="4435063"/>
                  <a:pt x="825910" y="4618739"/>
                </a:cubicBezTo>
                <a:cubicBezTo>
                  <a:pt x="842785" y="4802415"/>
                  <a:pt x="820459" y="5025765"/>
                  <a:pt x="825910" y="5239166"/>
                </a:cubicBezTo>
                <a:cubicBezTo>
                  <a:pt x="831361" y="5452567"/>
                  <a:pt x="811494" y="5663101"/>
                  <a:pt x="825910" y="6066403"/>
                </a:cubicBezTo>
                <a:cubicBezTo>
                  <a:pt x="840326" y="6469705"/>
                  <a:pt x="786889" y="6561043"/>
                  <a:pt x="825910" y="6893640"/>
                </a:cubicBezTo>
                <a:cubicBezTo>
                  <a:pt x="626224" y="6900616"/>
                  <a:pt x="561849" y="6890627"/>
                  <a:pt x="421214" y="6893640"/>
                </a:cubicBezTo>
                <a:cubicBezTo>
                  <a:pt x="280579" y="6896653"/>
                  <a:pt x="101218" y="6887432"/>
                  <a:pt x="0" y="6893640"/>
                </a:cubicBezTo>
                <a:cubicBezTo>
                  <a:pt x="18408" y="6664435"/>
                  <a:pt x="27056" y="6483100"/>
                  <a:pt x="0" y="6273212"/>
                </a:cubicBezTo>
                <a:cubicBezTo>
                  <a:pt x="-27056" y="6063324"/>
                  <a:pt x="-32730" y="5757959"/>
                  <a:pt x="0" y="5583848"/>
                </a:cubicBezTo>
                <a:cubicBezTo>
                  <a:pt x="32730" y="5409737"/>
                  <a:pt x="17458" y="5341049"/>
                  <a:pt x="0" y="5101294"/>
                </a:cubicBezTo>
                <a:cubicBezTo>
                  <a:pt x="-17458" y="4861539"/>
                  <a:pt x="-22893" y="4682940"/>
                  <a:pt x="0" y="4549802"/>
                </a:cubicBezTo>
                <a:cubicBezTo>
                  <a:pt x="22893" y="4416664"/>
                  <a:pt x="-25703" y="4072075"/>
                  <a:pt x="0" y="3860438"/>
                </a:cubicBezTo>
                <a:cubicBezTo>
                  <a:pt x="25703" y="3648801"/>
                  <a:pt x="25359" y="3337259"/>
                  <a:pt x="0" y="3171074"/>
                </a:cubicBezTo>
                <a:cubicBezTo>
                  <a:pt x="-25359" y="3004889"/>
                  <a:pt x="22174" y="2818433"/>
                  <a:pt x="0" y="2688520"/>
                </a:cubicBezTo>
                <a:cubicBezTo>
                  <a:pt x="-22174" y="2558607"/>
                  <a:pt x="-3971" y="2167878"/>
                  <a:pt x="0" y="1861283"/>
                </a:cubicBezTo>
                <a:cubicBezTo>
                  <a:pt x="3971" y="1554688"/>
                  <a:pt x="-12622" y="1369585"/>
                  <a:pt x="0" y="1240855"/>
                </a:cubicBezTo>
                <a:cubicBezTo>
                  <a:pt x="12622" y="1112125"/>
                  <a:pt x="-12727" y="568069"/>
                  <a:pt x="0" y="0"/>
                </a:cubicBezTo>
                <a:close/>
              </a:path>
              <a:path w="825910" h="6893640" stroke="0" extrusionOk="0">
                <a:moveTo>
                  <a:pt x="0" y="0"/>
                </a:moveTo>
                <a:cubicBezTo>
                  <a:pt x="206754" y="-21020"/>
                  <a:pt x="325580" y="-9562"/>
                  <a:pt x="421214" y="0"/>
                </a:cubicBezTo>
                <a:cubicBezTo>
                  <a:pt x="516848" y="9562"/>
                  <a:pt x="744470" y="-19456"/>
                  <a:pt x="825910" y="0"/>
                </a:cubicBezTo>
                <a:cubicBezTo>
                  <a:pt x="811024" y="194568"/>
                  <a:pt x="845534" y="588714"/>
                  <a:pt x="825910" y="758300"/>
                </a:cubicBezTo>
                <a:cubicBezTo>
                  <a:pt x="806286" y="927886"/>
                  <a:pt x="808454" y="1146933"/>
                  <a:pt x="825910" y="1378728"/>
                </a:cubicBezTo>
                <a:cubicBezTo>
                  <a:pt x="843366" y="1610523"/>
                  <a:pt x="852854" y="1739400"/>
                  <a:pt x="825910" y="2068092"/>
                </a:cubicBezTo>
                <a:cubicBezTo>
                  <a:pt x="798966" y="2396784"/>
                  <a:pt x="813620" y="2504095"/>
                  <a:pt x="825910" y="2688520"/>
                </a:cubicBezTo>
                <a:cubicBezTo>
                  <a:pt x="838200" y="2872945"/>
                  <a:pt x="829148" y="3126979"/>
                  <a:pt x="825910" y="3515756"/>
                </a:cubicBezTo>
                <a:cubicBezTo>
                  <a:pt x="822672" y="3904533"/>
                  <a:pt x="818900" y="3762809"/>
                  <a:pt x="825910" y="3998311"/>
                </a:cubicBezTo>
                <a:cubicBezTo>
                  <a:pt x="832920" y="4233814"/>
                  <a:pt x="841119" y="4360169"/>
                  <a:pt x="825910" y="4549802"/>
                </a:cubicBezTo>
                <a:cubicBezTo>
                  <a:pt x="810701" y="4739435"/>
                  <a:pt x="813159" y="4983833"/>
                  <a:pt x="825910" y="5170230"/>
                </a:cubicBezTo>
                <a:cubicBezTo>
                  <a:pt x="838661" y="5356627"/>
                  <a:pt x="817441" y="5695565"/>
                  <a:pt x="825910" y="5928530"/>
                </a:cubicBezTo>
                <a:cubicBezTo>
                  <a:pt x="834379" y="6161495"/>
                  <a:pt x="849077" y="6628892"/>
                  <a:pt x="825910" y="6893640"/>
                </a:cubicBezTo>
                <a:cubicBezTo>
                  <a:pt x="651364" y="6881912"/>
                  <a:pt x="564351" y="6892257"/>
                  <a:pt x="412955" y="6893640"/>
                </a:cubicBezTo>
                <a:cubicBezTo>
                  <a:pt x="261559" y="6895023"/>
                  <a:pt x="196448" y="6876490"/>
                  <a:pt x="0" y="6893640"/>
                </a:cubicBezTo>
                <a:cubicBezTo>
                  <a:pt x="-25944" y="6610419"/>
                  <a:pt x="-32844" y="6287726"/>
                  <a:pt x="0" y="6066403"/>
                </a:cubicBezTo>
                <a:cubicBezTo>
                  <a:pt x="32844" y="5845080"/>
                  <a:pt x="-8570" y="5688583"/>
                  <a:pt x="0" y="5445976"/>
                </a:cubicBezTo>
                <a:cubicBezTo>
                  <a:pt x="8570" y="5203369"/>
                  <a:pt x="-3562" y="5130270"/>
                  <a:pt x="0" y="4825548"/>
                </a:cubicBezTo>
                <a:cubicBezTo>
                  <a:pt x="3562" y="4520826"/>
                  <a:pt x="28284" y="4419507"/>
                  <a:pt x="0" y="4205120"/>
                </a:cubicBezTo>
                <a:cubicBezTo>
                  <a:pt x="-28284" y="3990733"/>
                  <a:pt x="-11108" y="3887514"/>
                  <a:pt x="0" y="3722566"/>
                </a:cubicBezTo>
                <a:cubicBezTo>
                  <a:pt x="11108" y="3557618"/>
                  <a:pt x="-23995" y="3478260"/>
                  <a:pt x="0" y="3240011"/>
                </a:cubicBezTo>
                <a:cubicBezTo>
                  <a:pt x="23995" y="3001763"/>
                  <a:pt x="-8050" y="2854395"/>
                  <a:pt x="0" y="2481710"/>
                </a:cubicBezTo>
                <a:cubicBezTo>
                  <a:pt x="8050" y="2109025"/>
                  <a:pt x="-24699" y="1937449"/>
                  <a:pt x="0" y="1792346"/>
                </a:cubicBezTo>
                <a:cubicBezTo>
                  <a:pt x="24699" y="1647243"/>
                  <a:pt x="24828" y="1296620"/>
                  <a:pt x="0" y="1034046"/>
                </a:cubicBezTo>
                <a:cubicBezTo>
                  <a:pt x="-24828" y="771472"/>
                  <a:pt x="-28996" y="331694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3" y="-13066"/>
            <a:ext cx="825910" cy="6891619"/>
          </a:xfrm>
          <a:custGeom>
            <a:avLst/>
            <a:gdLst>
              <a:gd name="connsiteX0" fmla="*/ 0 w 825910"/>
              <a:gd name="connsiteY0" fmla="*/ 0 h 6891619"/>
              <a:gd name="connsiteX1" fmla="*/ 429473 w 825910"/>
              <a:gd name="connsiteY1" fmla="*/ 0 h 6891619"/>
              <a:gd name="connsiteX2" fmla="*/ 825910 w 825910"/>
              <a:gd name="connsiteY2" fmla="*/ 0 h 6891619"/>
              <a:gd name="connsiteX3" fmla="*/ 825910 w 825910"/>
              <a:gd name="connsiteY3" fmla="*/ 826994 h 6891619"/>
              <a:gd name="connsiteX4" fmla="*/ 825910 w 825910"/>
              <a:gd name="connsiteY4" fmla="*/ 1378324 h 6891619"/>
              <a:gd name="connsiteX5" fmla="*/ 825910 w 825910"/>
              <a:gd name="connsiteY5" fmla="*/ 1860737 h 6891619"/>
              <a:gd name="connsiteX6" fmla="*/ 825910 w 825910"/>
              <a:gd name="connsiteY6" fmla="*/ 2687731 h 6891619"/>
              <a:gd name="connsiteX7" fmla="*/ 825910 w 825910"/>
              <a:gd name="connsiteY7" fmla="*/ 3514726 h 6891619"/>
              <a:gd name="connsiteX8" fmla="*/ 825910 w 825910"/>
              <a:gd name="connsiteY8" fmla="*/ 4272804 h 6891619"/>
              <a:gd name="connsiteX9" fmla="*/ 825910 w 825910"/>
              <a:gd name="connsiteY9" fmla="*/ 4755217 h 6891619"/>
              <a:gd name="connsiteX10" fmla="*/ 825910 w 825910"/>
              <a:gd name="connsiteY10" fmla="*/ 5237630 h 6891619"/>
              <a:gd name="connsiteX11" fmla="*/ 825910 w 825910"/>
              <a:gd name="connsiteY11" fmla="*/ 5926792 h 6891619"/>
              <a:gd name="connsiteX12" fmla="*/ 825910 w 825910"/>
              <a:gd name="connsiteY12" fmla="*/ 6891619 h 6891619"/>
              <a:gd name="connsiteX13" fmla="*/ 429473 w 825910"/>
              <a:gd name="connsiteY13" fmla="*/ 6891619 h 6891619"/>
              <a:gd name="connsiteX14" fmla="*/ 0 w 825910"/>
              <a:gd name="connsiteY14" fmla="*/ 6891619 h 6891619"/>
              <a:gd name="connsiteX15" fmla="*/ 0 w 825910"/>
              <a:gd name="connsiteY15" fmla="*/ 6133541 h 6891619"/>
              <a:gd name="connsiteX16" fmla="*/ 0 w 825910"/>
              <a:gd name="connsiteY16" fmla="*/ 5306547 h 6891619"/>
              <a:gd name="connsiteX17" fmla="*/ 0 w 825910"/>
              <a:gd name="connsiteY17" fmla="*/ 4824133 h 6891619"/>
              <a:gd name="connsiteX18" fmla="*/ 0 w 825910"/>
              <a:gd name="connsiteY18" fmla="*/ 3997139 h 6891619"/>
              <a:gd name="connsiteX19" fmla="*/ 0 w 825910"/>
              <a:gd name="connsiteY19" fmla="*/ 3445810 h 6891619"/>
              <a:gd name="connsiteX20" fmla="*/ 0 w 825910"/>
              <a:gd name="connsiteY20" fmla="*/ 2756648 h 6891619"/>
              <a:gd name="connsiteX21" fmla="*/ 0 w 825910"/>
              <a:gd name="connsiteY21" fmla="*/ 1929653 h 6891619"/>
              <a:gd name="connsiteX22" fmla="*/ 0 w 825910"/>
              <a:gd name="connsiteY22" fmla="*/ 1447240 h 6891619"/>
              <a:gd name="connsiteX23" fmla="*/ 0 w 825910"/>
              <a:gd name="connsiteY23" fmla="*/ 758078 h 6891619"/>
              <a:gd name="connsiteX24" fmla="*/ 0 w 825910"/>
              <a:gd name="connsiteY24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1619" fill="none" extrusionOk="0">
                <a:moveTo>
                  <a:pt x="0" y="0"/>
                </a:moveTo>
                <a:cubicBezTo>
                  <a:pt x="89356" y="-2905"/>
                  <a:pt x="296608" y="9909"/>
                  <a:pt x="429473" y="0"/>
                </a:cubicBezTo>
                <a:cubicBezTo>
                  <a:pt x="562338" y="-9909"/>
                  <a:pt x="715466" y="15008"/>
                  <a:pt x="825910" y="0"/>
                </a:cubicBezTo>
                <a:cubicBezTo>
                  <a:pt x="826368" y="410606"/>
                  <a:pt x="809362" y="573044"/>
                  <a:pt x="825910" y="826994"/>
                </a:cubicBezTo>
                <a:cubicBezTo>
                  <a:pt x="842458" y="1080944"/>
                  <a:pt x="805341" y="1140192"/>
                  <a:pt x="825910" y="1378324"/>
                </a:cubicBezTo>
                <a:cubicBezTo>
                  <a:pt x="846480" y="1616456"/>
                  <a:pt x="820871" y="1657627"/>
                  <a:pt x="825910" y="1860737"/>
                </a:cubicBezTo>
                <a:cubicBezTo>
                  <a:pt x="830949" y="2063847"/>
                  <a:pt x="846770" y="2362995"/>
                  <a:pt x="825910" y="2687731"/>
                </a:cubicBezTo>
                <a:cubicBezTo>
                  <a:pt x="805050" y="3012467"/>
                  <a:pt x="813430" y="3295524"/>
                  <a:pt x="825910" y="3514726"/>
                </a:cubicBezTo>
                <a:cubicBezTo>
                  <a:pt x="838390" y="3733929"/>
                  <a:pt x="860016" y="3964921"/>
                  <a:pt x="825910" y="4272804"/>
                </a:cubicBezTo>
                <a:cubicBezTo>
                  <a:pt x="791804" y="4580687"/>
                  <a:pt x="807363" y="4636158"/>
                  <a:pt x="825910" y="4755217"/>
                </a:cubicBezTo>
                <a:cubicBezTo>
                  <a:pt x="844457" y="4874276"/>
                  <a:pt x="803261" y="5098290"/>
                  <a:pt x="825910" y="5237630"/>
                </a:cubicBezTo>
                <a:cubicBezTo>
                  <a:pt x="848559" y="5376970"/>
                  <a:pt x="856015" y="5700754"/>
                  <a:pt x="825910" y="5926792"/>
                </a:cubicBezTo>
                <a:cubicBezTo>
                  <a:pt x="795805" y="6152830"/>
                  <a:pt x="815700" y="6562904"/>
                  <a:pt x="825910" y="6891619"/>
                </a:cubicBezTo>
                <a:cubicBezTo>
                  <a:pt x="720079" y="6900441"/>
                  <a:pt x="577230" y="6892663"/>
                  <a:pt x="429473" y="6891619"/>
                </a:cubicBezTo>
                <a:cubicBezTo>
                  <a:pt x="281716" y="6890575"/>
                  <a:pt x="153688" y="6876139"/>
                  <a:pt x="0" y="6891619"/>
                </a:cubicBezTo>
                <a:cubicBezTo>
                  <a:pt x="8572" y="6605855"/>
                  <a:pt x="23455" y="6448793"/>
                  <a:pt x="0" y="6133541"/>
                </a:cubicBezTo>
                <a:cubicBezTo>
                  <a:pt x="-23455" y="5818289"/>
                  <a:pt x="-447" y="5689068"/>
                  <a:pt x="0" y="5306547"/>
                </a:cubicBezTo>
                <a:cubicBezTo>
                  <a:pt x="447" y="4924026"/>
                  <a:pt x="-957" y="5053560"/>
                  <a:pt x="0" y="4824133"/>
                </a:cubicBezTo>
                <a:cubicBezTo>
                  <a:pt x="957" y="4594706"/>
                  <a:pt x="38016" y="4226199"/>
                  <a:pt x="0" y="3997139"/>
                </a:cubicBezTo>
                <a:cubicBezTo>
                  <a:pt x="-38016" y="3768079"/>
                  <a:pt x="6003" y="3567911"/>
                  <a:pt x="0" y="3445810"/>
                </a:cubicBezTo>
                <a:cubicBezTo>
                  <a:pt x="-6003" y="3323709"/>
                  <a:pt x="-19749" y="3014781"/>
                  <a:pt x="0" y="2756648"/>
                </a:cubicBezTo>
                <a:cubicBezTo>
                  <a:pt x="19749" y="2498515"/>
                  <a:pt x="-29800" y="2154480"/>
                  <a:pt x="0" y="1929653"/>
                </a:cubicBezTo>
                <a:cubicBezTo>
                  <a:pt x="29800" y="1704826"/>
                  <a:pt x="-7752" y="1665028"/>
                  <a:pt x="0" y="1447240"/>
                </a:cubicBezTo>
                <a:cubicBezTo>
                  <a:pt x="7752" y="1229452"/>
                  <a:pt x="15953" y="956453"/>
                  <a:pt x="0" y="758078"/>
                </a:cubicBezTo>
                <a:cubicBezTo>
                  <a:pt x="-15953" y="559703"/>
                  <a:pt x="2727" y="232436"/>
                  <a:pt x="0" y="0"/>
                </a:cubicBezTo>
                <a:close/>
              </a:path>
              <a:path w="825910" h="6891619" stroke="0" extrusionOk="0">
                <a:moveTo>
                  <a:pt x="0" y="0"/>
                </a:moveTo>
                <a:cubicBezTo>
                  <a:pt x="189230" y="-10551"/>
                  <a:pt x="282314" y="-14519"/>
                  <a:pt x="412955" y="0"/>
                </a:cubicBezTo>
                <a:cubicBezTo>
                  <a:pt x="543596" y="14519"/>
                  <a:pt x="647084" y="-4098"/>
                  <a:pt x="825910" y="0"/>
                </a:cubicBezTo>
                <a:cubicBezTo>
                  <a:pt x="830369" y="240999"/>
                  <a:pt x="824419" y="322128"/>
                  <a:pt x="825910" y="482413"/>
                </a:cubicBezTo>
                <a:cubicBezTo>
                  <a:pt x="827401" y="642698"/>
                  <a:pt x="806121" y="848665"/>
                  <a:pt x="825910" y="1102659"/>
                </a:cubicBezTo>
                <a:cubicBezTo>
                  <a:pt x="845699" y="1356653"/>
                  <a:pt x="841815" y="1622285"/>
                  <a:pt x="825910" y="1860737"/>
                </a:cubicBezTo>
                <a:cubicBezTo>
                  <a:pt x="810005" y="2099189"/>
                  <a:pt x="808334" y="2173088"/>
                  <a:pt x="825910" y="2343150"/>
                </a:cubicBezTo>
                <a:cubicBezTo>
                  <a:pt x="843486" y="2513212"/>
                  <a:pt x="802574" y="2887962"/>
                  <a:pt x="825910" y="3032312"/>
                </a:cubicBezTo>
                <a:cubicBezTo>
                  <a:pt x="849246" y="3176662"/>
                  <a:pt x="832002" y="3468164"/>
                  <a:pt x="825910" y="3790390"/>
                </a:cubicBezTo>
                <a:cubicBezTo>
                  <a:pt x="819818" y="4112616"/>
                  <a:pt x="826489" y="4366528"/>
                  <a:pt x="825910" y="4548469"/>
                </a:cubicBezTo>
                <a:cubicBezTo>
                  <a:pt x="825331" y="4730410"/>
                  <a:pt x="802129" y="5121654"/>
                  <a:pt x="825910" y="5306547"/>
                </a:cubicBezTo>
                <a:cubicBezTo>
                  <a:pt x="849691" y="5491440"/>
                  <a:pt x="797746" y="5786450"/>
                  <a:pt x="825910" y="6133541"/>
                </a:cubicBezTo>
                <a:cubicBezTo>
                  <a:pt x="854074" y="6480632"/>
                  <a:pt x="823269" y="6568180"/>
                  <a:pt x="825910" y="6891619"/>
                </a:cubicBezTo>
                <a:cubicBezTo>
                  <a:pt x="681919" y="6898453"/>
                  <a:pt x="575948" y="6903586"/>
                  <a:pt x="429473" y="6891619"/>
                </a:cubicBezTo>
                <a:cubicBezTo>
                  <a:pt x="282998" y="6879652"/>
                  <a:pt x="137206" y="6872589"/>
                  <a:pt x="0" y="6891619"/>
                </a:cubicBezTo>
                <a:cubicBezTo>
                  <a:pt x="-13963" y="6647542"/>
                  <a:pt x="-12326" y="6458949"/>
                  <a:pt x="0" y="6340289"/>
                </a:cubicBezTo>
                <a:cubicBezTo>
                  <a:pt x="12326" y="6221629"/>
                  <a:pt x="-27235" y="5692125"/>
                  <a:pt x="0" y="5513295"/>
                </a:cubicBezTo>
                <a:cubicBezTo>
                  <a:pt x="27235" y="5334465"/>
                  <a:pt x="-3398" y="5229763"/>
                  <a:pt x="0" y="5030882"/>
                </a:cubicBezTo>
                <a:cubicBezTo>
                  <a:pt x="3398" y="4832001"/>
                  <a:pt x="-21426" y="4678995"/>
                  <a:pt x="0" y="4341720"/>
                </a:cubicBezTo>
                <a:cubicBezTo>
                  <a:pt x="21426" y="4004445"/>
                  <a:pt x="4689" y="3912587"/>
                  <a:pt x="0" y="3514726"/>
                </a:cubicBezTo>
                <a:cubicBezTo>
                  <a:pt x="-4689" y="3116865"/>
                  <a:pt x="2723" y="3250973"/>
                  <a:pt x="0" y="3032312"/>
                </a:cubicBezTo>
                <a:cubicBezTo>
                  <a:pt x="-2723" y="2813651"/>
                  <a:pt x="-36414" y="2447862"/>
                  <a:pt x="0" y="2274234"/>
                </a:cubicBezTo>
                <a:cubicBezTo>
                  <a:pt x="36414" y="2100606"/>
                  <a:pt x="-1242" y="1911653"/>
                  <a:pt x="0" y="1791821"/>
                </a:cubicBezTo>
                <a:cubicBezTo>
                  <a:pt x="1242" y="1671989"/>
                  <a:pt x="10082" y="1420058"/>
                  <a:pt x="0" y="1240491"/>
                </a:cubicBezTo>
                <a:cubicBezTo>
                  <a:pt x="-10082" y="1060924"/>
                  <a:pt x="27728" y="310963"/>
                  <a:pt x="0" y="0"/>
                </a:cubicBezTo>
                <a:close/>
              </a:path>
            </a:pathLst>
          </a:custGeom>
          <a:solidFill>
            <a:srgbClr val="75BCAC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825910" cy="6890825"/>
          </a:xfrm>
          <a:custGeom>
            <a:avLst/>
            <a:gdLst>
              <a:gd name="connsiteX0" fmla="*/ 0 w 825910"/>
              <a:gd name="connsiteY0" fmla="*/ 0 h 6890825"/>
              <a:gd name="connsiteX1" fmla="*/ 429473 w 825910"/>
              <a:gd name="connsiteY1" fmla="*/ 0 h 6890825"/>
              <a:gd name="connsiteX2" fmla="*/ 825910 w 825910"/>
              <a:gd name="connsiteY2" fmla="*/ 0 h 6890825"/>
              <a:gd name="connsiteX3" fmla="*/ 825910 w 825910"/>
              <a:gd name="connsiteY3" fmla="*/ 826899 h 6890825"/>
              <a:gd name="connsiteX4" fmla="*/ 825910 w 825910"/>
              <a:gd name="connsiteY4" fmla="*/ 1584890 h 6890825"/>
              <a:gd name="connsiteX5" fmla="*/ 825910 w 825910"/>
              <a:gd name="connsiteY5" fmla="*/ 2411789 h 6890825"/>
              <a:gd name="connsiteX6" fmla="*/ 825910 w 825910"/>
              <a:gd name="connsiteY6" fmla="*/ 3100871 h 6890825"/>
              <a:gd name="connsiteX7" fmla="*/ 825910 w 825910"/>
              <a:gd name="connsiteY7" fmla="*/ 3721046 h 6890825"/>
              <a:gd name="connsiteX8" fmla="*/ 825910 w 825910"/>
              <a:gd name="connsiteY8" fmla="*/ 4203403 h 6890825"/>
              <a:gd name="connsiteX9" fmla="*/ 825910 w 825910"/>
              <a:gd name="connsiteY9" fmla="*/ 4892486 h 6890825"/>
              <a:gd name="connsiteX10" fmla="*/ 825910 w 825910"/>
              <a:gd name="connsiteY10" fmla="*/ 5512660 h 6890825"/>
              <a:gd name="connsiteX11" fmla="*/ 825910 w 825910"/>
              <a:gd name="connsiteY11" fmla="*/ 5995018 h 6890825"/>
              <a:gd name="connsiteX12" fmla="*/ 825910 w 825910"/>
              <a:gd name="connsiteY12" fmla="*/ 6890825 h 6890825"/>
              <a:gd name="connsiteX13" fmla="*/ 437732 w 825910"/>
              <a:gd name="connsiteY13" fmla="*/ 6890825 h 6890825"/>
              <a:gd name="connsiteX14" fmla="*/ 0 w 825910"/>
              <a:gd name="connsiteY14" fmla="*/ 6890825 h 6890825"/>
              <a:gd name="connsiteX15" fmla="*/ 0 w 825910"/>
              <a:gd name="connsiteY15" fmla="*/ 6339559 h 6890825"/>
              <a:gd name="connsiteX16" fmla="*/ 0 w 825910"/>
              <a:gd name="connsiteY16" fmla="*/ 5581568 h 6890825"/>
              <a:gd name="connsiteX17" fmla="*/ 0 w 825910"/>
              <a:gd name="connsiteY17" fmla="*/ 4961394 h 6890825"/>
              <a:gd name="connsiteX18" fmla="*/ 0 w 825910"/>
              <a:gd name="connsiteY18" fmla="*/ 4203403 h 6890825"/>
              <a:gd name="connsiteX19" fmla="*/ 0 w 825910"/>
              <a:gd name="connsiteY19" fmla="*/ 3376504 h 6890825"/>
              <a:gd name="connsiteX20" fmla="*/ 0 w 825910"/>
              <a:gd name="connsiteY20" fmla="*/ 2756330 h 6890825"/>
              <a:gd name="connsiteX21" fmla="*/ 0 w 825910"/>
              <a:gd name="connsiteY21" fmla="*/ 2136156 h 6890825"/>
              <a:gd name="connsiteX22" fmla="*/ 0 w 825910"/>
              <a:gd name="connsiteY22" fmla="*/ 1309257 h 6890825"/>
              <a:gd name="connsiteX23" fmla="*/ 0 w 825910"/>
              <a:gd name="connsiteY23" fmla="*/ 757991 h 6890825"/>
              <a:gd name="connsiteX24" fmla="*/ 0 w 825910"/>
              <a:gd name="connsiteY24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0825" fill="none" extrusionOk="0">
                <a:moveTo>
                  <a:pt x="0" y="0"/>
                </a:moveTo>
                <a:cubicBezTo>
                  <a:pt x="193328" y="13447"/>
                  <a:pt x="329279" y="-16590"/>
                  <a:pt x="429473" y="0"/>
                </a:cubicBezTo>
                <a:cubicBezTo>
                  <a:pt x="529667" y="16590"/>
                  <a:pt x="639247" y="2160"/>
                  <a:pt x="825910" y="0"/>
                </a:cubicBezTo>
                <a:cubicBezTo>
                  <a:pt x="807983" y="295933"/>
                  <a:pt x="855230" y="476294"/>
                  <a:pt x="825910" y="826899"/>
                </a:cubicBezTo>
                <a:cubicBezTo>
                  <a:pt x="796590" y="1177504"/>
                  <a:pt x="813614" y="1234663"/>
                  <a:pt x="825910" y="1584890"/>
                </a:cubicBezTo>
                <a:cubicBezTo>
                  <a:pt x="838206" y="1935117"/>
                  <a:pt x="797564" y="2085838"/>
                  <a:pt x="825910" y="2411789"/>
                </a:cubicBezTo>
                <a:cubicBezTo>
                  <a:pt x="854256" y="2737740"/>
                  <a:pt x="847824" y="2877849"/>
                  <a:pt x="825910" y="3100871"/>
                </a:cubicBezTo>
                <a:cubicBezTo>
                  <a:pt x="803996" y="3323893"/>
                  <a:pt x="814330" y="3513169"/>
                  <a:pt x="825910" y="3721046"/>
                </a:cubicBezTo>
                <a:cubicBezTo>
                  <a:pt x="837490" y="3928923"/>
                  <a:pt x="811660" y="4067832"/>
                  <a:pt x="825910" y="4203403"/>
                </a:cubicBezTo>
                <a:cubicBezTo>
                  <a:pt x="840160" y="4338974"/>
                  <a:pt x="823913" y="4570428"/>
                  <a:pt x="825910" y="4892486"/>
                </a:cubicBezTo>
                <a:cubicBezTo>
                  <a:pt x="827907" y="5214544"/>
                  <a:pt x="846563" y="5374992"/>
                  <a:pt x="825910" y="5512660"/>
                </a:cubicBezTo>
                <a:cubicBezTo>
                  <a:pt x="805257" y="5650328"/>
                  <a:pt x="836462" y="5880673"/>
                  <a:pt x="825910" y="5995018"/>
                </a:cubicBezTo>
                <a:cubicBezTo>
                  <a:pt x="815358" y="6109363"/>
                  <a:pt x="817137" y="6662682"/>
                  <a:pt x="825910" y="6890825"/>
                </a:cubicBezTo>
                <a:cubicBezTo>
                  <a:pt x="688822" y="6906661"/>
                  <a:pt x="625793" y="6909469"/>
                  <a:pt x="437732" y="6890825"/>
                </a:cubicBezTo>
                <a:cubicBezTo>
                  <a:pt x="249671" y="6872181"/>
                  <a:pt x="131492" y="6903254"/>
                  <a:pt x="0" y="6890825"/>
                </a:cubicBezTo>
                <a:cubicBezTo>
                  <a:pt x="-8301" y="6731475"/>
                  <a:pt x="-2854" y="6516991"/>
                  <a:pt x="0" y="6339559"/>
                </a:cubicBezTo>
                <a:cubicBezTo>
                  <a:pt x="2854" y="6162127"/>
                  <a:pt x="-31386" y="5875447"/>
                  <a:pt x="0" y="5581568"/>
                </a:cubicBezTo>
                <a:cubicBezTo>
                  <a:pt x="31386" y="5287689"/>
                  <a:pt x="-28139" y="5172889"/>
                  <a:pt x="0" y="4961394"/>
                </a:cubicBezTo>
                <a:cubicBezTo>
                  <a:pt x="28139" y="4749899"/>
                  <a:pt x="21583" y="4390320"/>
                  <a:pt x="0" y="4203403"/>
                </a:cubicBezTo>
                <a:cubicBezTo>
                  <a:pt x="-21583" y="4016486"/>
                  <a:pt x="25110" y="3676786"/>
                  <a:pt x="0" y="3376504"/>
                </a:cubicBezTo>
                <a:cubicBezTo>
                  <a:pt x="-25110" y="3076222"/>
                  <a:pt x="3657" y="2901357"/>
                  <a:pt x="0" y="2756330"/>
                </a:cubicBezTo>
                <a:cubicBezTo>
                  <a:pt x="-3657" y="2611303"/>
                  <a:pt x="-9109" y="2309750"/>
                  <a:pt x="0" y="2136156"/>
                </a:cubicBezTo>
                <a:cubicBezTo>
                  <a:pt x="9109" y="1962562"/>
                  <a:pt x="-25746" y="1685024"/>
                  <a:pt x="0" y="1309257"/>
                </a:cubicBezTo>
                <a:cubicBezTo>
                  <a:pt x="25746" y="933490"/>
                  <a:pt x="-23838" y="877508"/>
                  <a:pt x="0" y="757991"/>
                </a:cubicBezTo>
                <a:cubicBezTo>
                  <a:pt x="23838" y="638474"/>
                  <a:pt x="-2261" y="370551"/>
                  <a:pt x="0" y="0"/>
                </a:cubicBezTo>
                <a:close/>
              </a:path>
              <a:path w="825910" h="6890825" stroke="0" extrusionOk="0">
                <a:moveTo>
                  <a:pt x="0" y="0"/>
                </a:moveTo>
                <a:cubicBezTo>
                  <a:pt x="95717" y="4582"/>
                  <a:pt x="262373" y="16515"/>
                  <a:pt x="404696" y="0"/>
                </a:cubicBezTo>
                <a:cubicBezTo>
                  <a:pt x="547019" y="-16515"/>
                  <a:pt x="616441" y="16299"/>
                  <a:pt x="825910" y="0"/>
                </a:cubicBezTo>
                <a:cubicBezTo>
                  <a:pt x="855464" y="160995"/>
                  <a:pt x="803449" y="456205"/>
                  <a:pt x="825910" y="620174"/>
                </a:cubicBezTo>
                <a:cubicBezTo>
                  <a:pt x="848371" y="784143"/>
                  <a:pt x="837535" y="1069179"/>
                  <a:pt x="825910" y="1378165"/>
                </a:cubicBezTo>
                <a:cubicBezTo>
                  <a:pt x="814285" y="1687151"/>
                  <a:pt x="802315" y="1649646"/>
                  <a:pt x="825910" y="1860523"/>
                </a:cubicBezTo>
                <a:cubicBezTo>
                  <a:pt x="849505" y="2071400"/>
                  <a:pt x="823256" y="2215260"/>
                  <a:pt x="825910" y="2411789"/>
                </a:cubicBezTo>
                <a:cubicBezTo>
                  <a:pt x="828564" y="2608318"/>
                  <a:pt x="839256" y="2746727"/>
                  <a:pt x="825910" y="2894147"/>
                </a:cubicBezTo>
                <a:cubicBezTo>
                  <a:pt x="812564" y="3041567"/>
                  <a:pt x="837829" y="3275123"/>
                  <a:pt x="825910" y="3514321"/>
                </a:cubicBezTo>
                <a:cubicBezTo>
                  <a:pt x="813991" y="3753519"/>
                  <a:pt x="798303" y="3955807"/>
                  <a:pt x="825910" y="4203403"/>
                </a:cubicBezTo>
                <a:cubicBezTo>
                  <a:pt x="853517" y="4450999"/>
                  <a:pt x="831449" y="4682596"/>
                  <a:pt x="825910" y="4892486"/>
                </a:cubicBezTo>
                <a:cubicBezTo>
                  <a:pt x="820371" y="5102376"/>
                  <a:pt x="847787" y="5249220"/>
                  <a:pt x="825910" y="5374844"/>
                </a:cubicBezTo>
                <a:cubicBezTo>
                  <a:pt x="804033" y="5500468"/>
                  <a:pt x="843085" y="5686162"/>
                  <a:pt x="825910" y="5857201"/>
                </a:cubicBezTo>
                <a:cubicBezTo>
                  <a:pt x="808735" y="6028240"/>
                  <a:pt x="848704" y="6458677"/>
                  <a:pt x="825910" y="6890825"/>
                </a:cubicBezTo>
                <a:cubicBezTo>
                  <a:pt x="731663" y="6885136"/>
                  <a:pt x="589667" y="6891616"/>
                  <a:pt x="404696" y="6890825"/>
                </a:cubicBezTo>
                <a:cubicBezTo>
                  <a:pt x="219725" y="6890034"/>
                  <a:pt x="168945" y="6894450"/>
                  <a:pt x="0" y="6890825"/>
                </a:cubicBezTo>
                <a:cubicBezTo>
                  <a:pt x="-29093" y="6742403"/>
                  <a:pt x="2908" y="6502826"/>
                  <a:pt x="0" y="6270651"/>
                </a:cubicBezTo>
                <a:cubicBezTo>
                  <a:pt x="-2908" y="6038476"/>
                  <a:pt x="22646" y="5921533"/>
                  <a:pt x="0" y="5788293"/>
                </a:cubicBezTo>
                <a:cubicBezTo>
                  <a:pt x="-22646" y="5655053"/>
                  <a:pt x="26887" y="5366123"/>
                  <a:pt x="0" y="5237027"/>
                </a:cubicBezTo>
                <a:cubicBezTo>
                  <a:pt x="-26887" y="5107931"/>
                  <a:pt x="-3878" y="4741199"/>
                  <a:pt x="0" y="4616853"/>
                </a:cubicBezTo>
                <a:cubicBezTo>
                  <a:pt x="3878" y="4492507"/>
                  <a:pt x="-14752" y="4283441"/>
                  <a:pt x="0" y="3996678"/>
                </a:cubicBezTo>
                <a:cubicBezTo>
                  <a:pt x="14752" y="3709916"/>
                  <a:pt x="-25681" y="3458163"/>
                  <a:pt x="0" y="3169779"/>
                </a:cubicBezTo>
                <a:cubicBezTo>
                  <a:pt x="25681" y="2881395"/>
                  <a:pt x="6282" y="2756899"/>
                  <a:pt x="0" y="2618513"/>
                </a:cubicBezTo>
                <a:cubicBezTo>
                  <a:pt x="-6282" y="2480127"/>
                  <a:pt x="-1133" y="2198707"/>
                  <a:pt x="0" y="1998339"/>
                </a:cubicBezTo>
                <a:cubicBezTo>
                  <a:pt x="1133" y="1797971"/>
                  <a:pt x="12634" y="1456572"/>
                  <a:pt x="0" y="1240348"/>
                </a:cubicBezTo>
                <a:cubicBezTo>
                  <a:pt x="-12634" y="1024124"/>
                  <a:pt x="-27397" y="872244"/>
                  <a:pt x="0" y="689082"/>
                </a:cubicBezTo>
                <a:cubicBezTo>
                  <a:pt x="27397" y="505920"/>
                  <a:pt x="2061" y="159915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085258" y="1790858"/>
            <a:ext cx="3700134" cy="638632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s-ES" sz="4000" err="1">
                <a:solidFill>
                  <a:schemeClr val="bg1"/>
                </a:solidFill>
                <a:latin typeface="Slackey" panose="02000000000000000000" pitchFamily="2" charset="0"/>
              </a:rPr>
              <a:t>Settings</a:t>
            </a:r>
            <a:r>
              <a:rPr lang="es-ES" sz="4000">
                <a:solidFill>
                  <a:schemeClr val="bg1"/>
                </a:solidFill>
                <a:latin typeface="Slackey" panose="02000000000000000000" pitchFamily="2" charset="0"/>
              </a:rPr>
              <a:t> </a:t>
            </a:r>
            <a:r>
              <a:rPr lang="es-ES" sz="4000" err="1">
                <a:solidFill>
                  <a:schemeClr val="bg1"/>
                </a:solidFill>
                <a:latin typeface="Slackey" panose="02000000000000000000" pitchFamily="2" charset="0"/>
              </a:rPr>
              <a:t>Menu</a:t>
            </a:r>
            <a:endParaRPr lang="es-ES" sz="4000">
              <a:solidFill>
                <a:schemeClr val="bg1"/>
              </a:solidFill>
              <a:latin typeface="Slackey" panose="02000000000000000000" pitchFamily="2" charset="0"/>
            </a:endParaRPr>
          </a:p>
        </p:txBody>
      </p:sp>
      <p:pic>
        <p:nvPicPr>
          <p:cNvPr id="7" name="Imagen 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92B3D91F-9C74-4C9A-81F4-1E871172ED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74" y="737906"/>
            <a:ext cx="4808581" cy="2704827"/>
          </a:xfrm>
          <a:prstGeom prst="rect">
            <a:avLst/>
          </a:prstGeom>
        </p:spPr>
      </p:pic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088EE7FD-2529-47EF-B1F2-083F03142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762" y="4694828"/>
            <a:ext cx="838200" cy="571500"/>
          </a:xfrm>
          <a:prstGeom prst="rect">
            <a:avLst/>
          </a:prstGeom>
        </p:spPr>
      </p:pic>
      <p:pic>
        <p:nvPicPr>
          <p:cNvPr id="6" name="Imagen 5" descr="Dibujo animado de un personaje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3F7E62DA-6BCB-4410-8289-EC1A8EC0D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02" y="4356691"/>
            <a:ext cx="1504950" cy="1247775"/>
          </a:xfrm>
          <a:prstGeom prst="rect">
            <a:avLst/>
          </a:prstGeom>
        </p:spPr>
      </p:pic>
      <p:pic>
        <p:nvPicPr>
          <p:cNvPr id="10" name="Imagen 9" descr="Forma&#10;&#10;Descripción generada automáticamente con confianza media">
            <a:extLst>
              <a:ext uri="{FF2B5EF4-FFF2-40B4-BE49-F238E27FC236}">
                <a16:creationId xmlns:a16="http://schemas.microsoft.com/office/drawing/2014/main" id="{B29E4D3E-0161-471A-B1BE-CF19FF83B6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800" y="4642441"/>
            <a:ext cx="866775" cy="676275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001AD456-D1C7-47AB-9589-009995C87106}"/>
              </a:ext>
            </a:extLst>
          </p:cNvPr>
          <p:cNvSpPr txBox="1">
            <a:spLocks/>
          </p:cNvSpPr>
          <p:nvPr/>
        </p:nvSpPr>
        <p:spPr>
          <a:xfrm>
            <a:off x="1086574" y="5700289"/>
            <a:ext cx="2765006" cy="638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2800" b="1" err="1">
                <a:solidFill>
                  <a:schemeClr val="bg1"/>
                </a:solidFill>
                <a:latin typeface="Glegoo" pitchFamily="2" charset="0"/>
                <a:cs typeface="Glegoo" pitchFamily="2" charset="0"/>
              </a:rPr>
              <a:t>Pixiu</a:t>
            </a:r>
            <a:r>
              <a:rPr lang="es-ES" sz="2800" b="1">
                <a:solidFill>
                  <a:schemeClr val="bg1"/>
                </a:solidFill>
                <a:latin typeface="Glegoo" pitchFamily="2" charset="0"/>
                <a:cs typeface="Glegoo" pitchFamily="2" charset="0"/>
              </a:rPr>
              <a:t> bailando</a:t>
            </a:r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3BDE8285-9CF6-4E8B-9039-B1AE971C59F2}"/>
              </a:ext>
            </a:extLst>
          </p:cNvPr>
          <p:cNvSpPr txBox="1">
            <a:spLocks/>
          </p:cNvSpPr>
          <p:nvPr/>
        </p:nvSpPr>
        <p:spPr>
          <a:xfrm>
            <a:off x="5486247" y="5604466"/>
            <a:ext cx="2179880" cy="638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2800" b="1">
                <a:solidFill>
                  <a:schemeClr val="bg1"/>
                </a:solidFill>
                <a:latin typeface="Glegoo" pitchFamily="2" charset="0"/>
                <a:cs typeface="Glegoo" pitchFamily="2" charset="0"/>
              </a:rPr>
              <a:t>SFX Visual</a:t>
            </a:r>
          </a:p>
        </p:txBody>
      </p:sp>
      <p:sp>
        <p:nvSpPr>
          <p:cNvPr id="23" name="Subtítulo 2">
            <a:extLst>
              <a:ext uri="{FF2B5EF4-FFF2-40B4-BE49-F238E27FC236}">
                <a16:creationId xmlns:a16="http://schemas.microsoft.com/office/drawing/2014/main" id="{C6D4C4DE-6E72-4634-918E-77CC68521F64}"/>
              </a:ext>
            </a:extLst>
          </p:cNvPr>
          <p:cNvSpPr txBox="1">
            <a:spLocks/>
          </p:cNvSpPr>
          <p:nvPr/>
        </p:nvSpPr>
        <p:spPr>
          <a:xfrm>
            <a:off x="8970450" y="5537749"/>
            <a:ext cx="2765006" cy="638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2800" b="1">
                <a:solidFill>
                  <a:schemeClr val="bg1"/>
                </a:solidFill>
                <a:latin typeface="Glegoo" pitchFamily="2" charset="0"/>
                <a:cs typeface="Glegoo" pitchFamily="2" charset="0"/>
              </a:rPr>
              <a:t>Música visual</a:t>
            </a:r>
          </a:p>
        </p:txBody>
      </p:sp>
    </p:spTree>
    <p:extLst>
      <p:ext uri="{BB962C8B-B14F-4D97-AF65-F5344CB8AC3E}">
        <p14:creationId xmlns:p14="http://schemas.microsoft.com/office/powerpoint/2010/main" val="2717836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0" y="770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2667474" cy="6869974"/>
          </a:xfrm>
          <a:custGeom>
            <a:avLst/>
            <a:gdLst>
              <a:gd name="connsiteX0" fmla="*/ 0 w 12667474"/>
              <a:gd name="connsiteY0" fmla="*/ 0 h 6869974"/>
              <a:gd name="connsiteX1" fmla="*/ 793384 w 12667474"/>
              <a:gd name="connsiteY1" fmla="*/ 0 h 6869974"/>
              <a:gd name="connsiteX2" fmla="*/ 1713443 w 12667474"/>
              <a:gd name="connsiteY2" fmla="*/ 0 h 6869974"/>
              <a:gd name="connsiteX3" fmla="*/ 2506826 w 12667474"/>
              <a:gd name="connsiteY3" fmla="*/ 0 h 6869974"/>
              <a:gd name="connsiteX4" fmla="*/ 2793511 w 12667474"/>
              <a:gd name="connsiteY4" fmla="*/ 0 h 6869974"/>
              <a:gd name="connsiteX5" fmla="*/ 3333546 w 12667474"/>
              <a:gd name="connsiteY5" fmla="*/ 0 h 6869974"/>
              <a:gd name="connsiteX6" fmla="*/ 3873580 w 12667474"/>
              <a:gd name="connsiteY6" fmla="*/ 0 h 6869974"/>
              <a:gd name="connsiteX7" fmla="*/ 4286940 w 12667474"/>
              <a:gd name="connsiteY7" fmla="*/ 0 h 6869974"/>
              <a:gd name="connsiteX8" fmla="*/ 4953649 w 12667474"/>
              <a:gd name="connsiteY8" fmla="*/ 0 h 6869974"/>
              <a:gd name="connsiteX9" fmla="*/ 5493683 w 12667474"/>
              <a:gd name="connsiteY9" fmla="*/ 0 h 6869974"/>
              <a:gd name="connsiteX10" fmla="*/ 5780368 w 12667474"/>
              <a:gd name="connsiteY10" fmla="*/ 0 h 6869974"/>
              <a:gd name="connsiteX11" fmla="*/ 6320403 w 12667474"/>
              <a:gd name="connsiteY11" fmla="*/ 0 h 6869974"/>
              <a:gd name="connsiteX12" fmla="*/ 6733762 w 12667474"/>
              <a:gd name="connsiteY12" fmla="*/ 0 h 6869974"/>
              <a:gd name="connsiteX13" fmla="*/ 7653821 w 12667474"/>
              <a:gd name="connsiteY13" fmla="*/ 0 h 6869974"/>
              <a:gd name="connsiteX14" fmla="*/ 8320530 w 12667474"/>
              <a:gd name="connsiteY14" fmla="*/ 0 h 6869974"/>
              <a:gd name="connsiteX15" fmla="*/ 8987239 w 12667474"/>
              <a:gd name="connsiteY15" fmla="*/ 0 h 6869974"/>
              <a:gd name="connsiteX16" fmla="*/ 9907298 w 12667474"/>
              <a:gd name="connsiteY16" fmla="*/ 0 h 6869974"/>
              <a:gd name="connsiteX17" fmla="*/ 10700682 w 12667474"/>
              <a:gd name="connsiteY17" fmla="*/ 0 h 6869974"/>
              <a:gd name="connsiteX18" fmla="*/ 10987367 w 12667474"/>
              <a:gd name="connsiteY18" fmla="*/ 0 h 6869974"/>
              <a:gd name="connsiteX19" fmla="*/ 11400727 w 12667474"/>
              <a:gd name="connsiteY19" fmla="*/ 0 h 6869974"/>
              <a:gd name="connsiteX20" fmla="*/ 11687412 w 12667474"/>
              <a:gd name="connsiteY20" fmla="*/ 0 h 6869974"/>
              <a:gd name="connsiteX21" fmla="*/ 12667474 w 12667474"/>
              <a:gd name="connsiteY21" fmla="*/ 0 h 6869974"/>
              <a:gd name="connsiteX22" fmla="*/ 12667474 w 12667474"/>
              <a:gd name="connsiteY22" fmla="*/ 824397 h 6869974"/>
              <a:gd name="connsiteX23" fmla="*/ 12667474 w 12667474"/>
              <a:gd name="connsiteY23" fmla="*/ 1373995 h 6869974"/>
              <a:gd name="connsiteX24" fmla="*/ 12667474 w 12667474"/>
              <a:gd name="connsiteY24" fmla="*/ 1923593 h 6869974"/>
              <a:gd name="connsiteX25" fmla="*/ 12667474 w 12667474"/>
              <a:gd name="connsiteY25" fmla="*/ 2679290 h 6869974"/>
              <a:gd name="connsiteX26" fmla="*/ 12667474 w 12667474"/>
              <a:gd name="connsiteY26" fmla="*/ 3503687 h 6869974"/>
              <a:gd name="connsiteX27" fmla="*/ 12667474 w 12667474"/>
              <a:gd name="connsiteY27" fmla="*/ 4259384 h 6869974"/>
              <a:gd name="connsiteX28" fmla="*/ 12667474 w 12667474"/>
              <a:gd name="connsiteY28" fmla="*/ 5083781 h 6869974"/>
              <a:gd name="connsiteX29" fmla="*/ 12667474 w 12667474"/>
              <a:gd name="connsiteY29" fmla="*/ 5770778 h 6869974"/>
              <a:gd name="connsiteX30" fmla="*/ 12667474 w 12667474"/>
              <a:gd name="connsiteY30" fmla="*/ 6869974 h 6869974"/>
              <a:gd name="connsiteX31" fmla="*/ 12254114 w 12667474"/>
              <a:gd name="connsiteY31" fmla="*/ 6869974 h 6869974"/>
              <a:gd name="connsiteX32" fmla="*/ 11334056 w 12667474"/>
              <a:gd name="connsiteY32" fmla="*/ 6869974 h 6869974"/>
              <a:gd name="connsiteX33" fmla="*/ 11047371 w 12667474"/>
              <a:gd name="connsiteY33" fmla="*/ 6869974 h 6869974"/>
              <a:gd name="connsiteX34" fmla="*/ 10127312 w 12667474"/>
              <a:gd name="connsiteY34" fmla="*/ 6869974 h 6869974"/>
              <a:gd name="connsiteX35" fmla="*/ 9587278 w 12667474"/>
              <a:gd name="connsiteY35" fmla="*/ 6869974 h 6869974"/>
              <a:gd name="connsiteX36" fmla="*/ 9173918 w 12667474"/>
              <a:gd name="connsiteY36" fmla="*/ 6869974 h 6869974"/>
              <a:gd name="connsiteX37" fmla="*/ 8760558 w 12667474"/>
              <a:gd name="connsiteY37" fmla="*/ 6869974 h 6869974"/>
              <a:gd name="connsiteX38" fmla="*/ 8473873 w 12667474"/>
              <a:gd name="connsiteY38" fmla="*/ 6869974 h 6869974"/>
              <a:gd name="connsiteX39" fmla="*/ 8187188 w 12667474"/>
              <a:gd name="connsiteY39" fmla="*/ 6869974 h 6869974"/>
              <a:gd name="connsiteX40" fmla="*/ 7267130 w 12667474"/>
              <a:gd name="connsiteY40" fmla="*/ 6869974 h 6869974"/>
              <a:gd name="connsiteX41" fmla="*/ 6473746 w 12667474"/>
              <a:gd name="connsiteY41" fmla="*/ 6869974 h 6869974"/>
              <a:gd name="connsiteX42" fmla="*/ 5807037 w 12667474"/>
              <a:gd name="connsiteY42" fmla="*/ 6869974 h 6869974"/>
              <a:gd name="connsiteX43" fmla="*/ 5393677 w 12667474"/>
              <a:gd name="connsiteY43" fmla="*/ 6869974 h 6869974"/>
              <a:gd name="connsiteX44" fmla="*/ 4473618 w 12667474"/>
              <a:gd name="connsiteY44" fmla="*/ 6869974 h 6869974"/>
              <a:gd name="connsiteX45" fmla="*/ 4186934 w 12667474"/>
              <a:gd name="connsiteY45" fmla="*/ 6869974 h 6869974"/>
              <a:gd name="connsiteX46" fmla="*/ 3393550 w 12667474"/>
              <a:gd name="connsiteY46" fmla="*/ 6869974 h 6869974"/>
              <a:gd name="connsiteX47" fmla="*/ 2980190 w 12667474"/>
              <a:gd name="connsiteY47" fmla="*/ 6869974 h 6869974"/>
              <a:gd name="connsiteX48" fmla="*/ 2186806 w 12667474"/>
              <a:gd name="connsiteY48" fmla="*/ 6869974 h 6869974"/>
              <a:gd name="connsiteX49" fmla="*/ 1646772 w 12667474"/>
              <a:gd name="connsiteY49" fmla="*/ 6869974 h 6869974"/>
              <a:gd name="connsiteX50" fmla="*/ 1106737 w 12667474"/>
              <a:gd name="connsiteY50" fmla="*/ 6869974 h 6869974"/>
              <a:gd name="connsiteX51" fmla="*/ 0 w 12667474"/>
              <a:gd name="connsiteY51" fmla="*/ 6869974 h 6869974"/>
              <a:gd name="connsiteX52" fmla="*/ 0 w 12667474"/>
              <a:gd name="connsiteY52" fmla="*/ 6389076 h 6869974"/>
              <a:gd name="connsiteX53" fmla="*/ 0 w 12667474"/>
              <a:gd name="connsiteY53" fmla="*/ 5633379 h 6869974"/>
              <a:gd name="connsiteX54" fmla="*/ 0 w 12667474"/>
              <a:gd name="connsiteY54" fmla="*/ 4808982 h 6869974"/>
              <a:gd name="connsiteX55" fmla="*/ 0 w 12667474"/>
              <a:gd name="connsiteY55" fmla="*/ 4121984 h 6869974"/>
              <a:gd name="connsiteX56" fmla="*/ 0 w 12667474"/>
              <a:gd name="connsiteY56" fmla="*/ 3572386 h 6869974"/>
              <a:gd name="connsiteX57" fmla="*/ 0 w 12667474"/>
              <a:gd name="connsiteY57" fmla="*/ 3091488 h 6869974"/>
              <a:gd name="connsiteX58" fmla="*/ 0 w 12667474"/>
              <a:gd name="connsiteY58" fmla="*/ 2473191 h 6869974"/>
              <a:gd name="connsiteX59" fmla="*/ 0 w 12667474"/>
              <a:gd name="connsiteY59" fmla="*/ 1923593 h 6869974"/>
              <a:gd name="connsiteX60" fmla="*/ 0 w 12667474"/>
              <a:gd name="connsiteY60" fmla="*/ 1167896 h 6869974"/>
              <a:gd name="connsiteX61" fmla="*/ 0 w 12667474"/>
              <a:gd name="connsiteY61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667474" h="6869974" fill="none" extrusionOk="0">
                <a:moveTo>
                  <a:pt x="0" y="0"/>
                </a:moveTo>
                <a:cubicBezTo>
                  <a:pt x="200167" y="3636"/>
                  <a:pt x="536791" y="23323"/>
                  <a:pt x="793384" y="0"/>
                </a:cubicBezTo>
                <a:cubicBezTo>
                  <a:pt x="1049977" y="-23323"/>
                  <a:pt x="1295005" y="-41052"/>
                  <a:pt x="1713443" y="0"/>
                </a:cubicBezTo>
                <a:cubicBezTo>
                  <a:pt x="2131881" y="41052"/>
                  <a:pt x="2148683" y="7315"/>
                  <a:pt x="2506826" y="0"/>
                </a:cubicBezTo>
                <a:cubicBezTo>
                  <a:pt x="2864969" y="-7315"/>
                  <a:pt x="2663205" y="3669"/>
                  <a:pt x="2793511" y="0"/>
                </a:cubicBezTo>
                <a:cubicBezTo>
                  <a:pt x="2923817" y="-3669"/>
                  <a:pt x="3109929" y="5151"/>
                  <a:pt x="3333546" y="0"/>
                </a:cubicBezTo>
                <a:cubicBezTo>
                  <a:pt x="3557164" y="-5151"/>
                  <a:pt x="3652301" y="25036"/>
                  <a:pt x="3873580" y="0"/>
                </a:cubicBezTo>
                <a:cubicBezTo>
                  <a:pt x="4094859" y="-25036"/>
                  <a:pt x="4173486" y="-12608"/>
                  <a:pt x="4286940" y="0"/>
                </a:cubicBezTo>
                <a:cubicBezTo>
                  <a:pt x="4400394" y="12608"/>
                  <a:pt x="4795912" y="10497"/>
                  <a:pt x="4953649" y="0"/>
                </a:cubicBezTo>
                <a:cubicBezTo>
                  <a:pt x="5111386" y="-10497"/>
                  <a:pt x="5272118" y="-17384"/>
                  <a:pt x="5493683" y="0"/>
                </a:cubicBezTo>
                <a:cubicBezTo>
                  <a:pt x="5715248" y="17384"/>
                  <a:pt x="5689053" y="7694"/>
                  <a:pt x="5780368" y="0"/>
                </a:cubicBezTo>
                <a:cubicBezTo>
                  <a:pt x="5871683" y="-7694"/>
                  <a:pt x="6051373" y="-15092"/>
                  <a:pt x="6320403" y="0"/>
                </a:cubicBezTo>
                <a:cubicBezTo>
                  <a:pt x="6589433" y="15092"/>
                  <a:pt x="6614006" y="8539"/>
                  <a:pt x="6733762" y="0"/>
                </a:cubicBezTo>
                <a:cubicBezTo>
                  <a:pt x="6853518" y="-8539"/>
                  <a:pt x="7364168" y="10847"/>
                  <a:pt x="7653821" y="0"/>
                </a:cubicBezTo>
                <a:cubicBezTo>
                  <a:pt x="7943474" y="-10847"/>
                  <a:pt x="8097541" y="17578"/>
                  <a:pt x="8320530" y="0"/>
                </a:cubicBezTo>
                <a:cubicBezTo>
                  <a:pt x="8543519" y="-17578"/>
                  <a:pt x="8772582" y="13439"/>
                  <a:pt x="8987239" y="0"/>
                </a:cubicBezTo>
                <a:cubicBezTo>
                  <a:pt x="9201896" y="-13439"/>
                  <a:pt x="9612178" y="21771"/>
                  <a:pt x="9907298" y="0"/>
                </a:cubicBezTo>
                <a:cubicBezTo>
                  <a:pt x="10202418" y="-21771"/>
                  <a:pt x="10309034" y="36562"/>
                  <a:pt x="10700682" y="0"/>
                </a:cubicBezTo>
                <a:cubicBezTo>
                  <a:pt x="11092330" y="-36562"/>
                  <a:pt x="10858435" y="-1883"/>
                  <a:pt x="10987367" y="0"/>
                </a:cubicBezTo>
                <a:cubicBezTo>
                  <a:pt x="11116300" y="1883"/>
                  <a:pt x="11210622" y="-17977"/>
                  <a:pt x="11400727" y="0"/>
                </a:cubicBezTo>
                <a:cubicBezTo>
                  <a:pt x="11590832" y="17977"/>
                  <a:pt x="11601729" y="-10941"/>
                  <a:pt x="11687412" y="0"/>
                </a:cubicBezTo>
                <a:cubicBezTo>
                  <a:pt x="11773095" y="10941"/>
                  <a:pt x="12410544" y="20662"/>
                  <a:pt x="12667474" y="0"/>
                </a:cubicBezTo>
                <a:cubicBezTo>
                  <a:pt x="12673605" y="221232"/>
                  <a:pt x="12641991" y="588476"/>
                  <a:pt x="12667474" y="824397"/>
                </a:cubicBezTo>
                <a:cubicBezTo>
                  <a:pt x="12692957" y="1060318"/>
                  <a:pt x="12660544" y="1228946"/>
                  <a:pt x="12667474" y="1373995"/>
                </a:cubicBezTo>
                <a:cubicBezTo>
                  <a:pt x="12674404" y="1519044"/>
                  <a:pt x="12668078" y="1709793"/>
                  <a:pt x="12667474" y="1923593"/>
                </a:cubicBezTo>
                <a:cubicBezTo>
                  <a:pt x="12666870" y="2137393"/>
                  <a:pt x="12664026" y="2336342"/>
                  <a:pt x="12667474" y="2679290"/>
                </a:cubicBezTo>
                <a:cubicBezTo>
                  <a:pt x="12670922" y="3022238"/>
                  <a:pt x="12696107" y="3293494"/>
                  <a:pt x="12667474" y="3503687"/>
                </a:cubicBezTo>
                <a:cubicBezTo>
                  <a:pt x="12638841" y="3713880"/>
                  <a:pt x="12702338" y="3987184"/>
                  <a:pt x="12667474" y="4259384"/>
                </a:cubicBezTo>
                <a:cubicBezTo>
                  <a:pt x="12632610" y="4531584"/>
                  <a:pt x="12642641" y="4775648"/>
                  <a:pt x="12667474" y="5083781"/>
                </a:cubicBezTo>
                <a:cubicBezTo>
                  <a:pt x="12692307" y="5391914"/>
                  <a:pt x="12697755" y="5541407"/>
                  <a:pt x="12667474" y="5770778"/>
                </a:cubicBezTo>
                <a:cubicBezTo>
                  <a:pt x="12637193" y="6000149"/>
                  <a:pt x="12614875" y="6341843"/>
                  <a:pt x="12667474" y="6869974"/>
                </a:cubicBezTo>
                <a:cubicBezTo>
                  <a:pt x="12552798" y="6860925"/>
                  <a:pt x="12395756" y="6879147"/>
                  <a:pt x="12254114" y="6869974"/>
                </a:cubicBezTo>
                <a:cubicBezTo>
                  <a:pt x="12112472" y="6860801"/>
                  <a:pt x="11629542" y="6876602"/>
                  <a:pt x="11334056" y="6869974"/>
                </a:cubicBezTo>
                <a:cubicBezTo>
                  <a:pt x="11038570" y="6863346"/>
                  <a:pt x="11136163" y="6860989"/>
                  <a:pt x="11047371" y="6869974"/>
                </a:cubicBezTo>
                <a:cubicBezTo>
                  <a:pt x="10958579" y="6878959"/>
                  <a:pt x="10368599" y="6877639"/>
                  <a:pt x="10127312" y="6869974"/>
                </a:cubicBezTo>
                <a:cubicBezTo>
                  <a:pt x="9886025" y="6862309"/>
                  <a:pt x="9780061" y="6886367"/>
                  <a:pt x="9587278" y="6869974"/>
                </a:cubicBezTo>
                <a:cubicBezTo>
                  <a:pt x="9394495" y="6853581"/>
                  <a:pt x="9311218" y="6856046"/>
                  <a:pt x="9173918" y="6869974"/>
                </a:cubicBezTo>
                <a:cubicBezTo>
                  <a:pt x="9036618" y="6883902"/>
                  <a:pt x="8885580" y="6864156"/>
                  <a:pt x="8760558" y="6869974"/>
                </a:cubicBezTo>
                <a:cubicBezTo>
                  <a:pt x="8635536" y="6875792"/>
                  <a:pt x="8562885" y="6858106"/>
                  <a:pt x="8473873" y="6869974"/>
                </a:cubicBezTo>
                <a:cubicBezTo>
                  <a:pt x="8384862" y="6881842"/>
                  <a:pt x="8304990" y="6866861"/>
                  <a:pt x="8187188" y="6869974"/>
                </a:cubicBezTo>
                <a:cubicBezTo>
                  <a:pt x="8069387" y="6873087"/>
                  <a:pt x="7543786" y="6902519"/>
                  <a:pt x="7267130" y="6869974"/>
                </a:cubicBezTo>
                <a:cubicBezTo>
                  <a:pt x="6990474" y="6837429"/>
                  <a:pt x="6704948" y="6833091"/>
                  <a:pt x="6473746" y="6869974"/>
                </a:cubicBezTo>
                <a:cubicBezTo>
                  <a:pt x="6242544" y="6906857"/>
                  <a:pt x="6062311" y="6901338"/>
                  <a:pt x="5807037" y="6869974"/>
                </a:cubicBezTo>
                <a:cubicBezTo>
                  <a:pt x="5551763" y="6838610"/>
                  <a:pt x="5543786" y="6862071"/>
                  <a:pt x="5393677" y="6869974"/>
                </a:cubicBezTo>
                <a:cubicBezTo>
                  <a:pt x="5243568" y="6877877"/>
                  <a:pt x="4822025" y="6837627"/>
                  <a:pt x="4473618" y="6869974"/>
                </a:cubicBezTo>
                <a:cubicBezTo>
                  <a:pt x="4125211" y="6902321"/>
                  <a:pt x="4286605" y="6878804"/>
                  <a:pt x="4186934" y="6869974"/>
                </a:cubicBezTo>
                <a:cubicBezTo>
                  <a:pt x="4087263" y="6861144"/>
                  <a:pt x="3709436" y="6856969"/>
                  <a:pt x="3393550" y="6869974"/>
                </a:cubicBezTo>
                <a:cubicBezTo>
                  <a:pt x="3077664" y="6882979"/>
                  <a:pt x="3069088" y="6860805"/>
                  <a:pt x="2980190" y="6869974"/>
                </a:cubicBezTo>
                <a:cubicBezTo>
                  <a:pt x="2891292" y="6879143"/>
                  <a:pt x="2555165" y="6873798"/>
                  <a:pt x="2186806" y="6869974"/>
                </a:cubicBezTo>
                <a:cubicBezTo>
                  <a:pt x="1818447" y="6866150"/>
                  <a:pt x="1817778" y="6849351"/>
                  <a:pt x="1646772" y="6869974"/>
                </a:cubicBezTo>
                <a:cubicBezTo>
                  <a:pt x="1475766" y="6890597"/>
                  <a:pt x="1265580" y="6887214"/>
                  <a:pt x="1106737" y="6869974"/>
                </a:cubicBezTo>
                <a:cubicBezTo>
                  <a:pt x="947895" y="6852734"/>
                  <a:pt x="411960" y="6874899"/>
                  <a:pt x="0" y="6869974"/>
                </a:cubicBezTo>
                <a:cubicBezTo>
                  <a:pt x="-16378" y="6750943"/>
                  <a:pt x="-23961" y="6583338"/>
                  <a:pt x="0" y="6389076"/>
                </a:cubicBezTo>
                <a:cubicBezTo>
                  <a:pt x="23961" y="6194814"/>
                  <a:pt x="1998" y="5897631"/>
                  <a:pt x="0" y="5633379"/>
                </a:cubicBezTo>
                <a:cubicBezTo>
                  <a:pt x="-1998" y="5369127"/>
                  <a:pt x="-6706" y="5087446"/>
                  <a:pt x="0" y="4808982"/>
                </a:cubicBezTo>
                <a:cubicBezTo>
                  <a:pt x="6706" y="4530518"/>
                  <a:pt x="-875" y="4352683"/>
                  <a:pt x="0" y="4121984"/>
                </a:cubicBezTo>
                <a:cubicBezTo>
                  <a:pt x="875" y="3891285"/>
                  <a:pt x="-25687" y="3753668"/>
                  <a:pt x="0" y="3572386"/>
                </a:cubicBezTo>
                <a:cubicBezTo>
                  <a:pt x="25687" y="3391104"/>
                  <a:pt x="1104" y="3312619"/>
                  <a:pt x="0" y="3091488"/>
                </a:cubicBezTo>
                <a:cubicBezTo>
                  <a:pt x="-1104" y="2870357"/>
                  <a:pt x="-1026" y="2764512"/>
                  <a:pt x="0" y="2473191"/>
                </a:cubicBezTo>
                <a:cubicBezTo>
                  <a:pt x="1026" y="2181870"/>
                  <a:pt x="-13018" y="2184642"/>
                  <a:pt x="0" y="1923593"/>
                </a:cubicBezTo>
                <a:cubicBezTo>
                  <a:pt x="13018" y="1662544"/>
                  <a:pt x="7034" y="1497817"/>
                  <a:pt x="0" y="1167896"/>
                </a:cubicBezTo>
                <a:cubicBezTo>
                  <a:pt x="-7034" y="837975"/>
                  <a:pt x="-22363" y="236597"/>
                  <a:pt x="0" y="0"/>
                </a:cubicBezTo>
                <a:close/>
              </a:path>
              <a:path w="12667474" h="6869974" stroke="0" extrusionOk="0">
                <a:moveTo>
                  <a:pt x="0" y="0"/>
                </a:moveTo>
                <a:cubicBezTo>
                  <a:pt x="202825" y="-9997"/>
                  <a:pt x="301086" y="-5942"/>
                  <a:pt x="540034" y="0"/>
                </a:cubicBezTo>
                <a:cubicBezTo>
                  <a:pt x="778982" y="5942"/>
                  <a:pt x="713751" y="8695"/>
                  <a:pt x="826719" y="0"/>
                </a:cubicBezTo>
                <a:cubicBezTo>
                  <a:pt x="939688" y="-8695"/>
                  <a:pt x="1282501" y="-16575"/>
                  <a:pt x="1620103" y="0"/>
                </a:cubicBezTo>
                <a:cubicBezTo>
                  <a:pt x="1957705" y="16575"/>
                  <a:pt x="1808918" y="-5762"/>
                  <a:pt x="1906788" y="0"/>
                </a:cubicBezTo>
                <a:cubicBezTo>
                  <a:pt x="2004658" y="5762"/>
                  <a:pt x="2057969" y="10969"/>
                  <a:pt x="2193473" y="0"/>
                </a:cubicBezTo>
                <a:cubicBezTo>
                  <a:pt x="2328978" y="-10969"/>
                  <a:pt x="2488474" y="-12848"/>
                  <a:pt x="2606833" y="0"/>
                </a:cubicBezTo>
                <a:cubicBezTo>
                  <a:pt x="2725192" y="12848"/>
                  <a:pt x="2881469" y="25751"/>
                  <a:pt x="3146867" y="0"/>
                </a:cubicBezTo>
                <a:cubicBezTo>
                  <a:pt x="3412265" y="-25751"/>
                  <a:pt x="3628756" y="14532"/>
                  <a:pt x="3813576" y="0"/>
                </a:cubicBezTo>
                <a:cubicBezTo>
                  <a:pt x="3998396" y="-14532"/>
                  <a:pt x="3977316" y="6381"/>
                  <a:pt x="4100261" y="0"/>
                </a:cubicBezTo>
                <a:cubicBezTo>
                  <a:pt x="4223207" y="-6381"/>
                  <a:pt x="4403356" y="-16825"/>
                  <a:pt x="4640296" y="0"/>
                </a:cubicBezTo>
                <a:cubicBezTo>
                  <a:pt x="4877237" y="16825"/>
                  <a:pt x="4839668" y="-5201"/>
                  <a:pt x="4926981" y="0"/>
                </a:cubicBezTo>
                <a:cubicBezTo>
                  <a:pt x="5014295" y="5201"/>
                  <a:pt x="5330899" y="-26279"/>
                  <a:pt x="5593690" y="0"/>
                </a:cubicBezTo>
                <a:cubicBezTo>
                  <a:pt x="5856481" y="26279"/>
                  <a:pt x="5759841" y="182"/>
                  <a:pt x="5880375" y="0"/>
                </a:cubicBezTo>
                <a:cubicBezTo>
                  <a:pt x="6000909" y="-182"/>
                  <a:pt x="6448669" y="26147"/>
                  <a:pt x="6673759" y="0"/>
                </a:cubicBezTo>
                <a:cubicBezTo>
                  <a:pt x="6898849" y="-26147"/>
                  <a:pt x="7308602" y="-1135"/>
                  <a:pt x="7593817" y="0"/>
                </a:cubicBezTo>
                <a:cubicBezTo>
                  <a:pt x="7879032" y="1135"/>
                  <a:pt x="8033493" y="16132"/>
                  <a:pt x="8387201" y="0"/>
                </a:cubicBezTo>
                <a:cubicBezTo>
                  <a:pt x="8740909" y="-16132"/>
                  <a:pt x="8718258" y="1172"/>
                  <a:pt x="8927236" y="0"/>
                </a:cubicBezTo>
                <a:cubicBezTo>
                  <a:pt x="9136214" y="-1172"/>
                  <a:pt x="9227368" y="16879"/>
                  <a:pt x="9340595" y="0"/>
                </a:cubicBezTo>
                <a:cubicBezTo>
                  <a:pt x="9453822" y="-16879"/>
                  <a:pt x="9523810" y="-2128"/>
                  <a:pt x="9627280" y="0"/>
                </a:cubicBezTo>
                <a:cubicBezTo>
                  <a:pt x="9730750" y="2128"/>
                  <a:pt x="10324765" y="-6616"/>
                  <a:pt x="10547339" y="0"/>
                </a:cubicBezTo>
                <a:cubicBezTo>
                  <a:pt x="10769913" y="6616"/>
                  <a:pt x="11272598" y="-11534"/>
                  <a:pt x="11467398" y="0"/>
                </a:cubicBezTo>
                <a:cubicBezTo>
                  <a:pt x="11662198" y="11534"/>
                  <a:pt x="12398206" y="24238"/>
                  <a:pt x="12667474" y="0"/>
                </a:cubicBezTo>
                <a:cubicBezTo>
                  <a:pt x="12641915" y="276961"/>
                  <a:pt x="12666264" y="441218"/>
                  <a:pt x="12667474" y="618298"/>
                </a:cubicBezTo>
                <a:cubicBezTo>
                  <a:pt x="12668684" y="795378"/>
                  <a:pt x="12696439" y="1045544"/>
                  <a:pt x="12667474" y="1442695"/>
                </a:cubicBezTo>
                <a:cubicBezTo>
                  <a:pt x="12638509" y="1839846"/>
                  <a:pt x="12670085" y="1877591"/>
                  <a:pt x="12667474" y="1992292"/>
                </a:cubicBezTo>
                <a:cubicBezTo>
                  <a:pt x="12664863" y="2106993"/>
                  <a:pt x="12707330" y="2427309"/>
                  <a:pt x="12667474" y="2816689"/>
                </a:cubicBezTo>
                <a:cubicBezTo>
                  <a:pt x="12627618" y="3206069"/>
                  <a:pt x="12660509" y="3100332"/>
                  <a:pt x="12667474" y="3366287"/>
                </a:cubicBezTo>
                <a:cubicBezTo>
                  <a:pt x="12674439" y="3632242"/>
                  <a:pt x="12658754" y="3643039"/>
                  <a:pt x="12667474" y="3847185"/>
                </a:cubicBezTo>
                <a:cubicBezTo>
                  <a:pt x="12676194" y="4051331"/>
                  <a:pt x="12656625" y="4290031"/>
                  <a:pt x="12667474" y="4534183"/>
                </a:cubicBezTo>
                <a:cubicBezTo>
                  <a:pt x="12678323" y="4778335"/>
                  <a:pt x="12704621" y="5167932"/>
                  <a:pt x="12667474" y="5358580"/>
                </a:cubicBezTo>
                <a:cubicBezTo>
                  <a:pt x="12630327" y="5549228"/>
                  <a:pt x="12677043" y="5698538"/>
                  <a:pt x="12667474" y="5839478"/>
                </a:cubicBezTo>
                <a:cubicBezTo>
                  <a:pt x="12657905" y="5980418"/>
                  <a:pt x="12634141" y="6596632"/>
                  <a:pt x="12667474" y="6869974"/>
                </a:cubicBezTo>
                <a:cubicBezTo>
                  <a:pt x="12508964" y="6861970"/>
                  <a:pt x="12393113" y="6867260"/>
                  <a:pt x="12127440" y="6869974"/>
                </a:cubicBezTo>
                <a:cubicBezTo>
                  <a:pt x="11861767" y="6872688"/>
                  <a:pt x="11717681" y="6855774"/>
                  <a:pt x="11460730" y="6869974"/>
                </a:cubicBezTo>
                <a:cubicBezTo>
                  <a:pt x="11203779" y="6884175"/>
                  <a:pt x="11086549" y="6850860"/>
                  <a:pt x="10920696" y="6869974"/>
                </a:cubicBezTo>
                <a:cubicBezTo>
                  <a:pt x="10754843" y="6889088"/>
                  <a:pt x="10475610" y="6892380"/>
                  <a:pt x="10253987" y="6869974"/>
                </a:cubicBezTo>
                <a:cubicBezTo>
                  <a:pt x="10032364" y="6847568"/>
                  <a:pt x="9836366" y="6874267"/>
                  <a:pt x="9587278" y="6869974"/>
                </a:cubicBezTo>
                <a:cubicBezTo>
                  <a:pt x="9338190" y="6865681"/>
                  <a:pt x="9182895" y="6873255"/>
                  <a:pt x="8920569" y="6869974"/>
                </a:cubicBezTo>
                <a:cubicBezTo>
                  <a:pt x="8658243" y="6866693"/>
                  <a:pt x="8627372" y="6883868"/>
                  <a:pt x="8507209" y="6869974"/>
                </a:cubicBezTo>
                <a:cubicBezTo>
                  <a:pt x="8387046" y="6856080"/>
                  <a:pt x="8018440" y="6874914"/>
                  <a:pt x="7840500" y="6869974"/>
                </a:cubicBezTo>
                <a:cubicBezTo>
                  <a:pt x="7662560" y="6865034"/>
                  <a:pt x="7481877" y="6873856"/>
                  <a:pt x="7173791" y="6869974"/>
                </a:cubicBezTo>
                <a:cubicBezTo>
                  <a:pt x="6865705" y="6866092"/>
                  <a:pt x="6577939" y="6899998"/>
                  <a:pt x="6253732" y="6869974"/>
                </a:cubicBezTo>
                <a:cubicBezTo>
                  <a:pt x="5929525" y="6839950"/>
                  <a:pt x="5935789" y="6856750"/>
                  <a:pt x="5840372" y="6869974"/>
                </a:cubicBezTo>
                <a:cubicBezTo>
                  <a:pt x="5744955" y="6883198"/>
                  <a:pt x="5311538" y="6844384"/>
                  <a:pt x="4920314" y="6869974"/>
                </a:cubicBezTo>
                <a:cubicBezTo>
                  <a:pt x="4529090" y="6895564"/>
                  <a:pt x="4694297" y="6864417"/>
                  <a:pt x="4633629" y="6869974"/>
                </a:cubicBezTo>
                <a:cubicBezTo>
                  <a:pt x="4572962" y="6875531"/>
                  <a:pt x="4114278" y="6896925"/>
                  <a:pt x="3966919" y="6869974"/>
                </a:cubicBezTo>
                <a:cubicBezTo>
                  <a:pt x="3819560" y="6843024"/>
                  <a:pt x="3809507" y="6876440"/>
                  <a:pt x="3680235" y="6869974"/>
                </a:cubicBezTo>
                <a:cubicBezTo>
                  <a:pt x="3550963" y="6863508"/>
                  <a:pt x="3417225" y="6889806"/>
                  <a:pt x="3266875" y="6869974"/>
                </a:cubicBezTo>
                <a:cubicBezTo>
                  <a:pt x="3116525" y="6850142"/>
                  <a:pt x="2987152" y="6859201"/>
                  <a:pt x="2726840" y="6869974"/>
                </a:cubicBezTo>
                <a:cubicBezTo>
                  <a:pt x="2466528" y="6880747"/>
                  <a:pt x="2244989" y="6834615"/>
                  <a:pt x="1933457" y="6869974"/>
                </a:cubicBezTo>
                <a:cubicBezTo>
                  <a:pt x="1621925" y="6905333"/>
                  <a:pt x="1415996" y="6867095"/>
                  <a:pt x="1266747" y="6869974"/>
                </a:cubicBezTo>
                <a:cubicBezTo>
                  <a:pt x="1117498" y="6872854"/>
                  <a:pt x="1102149" y="6872650"/>
                  <a:pt x="980062" y="6869974"/>
                </a:cubicBezTo>
                <a:cubicBezTo>
                  <a:pt x="857975" y="6867298"/>
                  <a:pt x="404976" y="6848520"/>
                  <a:pt x="0" y="6869974"/>
                </a:cubicBezTo>
                <a:cubicBezTo>
                  <a:pt x="19659" y="6674447"/>
                  <a:pt x="-13871" y="6518657"/>
                  <a:pt x="0" y="6251676"/>
                </a:cubicBezTo>
                <a:cubicBezTo>
                  <a:pt x="13871" y="5984695"/>
                  <a:pt x="40423" y="5733620"/>
                  <a:pt x="0" y="5427279"/>
                </a:cubicBezTo>
                <a:cubicBezTo>
                  <a:pt x="-40423" y="5120938"/>
                  <a:pt x="2238" y="4771589"/>
                  <a:pt x="0" y="4602883"/>
                </a:cubicBezTo>
                <a:cubicBezTo>
                  <a:pt x="-2238" y="4434177"/>
                  <a:pt x="14799" y="4360452"/>
                  <a:pt x="0" y="4121984"/>
                </a:cubicBezTo>
                <a:cubicBezTo>
                  <a:pt x="-14799" y="3883516"/>
                  <a:pt x="-9036" y="3526324"/>
                  <a:pt x="0" y="3366287"/>
                </a:cubicBezTo>
                <a:cubicBezTo>
                  <a:pt x="9036" y="3206250"/>
                  <a:pt x="-7576" y="3057158"/>
                  <a:pt x="0" y="2816689"/>
                </a:cubicBezTo>
                <a:cubicBezTo>
                  <a:pt x="7576" y="2576220"/>
                  <a:pt x="4050" y="2439938"/>
                  <a:pt x="0" y="2198392"/>
                </a:cubicBezTo>
                <a:cubicBezTo>
                  <a:pt x="-4050" y="1956846"/>
                  <a:pt x="-14655" y="1825226"/>
                  <a:pt x="0" y="1648794"/>
                </a:cubicBezTo>
                <a:cubicBezTo>
                  <a:pt x="14655" y="1472362"/>
                  <a:pt x="23911" y="1196818"/>
                  <a:pt x="0" y="893097"/>
                </a:cubicBezTo>
                <a:cubicBezTo>
                  <a:pt x="-23911" y="589376"/>
                  <a:pt x="-39382" y="195766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12665477" cy="6885274"/>
          </a:xfrm>
          <a:custGeom>
            <a:avLst/>
            <a:gdLst>
              <a:gd name="connsiteX0" fmla="*/ 0 w 12665477"/>
              <a:gd name="connsiteY0" fmla="*/ 0 h 6885274"/>
              <a:gd name="connsiteX1" fmla="*/ 793259 w 12665477"/>
              <a:gd name="connsiteY1" fmla="*/ 0 h 6885274"/>
              <a:gd name="connsiteX2" fmla="*/ 1459863 w 12665477"/>
              <a:gd name="connsiteY2" fmla="*/ 0 h 6885274"/>
              <a:gd name="connsiteX3" fmla="*/ 2379776 w 12665477"/>
              <a:gd name="connsiteY3" fmla="*/ 0 h 6885274"/>
              <a:gd name="connsiteX4" fmla="*/ 3173035 w 12665477"/>
              <a:gd name="connsiteY4" fmla="*/ 0 h 6885274"/>
              <a:gd name="connsiteX5" fmla="*/ 3459675 w 12665477"/>
              <a:gd name="connsiteY5" fmla="*/ 0 h 6885274"/>
              <a:gd name="connsiteX6" fmla="*/ 4252934 w 12665477"/>
              <a:gd name="connsiteY6" fmla="*/ 0 h 6885274"/>
              <a:gd name="connsiteX7" fmla="*/ 5046193 w 12665477"/>
              <a:gd name="connsiteY7" fmla="*/ 0 h 6885274"/>
              <a:gd name="connsiteX8" fmla="*/ 5586142 w 12665477"/>
              <a:gd name="connsiteY8" fmla="*/ 0 h 6885274"/>
              <a:gd name="connsiteX9" fmla="*/ 6506056 w 12665477"/>
              <a:gd name="connsiteY9" fmla="*/ 0 h 6885274"/>
              <a:gd name="connsiteX10" fmla="*/ 7299314 w 12665477"/>
              <a:gd name="connsiteY10" fmla="*/ 0 h 6885274"/>
              <a:gd name="connsiteX11" fmla="*/ 7712609 w 12665477"/>
              <a:gd name="connsiteY11" fmla="*/ 0 h 6885274"/>
              <a:gd name="connsiteX12" fmla="*/ 8632522 w 12665477"/>
              <a:gd name="connsiteY12" fmla="*/ 0 h 6885274"/>
              <a:gd name="connsiteX13" fmla="*/ 9299127 w 12665477"/>
              <a:gd name="connsiteY13" fmla="*/ 0 h 6885274"/>
              <a:gd name="connsiteX14" fmla="*/ 9839076 w 12665477"/>
              <a:gd name="connsiteY14" fmla="*/ 0 h 6885274"/>
              <a:gd name="connsiteX15" fmla="*/ 10125716 w 12665477"/>
              <a:gd name="connsiteY15" fmla="*/ 0 h 6885274"/>
              <a:gd name="connsiteX16" fmla="*/ 10665665 w 12665477"/>
              <a:gd name="connsiteY16" fmla="*/ 0 h 6885274"/>
              <a:gd name="connsiteX17" fmla="*/ 11332269 w 12665477"/>
              <a:gd name="connsiteY17" fmla="*/ 0 h 6885274"/>
              <a:gd name="connsiteX18" fmla="*/ 12665477 w 12665477"/>
              <a:gd name="connsiteY18" fmla="*/ 0 h 6885274"/>
              <a:gd name="connsiteX19" fmla="*/ 12665477 w 12665477"/>
              <a:gd name="connsiteY19" fmla="*/ 619675 h 6885274"/>
              <a:gd name="connsiteX20" fmla="*/ 12665477 w 12665477"/>
              <a:gd name="connsiteY20" fmla="*/ 1377055 h 6885274"/>
              <a:gd name="connsiteX21" fmla="*/ 12665477 w 12665477"/>
              <a:gd name="connsiteY21" fmla="*/ 1927877 h 6885274"/>
              <a:gd name="connsiteX22" fmla="*/ 12665477 w 12665477"/>
              <a:gd name="connsiteY22" fmla="*/ 2547551 h 6885274"/>
              <a:gd name="connsiteX23" fmla="*/ 12665477 w 12665477"/>
              <a:gd name="connsiteY23" fmla="*/ 3098373 h 6885274"/>
              <a:gd name="connsiteX24" fmla="*/ 12665477 w 12665477"/>
              <a:gd name="connsiteY24" fmla="*/ 3855753 h 6885274"/>
              <a:gd name="connsiteX25" fmla="*/ 12665477 w 12665477"/>
              <a:gd name="connsiteY25" fmla="*/ 4475428 h 6885274"/>
              <a:gd name="connsiteX26" fmla="*/ 12665477 w 12665477"/>
              <a:gd name="connsiteY26" fmla="*/ 4957397 h 6885274"/>
              <a:gd name="connsiteX27" fmla="*/ 12665477 w 12665477"/>
              <a:gd name="connsiteY27" fmla="*/ 5714777 h 6885274"/>
              <a:gd name="connsiteX28" fmla="*/ 12665477 w 12665477"/>
              <a:gd name="connsiteY28" fmla="*/ 6885274 h 6885274"/>
              <a:gd name="connsiteX29" fmla="*/ 12125528 w 12665477"/>
              <a:gd name="connsiteY29" fmla="*/ 6885274 h 6885274"/>
              <a:gd name="connsiteX30" fmla="*/ 11205614 w 12665477"/>
              <a:gd name="connsiteY30" fmla="*/ 6885274 h 6885274"/>
              <a:gd name="connsiteX31" fmla="*/ 10412355 w 12665477"/>
              <a:gd name="connsiteY31" fmla="*/ 6885274 h 6885274"/>
              <a:gd name="connsiteX32" fmla="*/ 9872406 w 12665477"/>
              <a:gd name="connsiteY32" fmla="*/ 6885274 h 6885274"/>
              <a:gd name="connsiteX33" fmla="*/ 9459112 w 12665477"/>
              <a:gd name="connsiteY33" fmla="*/ 6885274 h 6885274"/>
              <a:gd name="connsiteX34" fmla="*/ 9172472 w 12665477"/>
              <a:gd name="connsiteY34" fmla="*/ 6885274 h 6885274"/>
              <a:gd name="connsiteX35" fmla="*/ 8252558 w 12665477"/>
              <a:gd name="connsiteY35" fmla="*/ 6885274 h 6885274"/>
              <a:gd name="connsiteX36" fmla="*/ 7965918 w 12665477"/>
              <a:gd name="connsiteY36" fmla="*/ 6885274 h 6885274"/>
              <a:gd name="connsiteX37" fmla="*/ 7299314 w 12665477"/>
              <a:gd name="connsiteY37" fmla="*/ 6885274 h 6885274"/>
              <a:gd name="connsiteX38" fmla="*/ 7012675 w 12665477"/>
              <a:gd name="connsiteY38" fmla="*/ 6885274 h 6885274"/>
              <a:gd name="connsiteX39" fmla="*/ 6726035 w 12665477"/>
              <a:gd name="connsiteY39" fmla="*/ 6885274 h 6885274"/>
              <a:gd name="connsiteX40" fmla="*/ 6439395 w 12665477"/>
              <a:gd name="connsiteY40" fmla="*/ 6885274 h 6885274"/>
              <a:gd name="connsiteX41" fmla="*/ 5899446 w 12665477"/>
              <a:gd name="connsiteY41" fmla="*/ 6885274 h 6885274"/>
              <a:gd name="connsiteX42" fmla="*/ 5106187 w 12665477"/>
              <a:gd name="connsiteY42" fmla="*/ 6885274 h 6885274"/>
              <a:gd name="connsiteX43" fmla="*/ 4819547 w 12665477"/>
              <a:gd name="connsiteY43" fmla="*/ 6885274 h 6885274"/>
              <a:gd name="connsiteX44" fmla="*/ 4532908 w 12665477"/>
              <a:gd name="connsiteY44" fmla="*/ 6885274 h 6885274"/>
              <a:gd name="connsiteX45" fmla="*/ 3612994 w 12665477"/>
              <a:gd name="connsiteY45" fmla="*/ 6885274 h 6885274"/>
              <a:gd name="connsiteX46" fmla="*/ 3073045 w 12665477"/>
              <a:gd name="connsiteY46" fmla="*/ 6885274 h 6885274"/>
              <a:gd name="connsiteX47" fmla="*/ 2153131 w 12665477"/>
              <a:gd name="connsiteY47" fmla="*/ 6885274 h 6885274"/>
              <a:gd name="connsiteX48" fmla="*/ 1866491 w 12665477"/>
              <a:gd name="connsiteY48" fmla="*/ 6885274 h 6885274"/>
              <a:gd name="connsiteX49" fmla="*/ 1199887 w 12665477"/>
              <a:gd name="connsiteY49" fmla="*/ 6885274 h 6885274"/>
              <a:gd name="connsiteX50" fmla="*/ 786593 w 12665477"/>
              <a:gd name="connsiteY50" fmla="*/ 6885274 h 6885274"/>
              <a:gd name="connsiteX51" fmla="*/ 0 w 12665477"/>
              <a:gd name="connsiteY51" fmla="*/ 6885274 h 6885274"/>
              <a:gd name="connsiteX52" fmla="*/ 0 w 12665477"/>
              <a:gd name="connsiteY52" fmla="*/ 6334452 h 6885274"/>
              <a:gd name="connsiteX53" fmla="*/ 0 w 12665477"/>
              <a:gd name="connsiteY53" fmla="*/ 5852483 h 6885274"/>
              <a:gd name="connsiteX54" fmla="*/ 0 w 12665477"/>
              <a:gd name="connsiteY54" fmla="*/ 5095103 h 6885274"/>
              <a:gd name="connsiteX55" fmla="*/ 0 w 12665477"/>
              <a:gd name="connsiteY55" fmla="*/ 4475428 h 6885274"/>
              <a:gd name="connsiteX56" fmla="*/ 0 w 12665477"/>
              <a:gd name="connsiteY56" fmla="*/ 3855753 h 6885274"/>
              <a:gd name="connsiteX57" fmla="*/ 0 w 12665477"/>
              <a:gd name="connsiteY57" fmla="*/ 3304932 h 6885274"/>
              <a:gd name="connsiteX58" fmla="*/ 0 w 12665477"/>
              <a:gd name="connsiteY58" fmla="*/ 2822962 h 6885274"/>
              <a:gd name="connsiteX59" fmla="*/ 0 w 12665477"/>
              <a:gd name="connsiteY59" fmla="*/ 2203288 h 6885274"/>
              <a:gd name="connsiteX60" fmla="*/ 0 w 12665477"/>
              <a:gd name="connsiteY60" fmla="*/ 1377055 h 6885274"/>
              <a:gd name="connsiteX61" fmla="*/ 0 w 12665477"/>
              <a:gd name="connsiteY61" fmla="*/ 619675 h 6885274"/>
              <a:gd name="connsiteX62" fmla="*/ 0 w 12665477"/>
              <a:gd name="connsiteY62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665477" h="6885274" fill="none" extrusionOk="0">
                <a:moveTo>
                  <a:pt x="0" y="0"/>
                </a:moveTo>
                <a:cubicBezTo>
                  <a:pt x="182403" y="18924"/>
                  <a:pt x="500660" y="-22097"/>
                  <a:pt x="793259" y="0"/>
                </a:cubicBezTo>
                <a:cubicBezTo>
                  <a:pt x="1085858" y="22097"/>
                  <a:pt x="1200334" y="8725"/>
                  <a:pt x="1459863" y="0"/>
                </a:cubicBezTo>
                <a:cubicBezTo>
                  <a:pt x="1719392" y="-8725"/>
                  <a:pt x="1954241" y="36366"/>
                  <a:pt x="2379776" y="0"/>
                </a:cubicBezTo>
                <a:cubicBezTo>
                  <a:pt x="2805311" y="-36366"/>
                  <a:pt x="2799612" y="-34858"/>
                  <a:pt x="3173035" y="0"/>
                </a:cubicBezTo>
                <a:cubicBezTo>
                  <a:pt x="3546458" y="34858"/>
                  <a:pt x="3385665" y="10515"/>
                  <a:pt x="3459675" y="0"/>
                </a:cubicBezTo>
                <a:cubicBezTo>
                  <a:pt x="3533685" y="-10515"/>
                  <a:pt x="4067209" y="28263"/>
                  <a:pt x="4252934" y="0"/>
                </a:cubicBezTo>
                <a:cubicBezTo>
                  <a:pt x="4438659" y="-28263"/>
                  <a:pt x="4847861" y="-30730"/>
                  <a:pt x="5046193" y="0"/>
                </a:cubicBezTo>
                <a:cubicBezTo>
                  <a:pt x="5244525" y="30730"/>
                  <a:pt x="5474022" y="15676"/>
                  <a:pt x="5586142" y="0"/>
                </a:cubicBezTo>
                <a:cubicBezTo>
                  <a:pt x="5698262" y="-15676"/>
                  <a:pt x="6116421" y="1677"/>
                  <a:pt x="6506056" y="0"/>
                </a:cubicBezTo>
                <a:cubicBezTo>
                  <a:pt x="6895691" y="-1677"/>
                  <a:pt x="6984282" y="25091"/>
                  <a:pt x="7299314" y="0"/>
                </a:cubicBezTo>
                <a:cubicBezTo>
                  <a:pt x="7614346" y="-25091"/>
                  <a:pt x="7522079" y="18004"/>
                  <a:pt x="7712609" y="0"/>
                </a:cubicBezTo>
                <a:cubicBezTo>
                  <a:pt x="7903139" y="-18004"/>
                  <a:pt x="8297519" y="-19264"/>
                  <a:pt x="8632522" y="0"/>
                </a:cubicBezTo>
                <a:cubicBezTo>
                  <a:pt x="8967525" y="19264"/>
                  <a:pt x="8974731" y="-23889"/>
                  <a:pt x="9299127" y="0"/>
                </a:cubicBezTo>
                <a:cubicBezTo>
                  <a:pt x="9623523" y="23889"/>
                  <a:pt x="9573045" y="21760"/>
                  <a:pt x="9839076" y="0"/>
                </a:cubicBezTo>
                <a:cubicBezTo>
                  <a:pt x="10105107" y="-21760"/>
                  <a:pt x="10033481" y="-1041"/>
                  <a:pt x="10125716" y="0"/>
                </a:cubicBezTo>
                <a:cubicBezTo>
                  <a:pt x="10217951" y="1041"/>
                  <a:pt x="10473847" y="26856"/>
                  <a:pt x="10665665" y="0"/>
                </a:cubicBezTo>
                <a:cubicBezTo>
                  <a:pt x="10857483" y="-26856"/>
                  <a:pt x="11095052" y="-2586"/>
                  <a:pt x="11332269" y="0"/>
                </a:cubicBezTo>
                <a:cubicBezTo>
                  <a:pt x="11569486" y="2586"/>
                  <a:pt x="12159761" y="49175"/>
                  <a:pt x="12665477" y="0"/>
                </a:cubicBezTo>
                <a:cubicBezTo>
                  <a:pt x="12672549" y="227233"/>
                  <a:pt x="12655815" y="402654"/>
                  <a:pt x="12665477" y="619675"/>
                </a:cubicBezTo>
                <a:cubicBezTo>
                  <a:pt x="12675139" y="836696"/>
                  <a:pt x="12633408" y="1104333"/>
                  <a:pt x="12665477" y="1377055"/>
                </a:cubicBezTo>
                <a:cubicBezTo>
                  <a:pt x="12697546" y="1649777"/>
                  <a:pt x="12665978" y="1804101"/>
                  <a:pt x="12665477" y="1927877"/>
                </a:cubicBezTo>
                <a:cubicBezTo>
                  <a:pt x="12664976" y="2051653"/>
                  <a:pt x="12640282" y="2413473"/>
                  <a:pt x="12665477" y="2547551"/>
                </a:cubicBezTo>
                <a:cubicBezTo>
                  <a:pt x="12690672" y="2681629"/>
                  <a:pt x="12642646" y="2938754"/>
                  <a:pt x="12665477" y="3098373"/>
                </a:cubicBezTo>
                <a:cubicBezTo>
                  <a:pt x="12688308" y="3257992"/>
                  <a:pt x="12677470" y="3650513"/>
                  <a:pt x="12665477" y="3855753"/>
                </a:cubicBezTo>
                <a:cubicBezTo>
                  <a:pt x="12653484" y="4060993"/>
                  <a:pt x="12656198" y="4248188"/>
                  <a:pt x="12665477" y="4475428"/>
                </a:cubicBezTo>
                <a:cubicBezTo>
                  <a:pt x="12674756" y="4702668"/>
                  <a:pt x="12682434" y="4797103"/>
                  <a:pt x="12665477" y="4957397"/>
                </a:cubicBezTo>
                <a:cubicBezTo>
                  <a:pt x="12648520" y="5117691"/>
                  <a:pt x="12629731" y="5355050"/>
                  <a:pt x="12665477" y="5714777"/>
                </a:cubicBezTo>
                <a:cubicBezTo>
                  <a:pt x="12701223" y="6074504"/>
                  <a:pt x="12708005" y="6486002"/>
                  <a:pt x="12665477" y="6885274"/>
                </a:cubicBezTo>
                <a:cubicBezTo>
                  <a:pt x="12470074" y="6870302"/>
                  <a:pt x="12327249" y="6881449"/>
                  <a:pt x="12125528" y="6885274"/>
                </a:cubicBezTo>
                <a:cubicBezTo>
                  <a:pt x="11923807" y="6889099"/>
                  <a:pt x="11639291" y="6870993"/>
                  <a:pt x="11205614" y="6885274"/>
                </a:cubicBezTo>
                <a:cubicBezTo>
                  <a:pt x="10771937" y="6899555"/>
                  <a:pt x="10769197" y="6911373"/>
                  <a:pt x="10412355" y="6885274"/>
                </a:cubicBezTo>
                <a:cubicBezTo>
                  <a:pt x="10055513" y="6859175"/>
                  <a:pt x="10109277" y="6912201"/>
                  <a:pt x="9872406" y="6885274"/>
                </a:cubicBezTo>
                <a:cubicBezTo>
                  <a:pt x="9635535" y="6858347"/>
                  <a:pt x="9637591" y="6879863"/>
                  <a:pt x="9459112" y="6885274"/>
                </a:cubicBezTo>
                <a:cubicBezTo>
                  <a:pt x="9280633" y="6890685"/>
                  <a:pt x="9304827" y="6877292"/>
                  <a:pt x="9172472" y="6885274"/>
                </a:cubicBezTo>
                <a:cubicBezTo>
                  <a:pt x="9040117" y="6893256"/>
                  <a:pt x="8561066" y="6893268"/>
                  <a:pt x="8252558" y="6885274"/>
                </a:cubicBezTo>
                <a:cubicBezTo>
                  <a:pt x="7944050" y="6877280"/>
                  <a:pt x="8060252" y="6882613"/>
                  <a:pt x="7965918" y="6885274"/>
                </a:cubicBezTo>
                <a:cubicBezTo>
                  <a:pt x="7871584" y="6887935"/>
                  <a:pt x="7567197" y="6852807"/>
                  <a:pt x="7299314" y="6885274"/>
                </a:cubicBezTo>
                <a:cubicBezTo>
                  <a:pt x="7031431" y="6917741"/>
                  <a:pt x="7144020" y="6873288"/>
                  <a:pt x="7012675" y="6885274"/>
                </a:cubicBezTo>
                <a:cubicBezTo>
                  <a:pt x="6881330" y="6897260"/>
                  <a:pt x="6850024" y="6872905"/>
                  <a:pt x="6726035" y="6885274"/>
                </a:cubicBezTo>
                <a:cubicBezTo>
                  <a:pt x="6602046" y="6897643"/>
                  <a:pt x="6554474" y="6897257"/>
                  <a:pt x="6439395" y="6885274"/>
                </a:cubicBezTo>
                <a:cubicBezTo>
                  <a:pt x="6324316" y="6873291"/>
                  <a:pt x="6023201" y="6896315"/>
                  <a:pt x="5899446" y="6885274"/>
                </a:cubicBezTo>
                <a:cubicBezTo>
                  <a:pt x="5775691" y="6874233"/>
                  <a:pt x="5370654" y="6871728"/>
                  <a:pt x="5106187" y="6885274"/>
                </a:cubicBezTo>
                <a:cubicBezTo>
                  <a:pt x="4841720" y="6898820"/>
                  <a:pt x="4943296" y="6888464"/>
                  <a:pt x="4819547" y="6885274"/>
                </a:cubicBezTo>
                <a:cubicBezTo>
                  <a:pt x="4695798" y="6882084"/>
                  <a:pt x="4596739" y="6894204"/>
                  <a:pt x="4532908" y="6885274"/>
                </a:cubicBezTo>
                <a:cubicBezTo>
                  <a:pt x="4469077" y="6876344"/>
                  <a:pt x="3818001" y="6866688"/>
                  <a:pt x="3612994" y="6885274"/>
                </a:cubicBezTo>
                <a:cubicBezTo>
                  <a:pt x="3407987" y="6903860"/>
                  <a:pt x="3284357" y="6886351"/>
                  <a:pt x="3073045" y="6885274"/>
                </a:cubicBezTo>
                <a:cubicBezTo>
                  <a:pt x="2861733" y="6884197"/>
                  <a:pt x="2400399" y="6901150"/>
                  <a:pt x="2153131" y="6885274"/>
                </a:cubicBezTo>
                <a:cubicBezTo>
                  <a:pt x="1905863" y="6869398"/>
                  <a:pt x="1951105" y="6899133"/>
                  <a:pt x="1866491" y="6885274"/>
                </a:cubicBezTo>
                <a:cubicBezTo>
                  <a:pt x="1781877" y="6871415"/>
                  <a:pt x="1350289" y="6897238"/>
                  <a:pt x="1199887" y="6885274"/>
                </a:cubicBezTo>
                <a:cubicBezTo>
                  <a:pt x="1049485" y="6873310"/>
                  <a:pt x="944758" y="6894871"/>
                  <a:pt x="786593" y="6885274"/>
                </a:cubicBezTo>
                <a:cubicBezTo>
                  <a:pt x="628428" y="6875677"/>
                  <a:pt x="389644" y="6923414"/>
                  <a:pt x="0" y="6885274"/>
                </a:cubicBezTo>
                <a:cubicBezTo>
                  <a:pt x="11854" y="6620074"/>
                  <a:pt x="-14388" y="6568973"/>
                  <a:pt x="0" y="6334452"/>
                </a:cubicBezTo>
                <a:cubicBezTo>
                  <a:pt x="14388" y="6099931"/>
                  <a:pt x="6136" y="5966614"/>
                  <a:pt x="0" y="5852483"/>
                </a:cubicBezTo>
                <a:cubicBezTo>
                  <a:pt x="-6136" y="5738352"/>
                  <a:pt x="-24108" y="5447633"/>
                  <a:pt x="0" y="5095103"/>
                </a:cubicBezTo>
                <a:cubicBezTo>
                  <a:pt x="24108" y="4742573"/>
                  <a:pt x="-29160" y="4619765"/>
                  <a:pt x="0" y="4475428"/>
                </a:cubicBezTo>
                <a:cubicBezTo>
                  <a:pt x="29160" y="4331092"/>
                  <a:pt x="-17913" y="4008465"/>
                  <a:pt x="0" y="3855753"/>
                </a:cubicBezTo>
                <a:cubicBezTo>
                  <a:pt x="17913" y="3703041"/>
                  <a:pt x="4802" y="3572451"/>
                  <a:pt x="0" y="3304932"/>
                </a:cubicBezTo>
                <a:cubicBezTo>
                  <a:pt x="-4802" y="3037413"/>
                  <a:pt x="21046" y="3055600"/>
                  <a:pt x="0" y="2822962"/>
                </a:cubicBezTo>
                <a:cubicBezTo>
                  <a:pt x="-21046" y="2590324"/>
                  <a:pt x="-6057" y="2496530"/>
                  <a:pt x="0" y="2203288"/>
                </a:cubicBezTo>
                <a:cubicBezTo>
                  <a:pt x="6057" y="1910046"/>
                  <a:pt x="-22821" y="1655046"/>
                  <a:pt x="0" y="1377055"/>
                </a:cubicBezTo>
                <a:cubicBezTo>
                  <a:pt x="22821" y="1099064"/>
                  <a:pt x="-11155" y="922650"/>
                  <a:pt x="0" y="619675"/>
                </a:cubicBezTo>
                <a:cubicBezTo>
                  <a:pt x="11155" y="316700"/>
                  <a:pt x="2367" y="295414"/>
                  <a:pt x="0" y="0"/>
                </a:cubicBezTo>
                <a:close/>
              </a:path>
              <a:path w="12665477" h="6885274" stroke="0" extrusionOk="0">
                <a:moveTo>
                  <a:pt x="0" y="0"/>
                </a:moveTo>
                <a:cubicBezTo>
                  <a:pt x="126201" y="76"/>
                  <a:pt x="168606" y="13691"/>
                  <a:pt x="286640" y="0"/>
                </a:cubicBezTo>
                <a:cubicBezTo>
                  <a:pt x="404674" y="-13691"/>
                  <a:pt x="623345" y="-8924"/>
                  <a:pt x="826589" y="0"/>
                </a:cubicBezTo>
                <a:cubicBezTo>
                  <a:pt x="1029833" y="8924"/>
                  <a:pt x="1103181" y="9047"/>
                  <a:pt x="1239884" y="0"/>
                </a:cubicBezTo>
                <a:cubicBezTo>
                  <a:pt x="1376587" y="-9047"/>
                  <a:pt x="1389384" y="9859"/>
                  <a:pt x="1526523" y="0"/>
                </a:cubicBezTo>
                <a:cubicBezTo>
                  <a:pt x="1663662" y="-9859"/>
                  <a:pt x="2206670" y="-43539"/>
                  <a:pt x="2446437" y="0"/>
                </a:cubicBezTo>
                <a:cubicBezTo>
                  <a:pt x="2686204" y="43539"/>
                  <a:pt x="2616498" y="6586"/>
                  <a:pt x="2733077" y="0"/>
                </a:cubicBezTo>
                <a:cubicBezTo>
                  <a:pt x="2849656" y="-6586"/>
                  <a:pt x="3217187" y="33077"/>
                  <a:pt x="3399681" y="0"/>
                </a:cubicBezTo>
                <a:cubicBezTo>
                  <a:pt x="3582175" y="-33077"/>
                  <a:pt x="3701905" y="-16411"/>
                  <a:pt x="3939630" y="0"/>
                </a:cubicBezTo>
                <a:cubicBezTo>
                  <a:pt x="4177355" y="16411"/>
                  <a:pt x="4263622" y="24182"/>
                  <a:pt x="4479579" y="0"/>
                </a:cubicBezTo>
                <a:cubicBezTo>
                  <a:pt x="4695536" y="-24182"/>
                  <a:pt x="4751822" y="-24190"/>
                  <a:pt x="5019529" y="0"/>
                </a:cubicBezTo>
                <a:cubicBezTo>
                  <a:pt x="5287236" y="24190"/>
                  <a:pt x="5489792" y="30986"/>
                  <a:pt x="5812787" y="0"/>
                </a:cubicBezTo>
                <a:cubicBezTo>
                  <a:pt x="6135782" y="-30986"/>
                  <a:pt x="6199416" y="28457"/>
                  <a:pt x="6479391" y="0"/>
                </a:cubicBezTo>
                <a:cubicBezTo>
                  <a:pt x="6759366" y="-28457"/>
                  <a:pt x="7080377" y="4768"/>
                  <a:pt x="7399305" y="0"/>
                </a:cubicBezTo>
                <a:cubicBezTo>
                  <a:pt x="7718233" y="-4768"/>
                  <a:pt x="7755972" y="23963"/>
                  <a:pt x="7939254" y="0"/>
                </a:cubicBezTo>
                <a:cubicBezTo>
                  <a:pt x="8122536" y="-23963"/>
                  <a:pt x="8326342" y="8617"/>
                  <a:pt x="8605858" y="0"/>
                </a:cubicBezTo>
                <a:cubicBezTo>
                  <a:pt x="8885374" y="-8617"/>
                  <a:pt x="9019890" y="436"/>
                  <a:pt x="9145808" y="0"/>
                </a:cubicBezTo>
                <a:cubicBezTo>
                  <a:pt x="9271726" y="-436"/>
                  <a:pt x="9761138" y="-5523"/>
                  <a:pt x="10065721" y="0"/>
                </a:cubicBezTo>
                <a:cubicBezTo>
                  <a:pt x="10370304" y="5523"/>
                  <a:pt x="10454796" y="9257"/>
                  <a:pt x="10605670" y="0"/>
                </a:cubicBezTo>
                <a:cubicBezTo>
                  <a:pt x="10756544" y="-9257"/>
                  <a:pt x="10937543" y="17034"/>
                  <a:pt x="11145620" y="0"/>
                </a:cubicBezTo>
                <a:cubicBezTo>
                  <a:pt x="11353697" y="-17034"/>
                  <a:pt x="11570449" y="-8272"/>
                  <a:pt x="11812224" y="0"/>
                </a:cubicBezTo>
                <a:cubicBezTo>
                  <a:pt x="12053999" y="8272"/>
                  <a:pt x="12407892" y="11842"/>
                  <a:pt x="12665477" y="0"/>
                </a:cubicBezTo>
                <a:cubicBezTo>
                  <a:pt x="12655443" y="201372"/>
                  <a:pt x="12665972" y="420339"/>
                  <a:pt x="12665477" y="550822"/>
                </a:cubicBezTo>
                <a:cubicBezTo>
                  <a:pt x="12664982" y="681305"/>
                  <a:pt x="12677476" y="888649"/>
                  <a:pt x="12665477" y="1032791"/>
                </a:cubicBezTo>
                <a:cubicBezTo>
                  <a:pt x="12653478" y="1176933"/>
                  <a:pt x="12641490" y="1327772"/>
                  <a:pt x="12665477" y="1514760"/>
                </a:cubicBezTo>
                <a:cubicBezTo>
                  <a:pt x="12689464" y="1701748"/>
                  <a:pt x="12663054" y="1775197"/>
                  <a:pt x="12665477" y="1996729"/>
                </a:cubicBezTo>
                <a:cubicBezTo>
                  <a:pt x="12667900" y="2218261"/>
                  <a:pt x="12650285" y="2371791"/>
                  <a:pt x="12665477" y="2478699"/>
                </a:cubicBezTo>
                <a:cubicBezTo>
                  <a:pt x="12680670" y="2585607"/>
                  <a:pt x="12691203" y="2859496"/>
                  <a:pt x="12665477" y="3029521"/>
                </a:cubicBezTo>
                <a:cubicBezTo>
                  <a:pt x="12639751" y="3199546"/>
                  <a:pt x="12661172" y="3508833"/>
                  <a:pt x="12665477" y="3718048"/>
                </a:cubicBezTo>
                <a:cubicBezTo>
                  <a:pt x="12669782" y="3927263"/>
                  <a:pt x="12661536" y="4102852"/>
                  <a:pt x="12665477" y="4337723"/>
                </a:cubicBezTo>
                <a:cubicBezTo>
                  <a:pt x="12669418" y="4572594"/>
                  <a:pt x="12673728" y="4702627"/>
                  <a:pt x="12665477" y="4888545"/>
                </a:cubicBezTo>
                <a:cubicBezTo>
                  <a:pt x="12657226" y="5074463"/>
                  <a:pt x="12689259" y="5253835"/>
                  <a:pt x="12665477" y="5508219"/>
                </a:cubicBezTo>
                <a:cubicBezTo>
                  <a:pt x="12641695" y="5762603"/>
                  <a:pt x="12710471" y="6388297"/>
                  <a:pt x="12665477" y="6885274"/>
                </a:cubicBezTo>
                <a:cubicBezTo>
                  <a:pt x="12393432" y="6918300"/>
                  <a:pt x="12260546" y="6868370"/>
                  <a:pt x="11872218" y="6885274"/>
                </a:cubicBezTo>
                <a:cubicBezTo>
                  <a:pt x="11483890" y="6902178"/>
                  <a:pt x="11537510" y="6875159"/>
                  <a:pt x="11332269" y="6885274"/>
                </a:cubicBezTo>
                <a:cubicBezTo>
                  <a:pt x="11127028" y="6895389"/>
                  <a:pt x="10796660" y="6920566"/>
                  <a:pt x="10539010" y="6885274"/>
                </a:cubicBezTo>
                <a:cubicBezTo>
                  <a:pt x="10281360" y="6849982"/>
                  <a:pt x="10261599" y="6883729"/>
                  <a:pt x="10125716" y="6885274"/>
                </a:cubicBezTo>
                <a:cubicBezTo>
                  <a:pt x="9989833" y="6886819"/>
                  <a:pt x="9625406" y="6924583"/>
                  <a:pt x="9332457" y="6885274"/>
                </a:cubicBezTo>
                <a:cubicBezTo>
                  <a:pt x="9039508" y="6845965"/>
                  <a:pt x="9131695" y="6883249"/>
                  <a:pt x="9045817" y="6885274"/>
                </a:cubicBezTo>
                <a:cubicBezTo>
                  <a:pt x="8959939" y="6887299"/>
                  <a:pt x="8634590" y="6889628"/>
                  <a:pt x="8505868" y="6885274"/>
                </a:cubicBezTo>
                <a:cubicBezTo>
                  <a:pt x="8377146" y="6880920"/>
                  <a:pt x="8087696" y="6905036"/>
                  <a:pt x="7712609" y="6885274"/>
                </a:cubicBezTo>
                <a:cubicBezTo>
                  <a:pt x="7337522" y="6865512"/>
                  <a:pt x="7296643" y="6889826"/>
                  <a:pt x="6919350" y="6885274"/>
                </a:cubicBezTo>
                <a:cubicBezTo>
                  <a:pt x="6542057" y="6880722"/>
                  <a:pt x="6345035" y="6874831"/>
                  <a:pt x="6126091" y="6885274"/>
                </a:cubicBezTo>
                <a:cubicBezTo>
                  <a:pt x="5907147" y="6895717"/>
                  <a:pt x="5743615" y="6898897"/>
                  <a:pt x="5586142" y="6885274"/>
                </a:cubicBezTo>
                <a:cubicBezTo>
                  <a:pt x="5428669" y="6871651"/>
                  <a:pt x="5403179" y="6885991"/>
                  <a:pt x="5299502" y="6885274"/>
                </a:cubicBezTo>
                <a:cubicBezTo>
                  <a:pt x="5195825" y="6884557"/>
                  <a:pt x="5114217" y="6895611"/>
                  <a:pt x="5012862" y="6885274"/>
                </a:cubicBezTo>
                <a:cubicBezTo>
                  <a:pt x="4911507" y="6874937"/>
                  <a:pt x="4532636" y="6879715"/>
                  <a:pt x="4219604" y="6885274"/>
                </a:cubicBezTo>
                <a:cubicBezTo>
                  <a:pt x="3906572" y="6890833"/>
                  <a:pt x="3714038" y="6864177"/>
                  <a:pt x="3299690" y="6885274"/>
                </a:cubicBezTo>
                <a:cubicBezTo>
                  <a:pt x="2885342" y="6906371"/>
                  <a:pt x="2757418" y="6858699"/>
                  <a:pt x="2379776" y="6885274"/>
                </a:cubicBezTo>
                <a:cubicBezTo>
                  <a:pt x="2002134" y="6911849"/>
                  <a:pt x="2156152" y="6878845"/>
                  <a:pt x="2093137" y="6885274"/>
                </a:cubicBezTo>
                <a:cubicBezTo>
                  <a:pt x="2030122" y="6891703"/>
                  <a:pt x="1650373" y="6875661"/>
                  <a:pt x="1299878" y="6885274"/>
                </a:cubicBezTo>
                <a:cubicBezTo>
                  <a:pt x="949383" y="6894887"/>
                  <a:pt x="773386" y="6904805"/>
                  <a:pt x="633274" y="6885274"/>
                </a:cubicBezTo>
                <a:cubicBezTo>
                  <a:pt x="493162" y="6865743"/>
                  <a:pt x="209090" y="6889702"/>
                  <a:pt x="0" y="6885274"/>
                </a:cubicBezTo>
                <a:cubicBezTo>
                  <a:pt x="-10277" y="6750940"/>
                  <a:pt x="-25675" y="6543608"/>
                  <a:pt x="0" y="6334452"/>
                </a:cubicBezTo>
                <a:cubicBezTo>
                  <a:pt x="25675" y="6125296"/>
                  <a:pt x="1289" y="5753140"/>
                  <a:pt x="0" y="5508219"/>
                </a:cubicBezTo>
                <a:cubicBezTo>
                  <a:pt x="-1289" y="5263298"/>
                  <a:pt x="-27563" y="5130513"/>
                  <a:pt x="0" y="4819692"/>
                </a:cubicBezTo>
                <a:cubicBezTo>
                  <a:pt x="27563" y="4508871"/>
                  <a:pt x="26776" y="4269072"/>
                  <a:pt x="0" y="3993459"/>
                </a:cubicBezTo>
                <a:cubicBezTo>
                  <a:pt x="-26776" y="3717846"/>
                  <a:pt x="-26049" y="3554046"/>
                  <a:pt x="0" y="3236079"/>
                </a:cubicBezTo>
                <a:cubicBezTo>
                  <a:pt x="26049" y="2918112"/>
                  <a:pt x="-11271" y="2898837"/>
                  <a:pt x="0" y="2754110"/>
                </a:cubicBezTo>
                <a:cubicBezTo>
                  <a:pt x="11271" y="2609383"/>
                  <a:pt x="-11803" y="2420225"/>
                  <a:pt x="0" y="2134435"/>
                </a:cubicBezTo>
                <a:cubicBezTo>
                  <a:pt x="11803" y="1848645"/>
                  <a:pt x="-29043" y="1677815"/>
                  <a:pt x="0" y="1514760"/>
                </a:cubicBezTo>
                <a:cubicBezTo>
                  <a:pt x="29043" y="1351706"/>
                  <a:pt x="-11209" y="1081191"/>
                  <a:pt x="0" y="895086"/>
                </a:cubicBezTo>
                <a:cubicBezTo>
                  <a:pt x="11209" y="708981"/>
                  <a:pt x="-5594" y="277567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075359" cy="6893639"/>
          </a:xfrm>
          <a:custGeom>
            <a:avLst/>
            <a:gdLst>
              <a:gd name="connsiteX0" fmla="*/ 0 w 1075359"/>
              <a:gd name="connsiteY0" fmla="*/ 0 h 6893639"/>
              <a:gd name="connsiteX1" fmla="*/ 548433 w 1075359"/>
              <a:gd name="connsiteY1" fmla="*/ 0 h 6893639"/>
              <a:gd name="connsiteX2" fmla="*/ 1075359 w 1075359"/>
              <a:gd name="connsiteY2" fmla="*/ 0 h 6893639"/>
              <a:gd name="connsiteX3" fmla="*/ 1075359 w 1075359"/>
              <a:gd name="connsiteY3" fmla="*/ 689364 h 6893639"/>
              <a:gd name="connsiteX4" fmla="*/ 1075359 w 1075359"/>
              <a:gd name="connsiteY4" fmla="*/ 1378728 h 6893639"/>
              <a:gd name="connsiteX5" fmla="*/ 1075359 w 1075359"/>
              <a:gd name="connsiteY5" fmla="*/ 2205964 h 6893639"/>
              <a:gd name="connsiteX6" fmla="*/ 1075359 w 1075359"/>
              <a:gd name="connsiteY6" fmla="*/ 2964265 h 6893639"/>
              <a:gd name="connsiteX7" fmla="*/ 1075359 w 1075359"/>
              <a:gd name="connsiteY7" fmla="*/ 3446820 h 6893639"/>
              <a:gd name="connsiteX8" fmla="*/ 1075359 w 1075359"/>
              <a:gd name="connsiteY8" fmla="*/ 4136183 h 6893639"/>
              <a:gd name="connsiteX9" fmla="*/ 1075359 w 1075359"/>
              <a:gd name="connsiteY9" fmla="*/ 4825547 h 6893639"/>
              <a:gd name="connsiteX10" fmla="*/ 1075359 w 1075359"/>
              <a:gd name="connsiteY10" fmla="*/ 5308102 h 6893639"/>
              <a:gd name="connsiteX11" fmla="*/ 1075359 w 1075359"/>
              <a:gd name="connsiteY11" fmla="*/ 6066402 h 6893639"/>
              <a:gd name="connsiteX12" fmla="*/ 1075359 w 1075359"/>
              <a:gd name="connsiteY12" fmla="*/ 6893639 h 6893639"/>
              <a:gd name="connsiteX13" fmla="*/ 526926 w 1075359"/>
              <a:gd name="connsiteY13" fmla="*/ 6893639 h 6893639"/>
              <a:gd name="connsiteX14" fmla="*/ 0 w 1075359"/>
              <a:gd name="connsiteY14" fmla="*/ 6893639 h 6893639"/>
              <a:gd name="connsiteX15" fmla="*/ 0 w 1075359"/>
              <a:gd name="connsiteY15" fmla="*/ 6411084 h 6893639"/>
              <a:gd name="connsiteX16" fmla="*/ 0 w 1075359"/>
              <a:gd name="connsiteY16" fmla="*/ 5583848 h 6893639"/>
              <a:gd name="connsiteX17" fmla="*/ 0 w 1075359"/>
              <a:gd name="connsiteY17" fmla="*/ 4894484 h 6893639"/>
              <a:gd name="connsiteX18" fmla="*/ 0 w 1075359"/>
              <a:gd name="connsiteY18" fmla="*/ 4274056 h 6893639"/>
              <a:gd name="connsiteX19" fmla="*/ 0 w 1075359"/>
              <a:gd name="connsiteY19" fmla="*/ 3584692 h 6893639"/>
              <a:gd name="connsiteX20" fmla="*/ 0 w 1075359"/>
              <a:gd name="connsiteY20" fmla="*/ 2826392 h 6893639"/>
              <a:gd name="connsiteX21" fmla="*/ 0 w 1075359"/>
              <a:gd name="connsiteY21" fmla="*/ 2274901 h 6893639"/>
              <a:gd name="connsiteX22" fmla="*/ 0 w 1075359"/>
              <a:gd name="connsiteY22" fmla="*/ 1792346 h 6893639"/>
              <a:gd name="connsiteX23" fmla="*/ 0 w 1075359"/>
              <a:gd name="connsiteY23" fmla="*/ 1171919 h 6893639"/>
              <a:gd name="connsiteX24" fmla="*/ 0 w 1075359"/>
              <a:gd name="connsiteY24" fmla="*/ 689364 h 6893639"/>
              <a:gd name="connsiteX25" fmla="*/ 0 w 1075359"/>
              <a:gd name="connsiteY25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75359" h="6893639" fill="none" extrusionOk="0">
                <a:moveTo>
                  <a:pt x="0" y="0"/>
                </a:moveTo>
                <a:cubicBezTo>
                  <a:pt x="111633" y="17350"/>
                  <a:pt x="278833" y="-5223"/>
                  <a:pt x="548433" y="0"/>
                </a:cubicBezTo>
                <a:cubicBezTo>
                  <a:pt x="818033" y="5223"/>
                  <a:pt x="921945" y="-11706"/>
                  <a:pt x="1075359" y="0"/>
                </a:cubicBezTo>
                <a:cubicBezTo>
                  <a:pt x="1103546" y="295165"/>
                  <a:pt x="1072013" y="488808"/>
                  <a:pt x="1075359" y="689364"/>
                </a:cubicBezTo>
                <a:cubicBezTo>
                  <a:pt x="1078705" y="889920"/>
                  <a:pt x="1082600" y="1134193"/>
                  <a:pt x="1075359" y="1378728"/>
                </a:cubicBezTo>
                <a:cubicBezTo>
                  <a:pt x="1068118" y="1623263"/>
                  <a:pt x="1110770" y="1798697"/>
                  <a:pt x="1075359" y="2205964"/>
                </a:cubicBezTo>
                <a:cubicBezTo>
                  <a:pt x="1039948" y="2613231"/>
                  <a:pt x="1079106" y="2601894"/>
                  <a:pt x="1075359" y="2964265"/>
                </a:cubicBezTo>
                <a:cubicBezTo>
                  <a:pt x="1071612" y="3326636"/>
                  <a:pt x="1058906" y="3319286"/>
                  <a:pt x="1075359" y="3446820"/>
                </a:cubicBezTo>
                <a:cubicBezTo>
                  <a:pt x="1091812" y="3574354"/>
                  <a:pt x="1059191" y="3987315"/>
                  <a:pt x="1075359" y="4136183"/>
                </a:cubicBezTo>
                <a:cubicBezTo>
                  <a:pt x="1091527" y="4285051"/>
                  <a:pt x="1059623" y="4664778"/>
                  <a:pt x="1075359" y="4825547"/>
                </a:cubicBezTo>
                <a:cubicBezTo>
                  <a:pt x="1091095" y="4986316"/>
                  <a:pt x="1053150" y="5094913"/>
                  <a:pt x="1075359" y="5308102"/>
                </a:cubicBezTo>
                <a:cubicBezTo>
                  <a:pt x="1097568" y="5521292"/>
                  <a:pt x="1055778" y="5864909"/>
                  <a:pt x="1075359" y="6066402"/>
                </a:cubicBezTo>
                <a:cubicBezTo>
                  <a:pt x="1094940" y="6267895"/>
                  <a:pt x="1101879" y="6587232"/>
                  <a:pt x="1075359" y="6893639"/>
                </a:cubicBezTo>
                <a:cubicBezTo>
                  <a:pt x="955121" y="6909757"/>
                  <a:pt x="725988" y="6919332"/>
                  <a:pt x="526926" y="6893639"/>
                </a:cubicBezTo>
                <a:cubicBezTo>
                  <a:pt x="327864" y="6867946"/>
                  <a:pt x="191246" y="6871894"/>
                  <a:pt x="0" y="6893639"/>
                </a:cubicBezTo>
                <a:cubicBezTo>
                  <a:pt x="24079" y="6663875"/>
                  <a:pt x="-7327" y="6519484"/>
                  <a:pt x="0" y="6411084"/>
                </a:cubicBezTo>
                <a:cubicBezTo>
                  <a:pt x="7327" y="6302685"/>
                  <a:pt x="20648" y="5930525"/>
                  <a:pt x="0" y="5583848"/>
                </a:cubicBezTo>
                <a:cubicBezTo>
                  <a:pt x="-20648" y="5237171"/>
                  <a:pt x="6786" y="5116008"/>
                  <a:pt x="0" y="4894484"/>
                </a:cubicBezTo>
                <a:cubicBezTo>
                  <a:pt x="-6786" y="4672960"/>
                  <a:pt x="19443" y="4537706"/>
                  <a:pt x="0" y="4274056"/>
                </a:cubicBezTo>
                <a:cubicBezTo>
                  <a:pt x="-19443" y="4010406"/>
                  <a:pt x="-8430" y="3846922"/>
                  <a:pt x="0" y="3584692"/>
                </a:cubicBezTo>
                <a:cubicBezTo>
                  <a:pt x="8430" y="3322462"/>
                  <a:pt x="35573" y="3021465"/>
                  <a:pt x="0" y="2826392"/>
                </a:cubicBezTo>
                <a:cubicBezTo>
                  <a:pt x="-35573" y="2631319"/>
                  <a:pt x="-3263" y="2429542"/>
                  <a:pt x="0" y="2274901"/>
                </a:cubicBezTo>
                <a:cubicBezTo>
                  <a:pt x="3263" y="2120260"/>
                  <a:pt x="-9821" y="1997409"/>
                  <a:pt x="0" y="1792346"/>
                </a:cubicBezTo>
                <a:cubicBezTo>
                  <a:pt x="9821" y="1587283"/>
                  <a:pt x="23035" y="1354232"/>
                  <a:pt x="0" y="1171919"/>
                </a:cubicBezTo>
                <a:cubicBezTo>
                  <a:pt x="-23035" y="989606"/>
                  <a:pt x="7600" y="800762"/>
                  <a:pt x="0" y="689364"/>
                </a:cubicBezTo>
                <a:cubicBezTo>
                  <a:pt x="-7600" y="577967"/>
                  <a:pt x="-22524" y="183290"/>
                  <a:pt x="0" y="0"/>
                </a:cubicBezTo>
                <a:close/>
              </a:path>
              <a:path w="1075359" h="6893639" stroke="0" extrusionOk="0">
                <a:moveTo>
                  <a:pt x="0" y="0"/>
                </a:moveTo>
                <a:cubicBezTo>
                  <a:pt x="227310" y="-15918"/>
                  <a:pt x="365124" y="-11353"/>
                  <a:pt x="516172" y="0"/>
                </a:cubicBezTo>
                <a:cubicBezTo>
                  <a:pt x="667220" y="11353"/>
                  <a:pt x="839746" y="5649"/>
                  <a:pt x="1075359" y="0"/>
                </a:cubicBezTo>
                <a:cubicBezTo>
                  <a:pt x="1077072" y="279622"/>
                  <a:pt x="1088490" y="498513"/>
                  <a:pt x="1075359" y="689364"/>
                </a:cubicBezTo>
                <a:cubicBezTo>
                  <a:pt x="1062228" y="880215"/>
                  <a:pt x="1048691" y="1078879"/>
                  <a:pt x="1075359" y="1240855"/>
                </a:cubicBezTo>
                <a:cubicBezTo>
                  <a:pt x="1102027" y="1402831"/>
                  <a:pt x="1046114" y="1793741"/>
                  <a:pt x="1075359" y="1999155"/>
                </a:cubicBezTo>
                <a:cubicBezTo>
                  <a:pt x="1104604" y="2204569"/>
                  <a:pt x="1043888" y="2436826"/>
                  <a:pt x="1075359" y="2757456"/>
                </a:cubicBezTo>
                <a:cubicBezTo>
                  <a:pt x="1106830" y="3078086"/>
                  <a:pt x="1044748" y="3226787"/>
                  <a:pt x="1075359" y="3377883"/>
                </a:cubicBezTo>
                <a:cubicBezTo>
                  <a:pt x="1105970" y="3528979"/>
                  <a:pt x="1056953" y="3806316"/>
                  <a:pt x="1075359" y="4067247"/>
                </a:cubicBezTo>
                <a:cubicBezTo>
                  <a:pt x="1093765" y="4328178"/>
                  <a:pt x="1080476" y="4472984"/>
                  <a:pt x="1075359" y="4618738"/>
                </a:cubicBezTo>
                <a:cubicBezTo>
                  <a:pt x="1070242" y="4764492"/>
                  <a:pt x="1080491" y="4953964"/>
                  <a:pt x="1075359" y="5239166"/>
                </a:cubicBezTo>
                <a:cubicBezTo>
                  <a:pt x="1070227" y="5524368"/>
                  <a:pt x="1098211" y="5725209"/>
                  <a:pt x="1075359" y="5997466"/>
                </a:cubicBezTo>
                <a:cubicBezTo>
                  <a:pt x="1052507" y="6269723"/>
                  <a:pt x="1032521" y="6591143"/>
                  <a:pt x="1075359" y="6893639"/>
                </a:cubicBezTo>
                <a:cubicBezTo>
                  <a:pt x="961550" y="6878193"/>
                  <a:pt x="681886" y="6870718"/>
                  <a:pt x="569940" y="6893639"/>
                </a:cubicBezTo>
                <a:cubicBezTo>
                  <a:pt x="457994" y="6916560"/>
                  <a:pt x="176090" y="6912174"/>
                  <a:pt x="0" y="6893639"/>
                </a:cubicBezTo>
                <a:cubicBezTo>
                  <a:pt x="-5834" y="6585341"/>
                  <a:pt x="-5607" y="6507904"/>
                  <a:pt x="0" y="6273211"/>
                </a:cubicBezTo>
                <a:cubicBezTo>
                  <a:pt x="5607" y="6038518"/>
                  <a:pt x="-5238" y="5883284"/>
                  <a:pt x="0" y="5652784"/>
                </a:cubicBezTo>
                <a:cubicBezTo>
                  <a:pt x="5238" y="5422284"/>
                  <a:pt x="29364" y="5226280"/>
                  <a:pt x="0" y="4963420"/>
                </a:cubicBezTo>
                <a:cubicBezTo>
                  <a:pt x="-29364" y="4700560"/>
                  <a:pt x="3112" y="4664687"/>
                  <a:pt x="0" y="4480865"/>
                </a:cubicBezTo>
                <a:cubicBezTo>
                  <a:pt x="-3112" y="4297044"/>
                  <a:pt x="-32619" y="3943879"/>
                  <a:pt x="0" y="3791501"/>
                </a:cubicBezTo>
                <a:cubicBezTo>
                  <a:pt x="32619" y="3639123"/>
                  <a:pt x="-1855" y="3304858"/>
                  <a:pt x="0" y="3171074"/>
                </a:cubicBezTo>
                <a:cubicBezTo>
                  <a:pt x="1855" y="3037290"/>
                  <a:pt x="-22860" y="2781121"/>
                  <a:pt x="0" y="2412774"/>
                </a:cubicBezTo>
                <a:cubicBezTo>
                  <a:pt x="22860" y="2044427"/>
                  <a:pt x="-6983" y="1910981"/>
                  <a:pt x="0" y="1654473"/>
                </a:cubicBezTo>
                <a:cubicBezTo>
                  <a:pt x="6983" y="1397965"/>
                  <a:pt x="-10919" y="1298310"/>
                  <a:pt x="0" y="965109"/>
                </a:cubicBezTo>
                <a:cubicBezTo>
                  <a:pt x="10919" y="631908"/>
                  <a:pt x="45773" y="286972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2" y="-13066"/>
            <a:ext cx="825910" cy="6893640"/>
          </a:xfrm>
          <a:custGeom>
            <a:avLst/>
            <a:gdLst>
              <a:gd name="connsiteX0" fmla="*/ 0 w 825910"/>
              <a:gd name="connsiteY0" fmla="*/ 0 h 6893640"/>
              <a:gd name="connsiteX1" fmla="*/ 396437 w 825910"/>
              <a:gd name="connsiteY1" fmla="*/ 0 h 6893640"/>
              <a:gd name="connsiteX2" fmla="*/ 825910 w 825910"/>
              <a:gd name="connsiteY2" fmla="*/ 0 h 6893640"/>
              <a:gd name="connsiteX3" fmla="*/ 825910 w 825910"/>
              <a:gd name="connsiteY3" fmla="*/ 827237 h 6893640"/>
              <a:gd name="connsiteX4" fmla="*/ 825910 w 825910"/>
              <a:gd name="connsiteY4" fmla="*/ 1516601 h 6893640"/>
              <a:gd name="connsiteX5" fmla="*/ 825910 w 825910"/>
              <a:gd name="connsiteY5" fmla="*/ 2137028 h 6893640"/>
              <a:gd name="connsiteX6" fmla="*/ 825910 w 825910"/>
              <a:gd name="connsiteY6" fmla="*/ 2619583 h 6893640"/>
              <a:gd name="connsiteX7" fmla="*/ 825910 w 825910"/>
              <a:gd name="connsiteY7" fmla="*/ 3171074 h 6893640"/>
              <a:gd name="connsiteX8" fmla="*/ 825910 w 825910"/>
              <a:gd name="connsiteY8" fmla="*/ 3860438 h 6893640"/>
              <a:gd name="connsiteX9" fmla="*/ 825910 w 825910"/>
              <a:gd name="connsiteY9" fmla="*/ 4618739 h 6893640"/>
              <a:gd name="connsiteX10" fmla="*/ 825910 w 825910"/>
              <a:gd name="connsiteY10" fmla="*/ 5239166 h 6893640"/>
              <a:gd name="connsiteX11" fmla="*/ 825910 w 825910"/>
              <a:gd name="connsiteY11" fmla="*/ 6066403 h 6893640"/>
              <a:gd name="connsiteX12" fmla="*/ 825910 w 825910"/>
              <a:gd name="connsiteY12" fmla="*/ 6893640 h 6893640"/>
              <a:gd name="connsiteX13" fmla="*/ 421214 w 825910"/>
              <a:gd name="connsiteY13" fmla="*/ 6893640 h 6893640"/>
              <a:gd name="connsiteX14" fmla="*/ 0 w 825910"/>
              <a:gd name="connsiteY14" fmla="*/ 6893640 h 6893640"/>
              <a:gd name="connsiteX15" fmla="*/ 0 w 825910"/>
              <a:gd name="connsiteY15" fmla="*/ 6273212 h 6893640"/>
              <a:gd name="connsiteX16" fmla="*/ 0 w 825910"/>
              <a:gd name="connsiteY16" fmla="*/ 5583848 h 6893640"/>
              <a:gd name="connsiteX17" fmla="*/ 0 w 825910"/>
              <a:gd name="connsiteY17" fmla="*/ 5101294 h 6893640"/>
              <a:gd name="connsiteX18" fmla="*/ 0 w 825910"/>
              <a:gd name="connsiteY18" fmla="*/ 4549802 h 6893640"/>
              <a:gd name="connsiteX19" fmla="*/ 0 w 825910"/>
              <a:gd name="connsiteY19" fmla="*/ 3860438 h 6893640"/>
              <a:gd name="connsiteX20" fmla="*/ 0 w 825910"/>
              <a:gd name="connsiteY20" fmla="*/ 3171074 h 6893640"/>
              <a:gd name="connsiteX21" fmla="*/ 0 w 825910"/>
              <a:gd name="connsiteY21" fmla="*/ 2688520 h 6893640"/>
              <a:gd name="connsiteX22" fmla="*/ 0 w 825910"/>
              <a:gd name="connsiteY22" fmla="*/ 1861283 h 6893640"/>
              <a:gd name="connsiteX23" fmla="*/ 0 w 825910"/>
              <a:gd name="connsiteY23" fmla="*/ 1240855 h 6893640"/>
              <a:gd name="connsiteX24" fmla="*/ 0 w 825910"/>
              <a:gd name="connsiteY24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3640" fill="none" extrusionOk="0">
                <a:moveTo>
                  <a:pt x="0" y="0"/>
                </a:moveTo>
                <a:cubicBezTo>
                  <a:pt x="87808" y="7935"/>
                  <a:pt x="316423" y="-1656"/>
                  <a:pt x="396437" y="0"/>
                </a:cubicBezTo>
                <a:cubicBezTo>
                  <a:pt x="476451" y="1656"/>
                  <a:pt x="618397" y="-13093"/>
                  <a:pt x="825910" y="0"/>
                </a:cubicBezTo>
                <a:cubicBezTo>
                  <a:pt x="816892" y="184220"/>
                  <a:pt x="803104" y="629703"/>
                  <a:pt x="825910" y="827237"/>
                </a:cubicBezTo>
                <a:cubicBezTo>
                  <a:pt x="848716" y="1024771"/>
                  <a:pt x="791588" y="1306640"/>
                  <a:pt x="825910" y="1516601"/>
                </a:cubicBezTo>
                <a:cubicBezTo>
                  <a:pt x="860232" y="1726562"/>
                  <a:pt x="816596" y="1937897"/>
                  <a:pt x="825910" y="2137028"/>
                </a:cubicBezTo>
                <a:cubicBezTo>
                  <a:pt x="835224" y="2336159"/>
                  <a:pt x="837582" y="2439184"/>
                  <a:pt x="825910" y="2619583"/>
                </a:cubicBezTo>
                <a:cubicBezTo>
                  <a:pt x="814238" y="2799983"/>
                  <a:pt x="815356" y="3051511"/>
                  <a:pt x="825910" y="3171074"/>
                </a:cubicBezTo>
                <a:cubicBezTo>
                  <a:pt x="836464" y="3290637"/>
                  <a:pt x="839592" y="3578046"/>
                  <a:pt x="825910" y="3860438"/>
                </a:cubicBezTo>
                <a:cubicBezTo>
                  <a:pt x="812228" y="4142830"/>
                  <a:pt x="809035" y="4435063"/>
                  <a:pt x="825910" y="4618739"/>
                </a:cubicBezTo>
                <a:cubicBezTo>
                  <a:pt x="842785" y="4802415"/>
                  <a:pt x="820459" y="5025765"/>
                  <a:pt x="825910" y="5239166"/>
                </a:cubicBezTo>
                <a:cubicBezTo>
                  <a:pt x="831361" y="5452567"/>
                  <a:pt x="811494" y="5663101"/>
                  <a:pt x="825910" y="6066403"/>
                </a:cubicBezTo>
                <a:cubicBezTo>
                  <a:pt x="840326" y="6469705"/>
                  <a:pt x="786889" y="6561043"/>
                  <a:pt x="825910" y="6893640"/>
                </a:cubicBezTo>
                <a:cubicBezTo>
                  <a:pt x="626224" y="6900616"/>
                  <a:pt x="561849" y="6890627"/>
                  <a:pt x="421214" y="6893640"/>
                </a:cubicBezTo>
                <a:cubicBezTo>
                  <a:pt x="280579" y="6896653"/>
                  <a:pt x="101218" y="6887432"/>
                  <a:pt x="0" y="6893640"/>
                </a:cubicBezTo>
                <a:cubicBezTo>
                  <a:pt x="18408" y="6664435"/>
                  <a:pt x="27056" y="6483100"/>
                  <a:pt x="0" y="6273212"/>
                </a:cubicBezTo>
                <a:cubicBezTo>
                  <a:pt x="-27056" y="6063324"/>
                  <a:pt x="-32730" y="5757959"/>
                  <a:pt x="0" y="5583848"/>
                </a:cubicBezTo>
                <a:cubicBezTo>
                  <a:pt x="32730" y="5409737"/>
                  <a:pt x="17458" y="5341049"/>
                  <a:pt x="0" y="5101294"/>
                </a:cubicBezTo>
                <a:cubicBezTo>
                  <a:pt x="-17458" y="4861539"/>
                  <a:pt x="-22893" y="4682940"/>
                  <a:pt x="0" y="4549802"/>
                </a:cubicBezTo>
                <a:cubicBezTo>
                  <a:pt x="22893" y="4416664"/>
                  <a:pt x="-25703" y="4072075"/>
                  <a:pt x="0" y="3860438"/>
                </a:cubicBezTo>
                <a:cubicBezTo>
                  <a:pt x="25703" y="3648801"/>
                  <a:pt x="25359" y="3337259"/>
                  <a:pt x="0" y="3171074"/>
                </a:cubicBezTo>
                <a:cubicBezTo>
                  <a:pt x="-25359" y="3004889"/>
                  <a:pt x="22174" y="2818433"/>
                  <a:pt x="0" y="2688520"/>
                </a:cubicBezTo>
                <a:cubicBezTo>
                  <a:pt x="-22174" y="2558607"/>
                  <a:pt x="-3971" y="2167878"/>
                  <a:pt x="0" y="1861283"/>
                </a:cubicBezTo>
                <a:cubicBezTo>
                  <a:pt x="3971" y="1554688"/>
                  <a:pt x="-12622" y="1369585"/>
                  <a:pt x="0" y="1240855"/>
                </a:cubicBezTo>
                <a:cubicBezTo>
                  <a:pt x="12622" y="1112125"/>
                  <a:pt x="-12727" y="568069"/>
                  <a:pt x="0" y="0"/>
                </a:cubicBezTo>
                <a:close/>
              </a:path>
              <a:path w="825910" h="6893640" stroke="0" extrusionOk="0">
                <a:moveTo>
                  <a:pt x="0" y="0"/>
                </a:moveTo>
                <a:cubicBezTo>
                  <a:pt x="206754" y="-21020"/>
                  <a:pt x="325580" y="-9562"/>
                  <a:pt x="421214" y="0"/>
                </a:cubicBezTo>
                <a:cubicBezTo>
                  <a:pt x="516848" y="9562"/>
                  <a:pt x="744470" y="-19456"/>
                  <a:pt x="825910" y="0"/>
                </a:cubicBezTo>
                <a:cubicBezTo>
                  <a:pt x="811024" y="194568"/>
                  <a:pt x="845534" y="588714"/>
                  <a:pt x="825910" y="758300"/>
                </a:cubicBezTo>
                <a:cubicBezTo>
                  <a:pt x="806286" y="927886"/>
                  <a:pt x="808454" y="1146933"/>
                  <a:pt x="825910" y="1378728"/>
                </a:cubicBezTo>
                <a:cubicBezTo>
                  <a:pt x="843366" y="1610523"/>
                  <a:pt x="852854" y="1739400"/>
                  <a:pt x="825910" y="2068092"/>
                </a:cubicBezTo>
                <a:cubicBezTo>
                  <a:pt x="798966" y="2396784"/>
                  <a:pt x="813620" y="2504095"/>
                  <a:pt x="825910" y="2688520"/>
                </a:cubicBezTo>
                <a:cubicBezTo>
                  <a:pt x="838200" y="2872945"/>
                  <a:pt x="829148" y="3126979"/>
                  <a:pt x="825910" y="3515756"/>
                </a:cubicBezTo>
                <a:cubicBezTo>
                  <a:pt x="822672" y="3904533"/>
                  <a:pt x="818900" y="3762809"/>
                  <a:pt x="825910" y="3998311"/>
                </a:cubicBezTo>
                <a:cubicBezTo>
                  <a:pt x="832920" y="4233814"/>
                  <a:pt x="841119" y="4360169"/>
                  <a:pt x="825910" y="4549802"/>
                </a:cubicBezTo>
                <a:cubicBezTo>
                  <a:pt x="810701" y="4739435"/>
                  <a:pt x="813159" y="4983833"/>
                  <a:pt x="825910" y="5170230"/>
                </a:cubicBezTo>
                <a:cubicBezTo>
                  <a:pt x="838661" y="5356627"/>
                  <a:pt x="817441" y="5695565"/>
                  <a:pt x="825910" y="5928530"/>
                </a:cubicBezTo>
                <a:cubicBezTo>
                  <a:pt x="834379" y="6161495"/>
                  <a:pt x="849077" y="6628892"/>
                  <a:pt x="825910" y="6893640"/>
                </a:cubicBezTo>
                <a:cubicBezTo>
                  <a:pt x="651364" y="6881912"/>
                  <a:pt x="564351" y="6892257"/>
                  <a:pt x="412955" y="6893640"/>
                </a:cubicBezTo>
                <a:cubicBezTo>
                  <a:pt x="261559" y="6895023"/>
                  <a:pt x="196448" y="6876490"/>
                  <a:pt x="0" y="6893640"/>
                </a:cubicBezTo>
                <a:cubicBezTo>
                  <a:pt x="-25944" y="6610419"/>
                  <a:pt x="-32844" y="6287726"/>
                  <a:pt x="0" y="6066403"/>
                </a:cubicBezTo>
                <a:cubicBezTo>
                  <a:pt x="32844" y="5845080"/>
                  <a:pt x="-8570" y="5688583"/>
                  <a:pt x="0" y="5445976"/>
                </a:cubicBezTo>
                <a:cubicBezTo>
                  <a:pt x="8570" y="5203369"/>
                  <a:pt x="-3562" y="5130270"/>
                  <a:pt x="0" y="4825548"/>
                </a:cubicBezTo>
                <a:cubicBezTo>
                  <a:pt x="3562" y="4520826"/>
                  <a:pt x="28284" y="4419507"/>
                  <a:pt x="0" y="4205120"/>
                </a:cubicBezTo>
                <a:cubicBezTo>
                  <a:pt x="-28284" y="3990733"/>
                  <a:pt x="-11108" y="3887514"/>
                  <a:pt x="0" y="3722566"/>
                </a:cubicBezTo>
                <a:cubicBezTo>
                  <a:pt x="11108" y="3557618"/>
                  <a:pt x="-23995" y="3478260"/>
                  <a:pt x="0" y="3240011"/>
                </a:cubicBezTo>
                <a:cubicBezTo>
                  <a:pt x="23995" y="3001763"/>
                  <a:pt x="-8050" y="2854395"/>
                  <a:pt x="0" y="2481710"/>
                </a:cubicBezTo>
                <a:cubicBezTo>
                  <a:pt x="8050" y="2109025"/>
                  <a:pt x="-24699" y="1937449"/>
                  <a:pt x="0" y="1792346"/>
                </a:cubicBezTo>
                <a:cubicBezTo>
                  <a:pt x="24699" y="1647243"/>
                  <a:pt x="24828" y="1296620"/>
                  <a:pt x="0" y="1034046"/>
                </a:cubicBezTo>
                <a:cubicBezTo>
                  <a:pt x="-24828" y="771472"/>
                  <a:pt x="-28996" y="331694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3" y="-13066"/>
            <a:ext cx="825910" cy="6891619"/>
          </a:xfrm>
          <a:custGeom>
            <a:avLst/>
            <a:gdLst>
              <a:gd name="connsiteX0" fmla="*/ 0 w 825910"/>
              <a:gd name="connsiteY0" fmla="*/ 0 h 6891619"/>
              <a:gd name="connsiteX1" fmla="*/ 429473 w 825910"/>
              <a:gd name="connsiteY1" fmla="*/ 0 h 6891619"/>
              <a:gd name="connsiteX2" fmla="*/ 825910 w 825910"/>
              <a:gd name="connsiteY2" fmla="*/ 0 h 6891619"/>
              <a:gd name="connsiteX3" fmla="*/ 825910 w 825910"/>
              <a:gd name="connsiteY3" fmla="*/ 826994 h 6891619"/>
              <a:gd name="connsiteX4" fmla="*/ 825910 w 825910"/>
              <a:gd name="connsiteY4" fmla="*/ 1378324 h 6891619"/>
              <a:gd name="connsiteX5" fmla="*/ 825910 w 825910"/>
              <a:gd name="connsiteY5" fmla="*/ 1860737 h 6891619"/>
              <a:gd name="connsiteX6" fmla="*/ 825910 w 825910"/>
              <a:gd name="connsiteY6" fmla="*/ 2687731 h 6891619"/>
              <a:gd name="connsiteX7" fmla="*/ 825910 w 825910"/>
              <a:gd name="connsiteY7" fmla="*/ 3514726 h 6891619"/>
              <a:gd name="connsiteX8" fmla="*/ 825910 w 825910"/>
              <a:gd name="connsiteY8" fmla="*/ 4272804 h 6891619"/>
              <a:gd name="connsiteX9" fmla="*/ 825910 w 825910"/>
              <a:gd name="connsiteY9" fmla="*/ 4755217 h 6891619"/>
              <a:gd name="connsiteX10" fmla="*/ 825910 w 825910"/>
              <a:gd name="connsiteY10" fmla="*/ 5237630 h 6891619"/>
              <a:gd name="connsiteX11" fmla="*/ 825910 w 825910"/>
              <a:gd name="connsiteY11" fmla="*/ 5926792 h 6891619"/>
              <a:gd name="connsiteX12" fmla="*/ 825910 w 825910"/>
              <a:gd name="connsiteY12" fmla="*/ 6891619 h 6891619"/>
              <a:gd name="connsiteX13" fmla="*/ 429473 w 825910"/>
              <a:gd name="connsiteY13" fmla="*/ 6891619 h 6891619"/>
              <a:gd name="connsiteX14" fmla="*/ 0 w 825910"/>
              <a:gd name="connsiteY14" fmla="*/ 6891619 h 6891619"/>
              <a:gd name="connsiteX15" fmla="*/ 0 w 825910"/>
              <a:gd name="connsiteY15" fmla="*/ 6133541 h 6891619"/>
              <a:gd name="connsiteX16" fmla="*/ 0 w 825910"/>
              <a:gd name="connsiteY16" fmla="*/ 5306547 h 6891619"/>
              <a:gd name="connsiteX17" fmla="*/ 0 w 825910"/>
              <a:gd name="connsiteY17" fmla="*/ 4824133 h 6891619"/>
              <a:gd name="connsiteX18" fmla="*/ 0 w 825910"/>
              <a:gd name="connsiteY18" fmla="*/ 3997139 h 6891619"/>
              <a:gd name="connsiteX19" fmla="*/ 0 w 825910"/>
              <a:gd name="connsiteY19" fmla="*/ 3445810 h 6891619"/>
              <a:gd name="connsiteX20" fmla="*/ 0 w 825910"/>
              <a:gd name="connsiteY20" fmla="*/ 2756648 h 6891619"/>
              <a:gd name="connsiteX21" fmla="*/ 0 w 825910"/>
              <a:gd name="connsiteY21" fmla="*/ 1929653 h 6891619"/>
              <a:gd name="connsiteX22" fmla="*/ 0 w 825910"/>
              <a:gd name="connsiteY22" fmla="*/ 1447240 h 6891619"/>
              <a:gd name="connsiteX23" fmla="*/ 0 w 825910"/>
              <a:gd name="connsiteY23" fmla="*/ 758078 h 6891619"/>
              <a:gd name="connsiteX24" fmla="*/ 0 w 825910"/>
              <a:gd name="connsiteY24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1619" fill="none" extrusionOk="0">
                <a:moveTo>
                  <a:pt x="0" y="0"/>
                </a:moveTo>
                <a:cubicBezTo>
                  <a:pt x="89356" y="-2905"/>
                  <a:pt x="296608" y="9909"/>
                  <a:pt x="429473" y="0"/>
                </a:cubicBezTo>
                <a:cubicBezTo>
                  <a:pt x="562338" y="-9909"/>
                  <a:pt x="715466" y="15008"/>
                  <a:pt x="825910" y="0"/>
                </a:cubicBezTo>
                <a:cubicBezTo>
                  <a:pt x="826368" y="410606"/>
                  <a:pt x="809362" y="573044"/>
                  <a:pt x="825910" y="826994"/>
                </a:cubicBezTo>
                <a:cubicBezTo>
                  <a:pt x="842458" y="1080944"/>
                  <a:pt x="805341" y="1140192"/>
                  <a:pt x="825910" y="1378324"/>
                </a:cubicBezTo>
                <a:cubicBezTo>
                  <a:pt x="846480" y="1616456"/>
                  <a:pt x="820871" y="1657627"/>
                  <a:pt x="825910" y="1860737"/>
                </a:cubicBezTo>
                <a:cubicBezTo>
                  <a:pt x="830949" y="2063847"/>
                  <a:pt x="846770" y="2362995"/>
                  <a:pt x="825910" y="2687731"/>
                </a:cubicBezTo>
                <a:cubicBezTo>
                  <a:pt x="805050" y="3012467"/>
                  <a:pt x="813430" y="3295524"/>
                  <a:pt x="825910" y="3514726"/>
                </a:cubicBezTo>
                <a:cubicBezTo>
                  <a:pt x="838390" y="3733929"/>
                  <a:pt x="860016" y="3964921"/>
                  <a:pt x="825910" y="4272804"/>
                </a:cubicBezTo>
                <a:cubicBezTo>
                  <a:pt x="791804" y="4580687"/>
                  <a:pt x="807363" y="4636158"/>
                  <a:pt x="825910" y="4755217"/>
                </a:cubicBezTo>
                <a:cubicBezTo>
                  <a:pt x="844457" y="4874276"/>
                  <a:pt x="803261" y="5098290"/>
                  <a:pt x="825910" y="5237630"/>
                </a:cubicBezTo>
                <a:cubicBezTo>
                  <a:pt x="848559" y="5376970"/>
                  <a:pt x="856015" y="5700754"/>
                  <a:pt x="825910" y="5926792"/>
                </a:cubicBezTo>
                <a:cubicBezTo>
                  <a:pt x="795805" y="6152830"/>
                  <a:pt x="815700" y="6562904"/>
                  <a:pt x="825910" y="6891619"/>
                </a:cubicBezTo>
                <a:cubicBezTo>
                  <a:pt x="720079" y="6900441"/>
                  <a:pt x="577230" y="6892663"/>
                  <a:pt x="429473" y="6891619"/>
                </a:cubicBezTo>
                <a:cubicBezTo>
                  <a:pt x="281716" y="6890575"/>
                  <a:pt x="153688" y="6876139"/>
                  <a:pt x="0" y="6891619"/>
                </a:cubicBezTo>
                <a:cubicBezTo>
                  <a:pt x="8572" y="6605855"/>
                  <a:pt x="23455" y="6448793"/>
                  <a:pt x="0" y="6133541"/>
                </a:cubicBezTo>
                <a:cubicBezTo>
                  <a:pt x="-23455" y="5818289"/>
                  <a:pt x="-447" y="5689068"/>
                  <a:pt x="0" y="5306547"/>
                </a:cubicBezTo>
                <a:cubicBezTo>
                  <a:pt x="447" y="4924026"/>
                  <a:pt x="-957" y="5053560"/>
                  <a:pt x="0" y="4824133"/>
                </a:cubicBezTo>
                <a:cubicBezTo>
                  <a:pt x="957" y="4594706"/>
                  <a:pt x="38016" y="4226199"/>
                  <a:pt x="0" y="3997139"/>
                </a:cubicBezTo>
                <a:cubicBezTo>
                  <a:pt x="-38016" y="3768079"/>
                  <a:pt x="6003" y="3567911"/>
                  <a:pt x="0" y="3445810"/>
                </a:cubicBezTo>
                <a:cubicBezTo>
                  <a:pt x="-6003" y="3323709"/>
                  <a:pt x="-19749" y="3014781"/>
                  <a:pt x="0" y="2756648"/>
                </a:cubicBezTo>
                <a:cubicBezTo>
                  <a:pt x="19749" y="2498515"/>
                  <a:pt x="-29800" y="2154480"/>
                  <a:pt x="0" y="1929653"/>
                </a:cubicBezTo>
                <a:cubicBezTo>
                  <a:pt x="29800" y="1704826"/>
                  <a:pt x="-7752" y="1665028"/>
                  <a:pt x="0" y="1447240"/>
                </a:cubicBezTo>
                <a:cubicBezTo>
                  <a:pt x="7752" y="1229452"/>
                  <a:pt x="15953" y="956453"/>
                  <a:pt x="0" y="758078"/>
                </a:cubicBezTo>
                <a:cubicBezTo>
                  <a:pt x="-15953" y="559703"/>
                  <a:pt x="2727" y="232436"/>
                  <a:pt x="0" y="0"/>
                </a:cubicBezTo>
                <a:close/>
              </a:path>
              <a:path w="825910" h="6891619" stroke="0" extrusionOk="0">
                <a:moveTo>
                  <a:pt x="0" y="0"/>
                </a:moveTo>
                <a:cubicBezTo>
                  <a:pt x="189230" y="-10551"/>
                  <a:pt x="282314" y="-14519"/>
                  <a:pt x="412955" y="0"/>
                </a:cubicBezTo>
                <a:cubicBezTo>
                  <a:pt x="543596" y="14519"/>
                  <a:pt x="647084" y="-4098"/>
                  <a:pt x="825910" y="0"/>
                </a:cubicBezTo>
                <a:cubicBezTo>
                  <a:pt x="830369" y="240999"/>
                  <a:pt x="824419" y="322128"/>
                  <a:pt x="825910" y="482413"/>
                </a:cubicBezTo>
                <a:cubicBezTo>
                  <a:pt x="827401" y="642698"/>
                  <a:pt x="806121" y="848665"/>
                  <a:pt x="825910" y="1102659"/>
                </a:cubicBezTo>
                <a:cubicBezTo>
                  <a:pt x="845699" y="1356653"/>
                  <a:pt x="841815" y="1622285"/>
                  <a:pt x="825910" y="1860737"/>
                </a:cubicBezTo>
                <a:cubicBezTo>
                  <a:pt x="810005" y="2099189"/>
                  <a:pt x="808334" y="2173088"/>
                  <a:pt x="825910" y="2343150"/>
                </a:cubicBezTo>
                <a:cubicBezTo>
                  <a:pt x="843486" y="2513212"/>
                  <a:pt x="802574" y="2887962"/>
                  <a:pt x="825910" y="3032312"/>
                </a:cubicBezTo>
                <a:cubicBezTo>
                  <a:pt x="849246" y="3176662"/>
                  <a:pt x="832002" y="3468164"/>
                  <a:pt x="825910" y="3790390"/>
                </a:cubicBezTo>
                <a:cubicBezTo>
                  <a:pt x="819818" y="4112616"/>
                  <a:pt x="826489" y="4366528"/>
                  <a:pt x="825910" y="4548469"/>
                </a:cubicBezTo>
                <a:cubicBezTo>
                  <a:pt x="825331" y="4730410"/>
                  <a:pt x="802129" y="5121654"/>
                  <a:pt x="825910" y="5306547"/>
                </a:cubicBezTo>
                <a:cubicBezTo>
                  <a:pt x="849691" y="5491440"/>
                  <a:pt x="797746" y="5786450"/>
                  <a:pt x="825910" y="6133541"/>
                </a:cubicBezTo>
                <a:cubicBezTo>
                  <a:pt x="854074" y="6480632"/>
                  <a:pt x="823269" y="6568180"/>
                  <a:pt x="825910" y="6891619"/>
                </a:cubicBezTo>
                <a:cubicBezTo>
                  <a:pt x="681919" y="6898453"/>
                  <a:pt x="575948" y="6903586"/>
                  <a:pt x="429473" y="6891619"/>
                </a:cubicBezTo>
                <a:cubicBezTo>
                  <a:pt x="282998" y="6879652"/>
                  <a:pt x="137206" y="6872589"/>
                  <a:pt x="0" y="6891619"/>
                </a:cubicBezTo>
                <a:cubicBezTo>
                  <a:pt x="-13963" y="6647542"/>
                  <a:pt x="-12326" y="6458949"/>
                  <a:pt x="0" y="6340289"/>
                </a:cubicBezTo>
                <a:cubicBezTo>
                  <a:pt x="12326" y="6221629"/>
                  <a:pt x="-27235" y="5692125"/>
                  <a:pt x="0" y="5513295"/>
                </a:cubicBezTo>
                <a:cubicBezTo>
                  <a:pt x="27235" y="5334465"/>
                  <a:pt x="-3398" y="5229763"/>
                  <a:pt x="0" y="5030882"/>
                </a:cubicBezTo>
                <a:cubicBezTo>
                  <a:pt x="3398" y="4832001"/>
                  <a:pt x="-21426" y="4678995"/>
                  <a:pt x="0" y="4341720"/>
                </a:cubicBezTo>
                <a:cubicBezTo>
                  <a:pt x="21426" y="4004445"/>
                  <a:pt x="4689" y="3912587"/>
                  <a:pt x="0" y="3514726"/>
                </a:cubicBezTo>
                <a:cubicBezTo>
                  <a:pt x="-4689" y="3116865"/>
                  <a:pt x="2723" y="3250973"/>
                  <a:pt x="0" y="3032312"/>
                </a:cubicBezTo>
                <a:cubicBezTo>
                  <a:pt x="-2723" y="2813651"/>
                  <a:pt x="-36414" y="2447862"/>
                  <a:pt x="0" y="2274234"/>
                </a:cubicBezTo>
                <a:cubicBezTo>
                  <a:pt x="36414" y="2100606"/>
                  <a:pt x="-1242" y="1911653"/>
                  <a:pt x="0" y="1791821"/>
                </a:cubicBezTo>
                <a:cubicBezTo>
                  <a:pt x="1242" y="1671989"/>
                  <a:pt x="10082" y="1420058"/>
                  <a:pt x="0" y="1240491"/>
                </a:cubicBezTo>
                <a:cubicBezTo>
                  <a:pt x="-10082" y="1060924"/>
                  <a:pt x="27728" y="310963"/>
                  <a:pt x="0" y="0"/>
                </a:cubicBezTo>
                <a:close/>
              </a:path>
            </a:pathLst>
          </a:custGeom>
          <a:solidFill>
            <a:srgbClr val="75BCAC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825910" cy="6890825"/>
          </a:xfrm>
          <a:custGeom>
            <a:avLst/>
            <a:gdLst>
              <a:gd name="connsiteX0" fmla="*/ 0 w 825910"/>
              <a:gd name="connsiteY0" fmla="*/ 0 h 6890825"/>
              <a:gd name="connsiteX1" fmla="*/ 429473 w 825910"/>
              <a:gd name="connsiteY1" fmla="*/ 0 h 6890825"/>
              <a:gd name="connsiteX2" fmla="*/ 825910 w 825910"/>
              <a:gd name="connsiteY2" fmla="*/ 0 h 6890825"/>
              <a:gd name="connsiteX3" fmla="*/ 825910 w 825910"/>
              <a:gd name="connsiteY3" fmla="*/ 826899 h 6890825"/>
              <a:gd name="connsiteX4" fmla="*/ 825910 w 825910"/>
              <a:gd name="connsiteY4" fmla="*/ 1584890 h 6890825"/>
              <a:gd name="connsiteX5" fmla="*/ 825910 w 825910"/>
              <a:gd name="connsiteY5" fmla="*/ 2411789 h 6890825"/>
              <a:gd name="connsiteX6" fmla="*/ 825910 w 825910"/>
              <a:gd name="connsiteY6" fmla="*/ 3100871 h 6890825"/>
              <a:gd name="connsiteX7" fmla="*/ 825910 w 825910"/>
              <a:gd name="connsiteY7" fmla="*/ 3721046 h 6890825"/>
              <a:gd name="connsiteX8" fmla="*/ 825910 w 825910"/>
              <a:gd name="connsiteY8" fmla="*/ 4203403 h 6890825"/>
              <a:gd name="connsiteX9" fmla="*/ 825910 w 825910"/>
              <a:gd name="connsiteY9" fmla="*/ 4892486 h 6890825"/>
              <a:gd name="connsiteX10" fmla="*/ 825910 w 825910"/>
              <a:gd name="connsiteY10" fmla="*/ 5512660 h 6890825"/>
              <a:gd name="connsiteX11" fmla="*/ 825910 w 825910"/>
              <a:gd name="connsiteY11" fmla="*/ 5995018 h 6890825"/>
              <a:gd name="connsiteX12" fmla="*/ 825910 w 825910"/>
              <a:gd name="connsiteY12" fmla="*/ 6890825 h 6890825"/>
              <a:gd name="connsiteX13" fmla="*/ 437732 w 825910"/>
              <a:gd name="connsiteY13" fmla="*/ 6890825 h 6890825"/>
              <a:gd name="connsiteX14" fmla="*/ 0 w 825910"/>
              <a:gd name="connsiteY14" fmla="*/ 6890825 h 6890825"/>
              <a:gd name="connsiteX15" fmla="*/ 0 w 825910"/>
              <a:gd name="connsiteY15" fmla="*/ 6339559 h 6890825"/>
              <a:gd name="connsiteX16" fmla="*/ 0 w 825910"/>
              <a:gd name="connsiteY16" fmla="*/ 5581568 h 6890825"/>
              <a:gd name="connsiteX17" fmla="*/ 0 w 825910"/>
              <a:gd name="connsiteY17" fmla="*/ 4961394 h 6890825"/>
              <a:gd name="connsiteX18" fmla="*/ 0 w 825910"/>
              <a:gd name="connsiteY18" fmla="*/ 4203403 h 6890825"/>
              <a:gd name="connsiteX19" fmla="*/ 0 w 825910"/>
              <a:gd name="connsiteY19" fmla="*/ 3376504 h 6890825"/>
              <a:gd name="connsiteX20" fmla="*/ 0 w 825910"/>
              <a:gd name="connsiteY20" fmla="*/ 2756330 h 6890825"/>
              <a:gd name="connsiteX21" fmla="*/ 0 w 825910"/>
              <a:gd name="connsiteY21" fmla="*/ 2136156 h 6890825"/>
              <a:gd name="connsiteX22" fmla="*/ 0 w 825910"/>
              <a:gd name="connsiteY22" fmla="*/ 1309257 h 6890825"/>
              <a:gd name="connsiteX23" fmla="*/ 0 w 825910"/>
              <a:gd name="connsiteY23" fmla="*/ 757991 h 6890825"/>
              <a:gd name="connsiteX24" fmla="*/ 0 w 825910"/>
              <a:gd name="connsiteY24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0825" fill="none" extrusionOk="0">
                <a:moveTo>
                  <a:pt x="0" y="0"/>
                </a:moveTo>
                <a:cubicBezTo>
                  <a:pt x="193328" y="13447"/>
                  <a:pt x="329279" y="-16590"/>
                  <a:pt x="429473" y="0"/>
                </a:cubicBezTo>
                <a:cubicBezTo>
                  <a:pt x="529667" y="16590"/>
                  <a:pt x="639247" y="2160"/>
                  <a:pt x="825910" y="0"/>
                </a:cubicBezTo>
                <a:cubicBezTo>
                  <a:pt x="807983" y="295933"/>
                  <a:pt x="855230" y="476294"/>
                  <a:pt x="825910" y="826899"/>
                </a:cubicBezTo>
                <a:cubicBezTo>
                  <a:pt x="796590" y="1177504"/>
                  <a:pt x="813614" y="1234663"/>
                  <a:pt x="825910" y="1584890"/>
                </a:cubicBezTo>
                <a:cubicBezTo>
                  <a:pt x="838206" y="1935117"/>
                  <a:pt x="797564" y="2085838"/>
                  <a:pt x="825910" y="2411789"/>
                </a:cubicBezTo>
                <a:cubicBezTo>
                  <a:pt x="854256" y="2737740"/>
                  <a:pt x="847824" y="2877849"/>
                  <a:pt x="825910" y="3100871"/>
                </a:cubicBezTo>
                <a:cubicBezTo>
                  <a:pt x="803996" y="3323893"/>
                  <a:pt x="814330" y="3513169"/>
                  <a:pt x="825910" y="3721046"/>
                </a:cubicBezTo>
                <a:cubicBezTo>
                  <a:pt x="837490" y="3928923"/>
                  <a:pt x="811660" y="4067832"/>
                  <a:pt x="825910" y="4203403"/>
                </a:cubicBezTo>
                <a:cubicBezTo>
                  <a:pt x="840160" y="4338974"/>
                  <a:pt x="823913" y="4570428"/>
                  <a:pt x="825910" y="4892486"/>
                </a:cubicBezTo>
                <a:cubicBezTo>
                  <a:pt x="827907" y="5214544"/>
                  <a:pt x="846563" y="5374992"/>
                  <a:pt x="825910" y="5512660"/>
                </a:cubicBezTo>
                <a:cubicBezTo>
                  <a:pt x="805257" y="5650328"/>
                  <a:pt x="836462" y="5880673"/>
                  <a:pt x="825910" y="5995018"/>
                </a:cubicBezTo>
                <a:cubicBezTo>
                  <a:pt x="815358" y="6109363"/>
                  <a:pt x="817137" y="6662682"/>
                  <a:pt x="825910" y="6890825"/>
                </a:cubicBezTo>
                <a:cubicBezTo>
                  <a:pt x="688822" y="6906661"/>
                  <a:pt x="625793" y="6909469"/>
                  <a:pt x="437732" y="6890825"/>
                </a:cubicBezTo>
                <a:cubicBezTo>
                  <a:pt x="249671" y="6872181"/>
                  <a:pt x="131492" y="6903254"/>
                  <a:pt x="0" y="6890825"/>
                </a:cubicBezTo>
                <a:cubicBezTo>
                  <a:pt x="-8301" y="6731475"/>
                  <a:pt x="-2854" y="6516991"/>
                  <a:pt x="0" y="6339559"/>
                </a:cubicBezTo>
                <a:cubicBezTo>
                  <a:pt x="2854" y="6162127"/>
                  <a:pt x="-31386" y="5875447"/>
                  <a:pt x="0" y="5581568"/>
                </a:cubicBezTo>
                <a:cubicBezTo>
                  <a:pt x="31386" y="5287689"/>
                  <a:pt x="-28139" y="5172889"/>
                  <a:pt x="0" y="4961394"/>
                </a:cubicBezTo>
                <a:cubicBezTo>
                  <a:pt x="28139" y="4749899"/>
                  <a:pt x="21583" y="4390320"/>
                  <a:pt x="0" y="4203403"/>
                </a:cubicBezTo>
                <a:cubicBezTo>
                  <a:pt x="-21583" y="4016486"/>
                  <a:pt x="25110" y="3676786"/>
                  <a:pt x="0" y="3376504"/>
                </a:cubicBezTo>
                <a:cubicBezTo>
                  <a:pt x="-25110" y="3076222"/>
                  <a:pt x="3657" y="2901357"/>
                  <a:pt x="0" y="2756330"/>
                </a:cubicBezTo>
                <a:cubicBezTo>
                  <a:pt x="-3657" y="2611303"/>
                  <a:pt x="-9109" y="2309750"/>
                  <a:pt x="0" y="2136156"/>
                </a:cubicBezTo>
                <a:cubicBezTo>
                  <a:pt x="9109" y="1962562"/>
                  <a:pt x="-25746" y="1685024"/>
                  <a:pt x="0" y="1309257"/>
                </a:cubicBezTo>
                <a:cubicBezTo>
                  <a:pt x="25746" y="933490"/>
                  <a:pt x="-23838" y="877508"/>
                  <a:pt x="0" y="757991"/>
                </a:cubicBezTo>
                <a:cubicBezTo>
                  <a:pt x="23838" y="638474"/>
                  <a:pt x="-2261" y="370551"/>
                  <a:pt x="0" y="0"/>
                </a:cubicBezTo>
                <a:close/>
              </a:path>
              <a:path w="825910" h="6890825" stroke="0" extrusionOk="0">
                <a:moveTo>
                  <a:pt x="0" y="0"/>
                </a:moveTo>
                <a:cubicBezTo>
                  <a:pt x="95717" y="4582"/>
                  <a:pt x="262373" y="16515"/>
                  <a:pt x="404696" y="0"/>
                </a:cubicBezTo>
                <a:cubicBezTo>
                  <a:pt x="547019" y="-16515"/>
                  <a:pt x="616441" y="16299"/>
                  <a:pt x="825910" y="0"/>
                </a:cubicBezTo>
                <a:cubicBezTo>
                  <a:pt x="855464" y="160995"/>
                  <a:pt x="803449" y="456205"/>
                  <a:pt x="825910" y="620174"/>
                </a:cubicBezTo>
                <a:cubicBezTo>
                  <a:pt x="848371" y="784143"/>
                  <a:pt x="837535" y="1069179"/>
                  <a:pt x="825910" y="1378165"/>
                </a:cubicBezTo>
                <a:cubicBezTo>
                  <a:pt x="814285" y="1687151"/>
                  <a:pt x="802315" y="1649646"/>
                  <a:pt x="825910" y="1860523"/>
                </a:cubicBezTo>
                <a:cubicBezTo>
                  <a:pt x="849505" y="2071400"/>
                  <a:pt x="823256" y="2215260"/>
                  <a:pt x="825910" y="2411789"/>
                </a:cubicBezTo>
                <a:cubicBezTo>
                  <a:pt x="828564" y="2608318"/>
                  <a:pt x="839256" y="2746727"/>
                  <a:pt x="825910" y="2894147"/>
                </a:cubicBezTo>
                <a:cubicBezTo>
                  <a:pt x="812564" y="3041567"/>
                  <a:pt x="837829" y="3275123"/>
                  <a:pt x="825910" y="3514321"/>
                </a:cubicBezTo>
                <a:cubicBezTo>
                  <a:pt x="813991" y="3753519"/>
                  <a:pt x="798303" y="3955807"/>
                  <a:pt x="825910" y="4203403"/>
                </a:cubicBezTo>
                <a:cubicBezTo>
                  <a:pt x="853517" y="4450999"/>
                  <a:pt x="831449" y="4682596"/>
                  <a:pt x="825910" y="4892486"/>
                </a:cubicBezTo>
                <a:cubicBezTo>
                  <a:pt x="820371" y="5102376"/>
                  <a:pt x="847787" y="5249220"/>
                  <a:pt x="825910" y="5374844"/>
                </a:cubicBezTo>
                <a:cubicBezTo>
                  <a:pt x="804033" y="5500468"/>
                  <a:pt x="843085" y="5686162"/>
                  <a:pt x="825910" y="5857201"/>
                </a:cubicBezTo>
                <a:cubicBezTo>
                  <a:pt x="808735" y="6028240"/>
                  <a:pt x="848704" y="6458677"/>
                  <a:pt x="825910" y="6890825"/>
                </a:cubicBezTo>
                <a:cubicBezTo>
                  <a:pt x="731663" y="6885136"/>
                  <a:pt x="589667" y="6891616"/>
                  <a:pt x="404696" y="6890825"/>
                </a:cubicBezTo>
                <a:cubicBezTo>
                  <a:pt x="219725" y="6890034"/>
                  <a:pt x="168945" y="6894450"/>
                  <a:pt x="0" y="6890825"/>
                </a:cubicBezTo>
                <a:cubicBezTo>
                  <a:pt x="-29093" y="6742403"/>
                  <a:pt x="2908" y="6502826"/>
                  <a:pt x="0" y="6270651"/>
                </a:cubicBezTo>
                <a:cubicBezTo>
                  <a:pt x="-2908" y="6038476"/>
                  <a:pt x="22646" y="5921533"/>
                  <a:pt x="0" y="5788293"/>
                </a:cubicBezTo>
                <a:cubicBezTo>
                  <a:pt x="-22646" y="5655053"/>
                  <a:pt x="26887" y="5366123"/>
                  <a:pt x="0" y="5237027"/>
                </a:cubicBezTo>
                <a:cubicBezTo>
                  <a:pt x="-26887" y="5107931"/>
                  <a:pt x="-3878" y="4741199"/>
                  <a:pt x="0" y="4616853"/>
                </a:cubicBezTo>
                <a:cubicBezTo>
                  <a:pt x="3878" y="4492507"/>
                  <a:pt x="-14752" y="4283441"/>
                  <a:pt x="0" y="3996678"/>
                </a:cubicBezTo>
                <a:cubicBezTo>
                  <a:pt x="14752" y="3709916"/>
                  <a:pt x="-25681" y="3458163"/>
                  <a:pt x="0" y="3169779"/>
                </a:cubicBezTo>
                <a:cubicBezTo>
                  <a:pt x="25681" y="2881395"/>
                  <a:pt x="6282" y="2756899"/>
                  <a:pt x="0" y="2618513"/>
                </a:cubicBezTo>
                <a:cubicBezTo>
                  <a:pt x="-6282" y="2480127"/>
                  <a:pt x="-1133" y="2198707"/>
                  <a:pt x="0" y="1998339"/>
                </a:cubicBezTo>
                <a:cubicBezTo>
                  <a:pt x="1133" y="1797971"/>
                  <a:pt x="12634" y="1456572"/>
                  <a:pt x="0" y="1240348"/>
                </a:cubicBezTo>
                <a:cubicBezTo>
                  <a:pt x="-12634" y="1024124"/>
                  <a:pt x="-27397" y="872244"/>
                  <a:pt x="0" y="689082"/>
                </a:cubicBezTo>
                <a:cubicBezTo>
                  <a:pt x="27397" y="505920"/>
                  <a:pt x="2061" y="159915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87663" y="359264"/>
            <a:ext cx="3700134" cy="638632"/>
          </a:xfrm>
        </p:spPr>
        <p:txBody>
          <a:bodyPr>
            <a:normAutofit lnSpcReduction="10000"/>
          </a:bodyPr>
          <a:lstStyle/>
          <a:p>
            <a:pPr algn="r"/>
            <a:r>
              <a:rPr lang="es-ES" sz="4000">
                <a:solidFill>
                  <a:schemeClr val="bg1"/>
                </a:solidFill>
                <a:latin typeface="Slackey" panose="02000000000000000000" pitchFamily="2" charset="0"/>
              </a:rPr>
              <a:t>Shop </a:t>
            </a:r>
            <a:r>
              <a:rPr lang="es-ES" sz="4000" err="1">
                <a:solidFill>
                  <a:schemeClr val="bg1"/>
                </a:solidFill>
                <a:latin typeface="Slackey" panose="02000000000000000000" pitchFamily="2" charset="0"/>
              </a:rPr>
              <a:t>Menu</a:t>
            </a:r>
            <a:endParaRPr lang="es-ES" sz="4000">
              <a:solidFill>
                <a:schemeClr val="bg1"/>
              </a:solidFill>
              <a:latin typeface="Slackey" panose="02000000000000000000" pitchFamily="2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FBD90F52-7461-403E-BF8E-AC5111B5283F}"/>
              </a:ext>
            </a:extLst>
          </p:cNvPr>
          <p:cNvGrpSpPr/>
          <p:nvPr/>
        </p:nvGrpSpPr>
        <p:grpSpPr>
          <a:xfrm>
            <a:off x="1576639" y="997896"/>
            <a:ext cx="9939940" cy="5591217"/>
            <a:chOff x="1576639" y="997896"/>
            <a:chExt cx="9939940" cy="5591217"/>
          </a:xfrm>
        </p:grpSpPr>
        <p:pic>
          <p:nvPicPr>
            <p:cNvPr id="4" name="Imagen 3" descr="Diagrama&#10;&#10;Descripción generada automáticamente">
              <a:extLst>
                <a:ext uri="{FF2B5EF4-FFF2-40B4-BE49-F238E27FC236}">
                  <a16:creationId xmlns:a16="http://schemas.microsoft.com/office/drawing/2014/main" id="{6A5F933F-6824-48F9-BB3A-F5AC52D9B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639" y="997896"/>
              <a:ext cx="9939940" cy="5591217"/>
            </a:xfrm>
            <a:prstGeom prst="rect">
              <a:avLst/>
            </a:prstGeom>
          </p:spPr>
        </p:pic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2FDEEBB6-F20D-4BFE-B1FA-9EF91DF5DB97}"/>
                </a:ext>
              </a:extLst>
            </p:cNvPr>
            <p:cNvSpPr/>
            <p:nvPr/>
          </p:nvSpPr>
          <p:spPr>
            <a:xfrm>
              <a:off x="2896566" y="2114550"/>
              <a:ext cx="1075359" cy="371475"/>
            </a:xfrm>
            <a:prstGeom prst="rect">
              <a:avLst/>
            </a:prstGeom>
            <a:solidFill>
              <a:srgbClr val="C7C5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1" name="Subtítulo 2">
            <a:extLst>
              <a:ext uri="{FF2B5EF4-FFF2-40B4-BE49-F238E27FC236}">
                <a16:creationId xmlns:a16="http://schemas.microsoft.com/office/drawing/2014/main" id="{762E3E2A-828C-4855-B7CD-F495E337BEB9}"/>
              </a:ext>
            </a:extLst>
          </p:cNvPr>
          <p:cNvSpPr txBox="1">
            <a:spLocks/>
          </p:cNvSpPr>
          <p:nvPr/>
        </p:nvSpPr>
        <p:spPr>
          <a:xfrm>
            <a:off x="2870069" y="2129446"/>
            <a:ext cx="1219354" cy="4878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3000" b="1">
                <a:latin typeface="Glegoo" pitchFamily="2" charset="0"/>
                <a:cs typeface="Glegoo" pitchFamily="2" charset="0"/>
              </a:rPr>
              <a:t>LIVES</a:t>
            </a:r>
          </a:p>
        </p:txBody>
      </p:sp>
      <p:pic>
        <p:nvPicPr>
          <p:cNvPr id="22" name="Imagen 21" descr="Aplicación&#10;&#10;Descripción generada automáticamente">
            <a:extLst>
              <a:ext uri="{FF2B5EF4-FFF2-40B4-BE49-F238E27FC236}">
                <a16:creationId xmlns:a16="http://schemas.microsoft.com/office/drawing/2014/main" id="{F453EE52-E69F-4737-8941-7C0B8024E6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1282" y="1553428"/>
            <a:ext cx="1789868" cy="1889305"/>
          </a:xfrm>
          <a:prstGeom prst="rect">
            <a:avLst/>
          </a:prstGeom>
        </p:spPr>
      </p:pic>
      <p:pic>
        <p:nvPicPr>
          <p:cNvPr id="23" name="Imagen 22" descr="Imagen de la pantalla de un celular con letras&#10;&#10;Descripción generada automáticamente con confianza media">
            <a:extLst>
              <a:ext uri="{FF2B5EF4-FFF2-40B4-BE49-F238E27FC236}">
                <a16:creationId xmlns:a16="http://schemas.microsoft.com/office/drawing/2014/main" id="{BB459614-DE7E-486B-93E2-6A82AB45B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1764" y="4223535"/>
            <a:ext cx="1789868" cy="1901040"/>
          </a:xfrm>
          <a:prstGeom prst="rect">
            <a:avLst/>
          </a:prstGeom>
        </p:spPr>
      </p:pic>
      <p:sp>
        <p:nvSpPr>
          <p:cNvPr id="24" name="Subtítulo 2">
            <a:extLst>
              <a:ext uri="{FF2B5EF4-FFF2-40B4-BE49-F238E27FC236}">
                <a16:creationId xmlns:a16="http://schemas.microsoft.com/office/drawing/2014/main" id="{37513FBC-ED66-49DD-A277-9F2F03D6D86C}"/>
              </a:ext>
            </a:extLst>
          </p:cNvPr>
          <p:cNvSpPr txBox="1">
            <a:spLocks/>
          </p:cNvSpPr>
          <p:nvPr/>
        </p:nvSpPr>
        <p:spPr>
          <a:xfrm>
            <a:off x="-5231764" y="2178764"/>
            <a:ext cx="4631689" cy="6386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4400" b="1">
                <a:solidFill>
                  <a:schemeClr val="bg1"/>
                </a:solidFill>
                <a:latin typeface="Glegoo" pitchFamily="2" charset="0"/>
                <a:cs typeface="Glegoo" pitchFamily="2" charset="0"/>
              </a:rPr>
              <a:t>Compra de vidas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5E67A50B-FA62-47F8-96C2-B96CA18DA4A8}"/>
              </a:ext>
            </a:extLst>
          </p:cNvPr>
          <p:cNvSpPr txBox="1">
            <a:spLocks/>
          </p:cNvSpPr>
          <p:nvPr/>
        </p:nvSpPr>
        <p:spPr>
          <a:xfrm>
            <a:off x="12407704" y="4854739"/>
            <a:ext cx="5273446" cy="6386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4000" b="1">
                <a:solidFill>
                  <a:schemeClr val="bg1"/>
                </a:solidFill>
                <a:latin typeface="Glegoo" pitchFamily="2" charset="0"/>
                <a:cs typeface="Glegoo" pitchFamily="2" charset="0"/>
              </a:rPr>
              <a:t>Paquetes de juegos</a:t>
            </a:r>
          </a:p>
        </p:txBody>
      </p:sp>
    </p:spTree>
    <p:extLst>
      <p:ext uri="{BB962C8B-B14F-4D97-AF65-F5344CB8AC3E}">
        <p14:creationId xmlns:p14="http://schemas.microsoft.com/office/powerpoint/2010/main" val="360510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0" y="770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2667474" cy="6869974"/>
          </a:xfrm>
          <a:custGeom>
            <a:avLst/>
            <a:gdLst>
              <a:gd name="connsiteX0" fmla="*/ 0 w 12667474"/>
              <a:gd name="connsiteY0" fmla="*/ 0 h 6869974"/>
              <a:gd name="connsiteX1" fmla="*/ 793384 w 12667474"/>
              <a:gd name="connsiteY1" fmla="*/ 0 h 6869974"/>
              <a:gd name="connsiteX2" fmla="*/ 1713443 w 12667474"/>
              <a:gd name="connsiteY2" fmla="*/ 0 h 6869974"/>
              <a:gd name="connsiteX3" fmla="*/ 2506826 w 12667474"/>
              <a:gd name="connsiteY3" fmla="*/ 0 h 6869974"/>
              <a:gd name="connsiteX4" fmla="*/ 2793511 w 12667474"/>
              <a:gd name="connsiteY4" fmla="*/ 0 h 6869974"/>
              <a:gd name="connsiteX5" fmla="*/ 3333546 w 12667474"/>
              <a:gd name="connsiteY5" fmla="*/ 0 h 6869974"/>
              <a:gd name="connsiteX6" fmla="*/ 3873580 w 12667474"/>
              <a:gd name="connsiteY6" fmla="*/ 0 h 6869974"/>
              <a:gd name="connsiteX7" fmla="*/ 4286940 w 12667474"/>
              <a:gd name="connsiteY7" fmla="*/ 0 h 6869974"/>
              <a:gd name="connsiteX8" fmla="*/ 4953649 w 12667474"/>
              <a:gd name="connsiteY8" fmla="*/ 0 h 6869974"/>
              <a:gd name="connsiteX9" fmla="*/ 5493683 w 12667474"/>
              <a:gd name="connsiteY9" fmla="*/ 0 h 6869974"/>
              <a:gd name="connsiteX10" fmla="*/ 5780368 w 12667474"/>
              <a:gd name="connsiteY10" fmla="*/ 0 h 6869974"/>
              <a:gd name="connsiteX11" fmla="*/ 6320403 w 12667474"/>
              <a:gd name="connsiteY11" fmla="*/ 0 h 6869974"/>
              <a:gd name="connsiteX12" fmla="*/ 6733762 w 12667474"/>
              <a:gd name="connsiteY12" fmla="*/ 0 h 6869974"/>
              <a:gd name="connsiteX13" fmla="*/ 7653821 w 12667474"/>
              <a:gd name="connsiteY13" fmla="*/ 0 h 6869974"/>
              <a:gd name="connsiteX14" fmla="*/ 8320530 w 12667474"/>
              <a:gd name="connsiteY14" fmla="*/ 0 h 6869974"/>
              <a:gd name="connsiteX15" fmla="*/ 8987239 w 12667474"/>
              <a:gd name="connsiteY15" fmla="*/ 0 h 6869974"/>
              <a:gd name="connsiteX16" fmla="*/ 9907298 w 12667474"/>
              <a:gd name="connsiteY16" fmla="*/ 0 h 6869974"/>
              <a:gd name="connsiteX17" fmla="*/ 10700682 w 12667474"/>
              <a:gd name="connsiteY17" fmla="*/ 0 h 6869974"/>
              <a:gd name="connsiteX18" fmla="*/ 10987367 w 12667474"/>
              <a:gd name="connsiteY18" fmla="*/ 0 h 6869974"/>
              <a:gd name="connsiteX19" fmla="*/ 11400727 w 12667474"/>
              <a:gd name="connsiteY19" fmla="*/ 0 h 6869974"/>
              <a:gd name="connsiteX20" fmla="*/ 11687412 w 12667474"/>
              <a:gd name="connsiteY20" fmla="*/ 0 h 6869974"/>
              <a:gd name="connsiteX21" fmla="*/ 12667474 w 12667474"/>
              <a:gd name="connsiteY21" fmla="*/ 0 h 6869974"/>
              <a:gd name="connsiteX22" fmla="*/ 12667474 w 12667474"/>
              <a:gd name="connsiteY22" fmla="*/ 824397 h 6869974"/>
              <a:gd name="connsiteX23" fmla="*/ 12667474 w 12667474"/>
              <a:gd name="connsiteY23" fmla="*/ 1373995 h 6869974"/>
              <a:gd name="connsiteX24" fmla="*/ 12667474 w 12667474"/>
              <a:gd name="connsiteY24" fmla="*/ 1923593 h 6869974"/>
              <a:gd name="connsiteX25" fmla="*/ 12667474 w 12667474"/>
              <a:gd name="connsiteY25" fmla="*/ 2679290 h 6869974"/>
              <a:gd name="connsiteX26" fmla="*/ 12667474 w 12667474"/>
              <a:gd name="connsiteY26" fmla="*/ 3503687 h 6869974"/>
              <a:gd name="connsiteX27" fmla="*/ 12667474 w 12667474"/>
              <a:gd name="connsiteY27" fmla="*/ 4259384 h 6869974"/>
              <a:gd name="connsiteX28" fmla="*/ 12667474 w 12667474"/>
              <a:gd name="connsiteY28" fmla="*/ 5083781 h 6869974"/>
              <a:gd name="connsiteX29" fmla="*/ 12667474 w 12667474"/>
              <a:gd name="connsiteY29" fmla="*/ 5770778 h 6869974"/>
              <a:gd name="connsiteX30" fmla="*/ 12667474 w 12667474"/>
              <a:gd name="connsiteY30" fmla="*/ 6869974 h 6869974"/>
              <a:gd name="connsiteX31" fmla="*/ 12254114 w 12667474"/>
              <a:gd name="connsiteY31" fmla="*/ 6869974 h 6869974"/>
              <a:gd name="connsiteX32" fmla="*/ 11334056 w 12667474"/>
              <a:gd name="connsiteY32" fmla="*/ 6869974 h 6869974"/>
              <a:gd name="connsiteX33" fmla="*/ 11047371 w 12667474"/>
              <a:gd name="connsiteY33" fmla="*/ 6869974 h 6869974"/>
              <a:gd name="connsiteX34" fmla="*/ 10127312 w 12667474"/>
              <a:gd name="connsiteY34" fmla="*/ 6869974 h 6869974"/>
              <a:gd name="connsiteX35" fmla="*/ 9587278 w 12667474"/>
              <a:gd name="connsiteY35" fmla="*/ 6869974 h 6869974"/>
              <a:gd name="connsiteX36" fmla="*/ 9173918 w 12667474"/>
              <a:gd name="connsiteY36" fmla="*/ 6869974 h 6869974"/>
              <a:gd name="connsiteX37" fmla="*/ 8760558 w 12667474"/>
              <a:gd name="connsiteY37" fmla="*/ 6869974 h 6869974"/>
              <a:gd name="connsiteX38" fmla="*/ 8473873 w 12667474"/>
              <a:gd name="connsiteY38" fmla="*/ 6869974 h 6869974"/>
              <a:gd name="connsiteX39" fmla="*/ 8187188 w 12667474"/>
              <a:gd name="connsiteY39" fmla="*/ 6869974 h 6869974"/>
              <a:gd name="connsiteX40" fmla="*/ 7267130 w 12667474"/>
              <a:gd name="connsiteY40" fmla="*/ 6869974 h 6869974"/>
              <a:gd name="connsiteX41" fmla="*/ 6473746 w 12667474"/>
              <a:gd name="connsiteY41" fmla="*/ 6869974 h 6869974"/>
              <a:gd name="connsiteX42" fmla="*/ 5807037 w 12667474"/>
              <a:gd name="connsiteY42" fmla="*/ 6869974 h 6869974"/>
              <a:gd name="connsiteX43" fmla="*/ 5393677 w 12667474"/>
              <a:gd name="connsiteY43" fmla="*/ 6869974 h 6869974"/>
              <a:gd name="connsiteX44" fmla="*/ 4473618 w 12667474"/>
              <a:gd name="connsiteY44" fmla="*/ 6869974 h 6869974"/>
              <a:gd name="connsiteX45" fmla="*/ 4186934 w 12667474"/>
              <a:gd name="connsiteY45" fmla="*/ 6869974 h 6869974"/>
              <a:gd name="connsiteX46" fmla="*/ 3393550 w 12667474"/>
              <a:gd name="connsiteY46" fmla="*/ 6869974 h 6869974"/>
              <a:gd name="connsiteX47" fmla="*/ 2980190 w 12667474"/>
              <a:gd name="connsiteY47" fmla="*/ 6869974 h 6869974"/>
              <a:gd name="connsiteX48" fmla="*/ 2186806 w 12667474"/>
              <a:gd name="connsiteY48" fmla="*/ 6869974 h 6869974"/>
              <a:gd name="connsiteX49" fmla="*/ 1646772 w 12667474"/>
              <a:gd name="connsiteY49" fmla="*/ 6869974 h 6869974"/>
              <a:gd name="connsiteX50" fmla="*/ 1106737 w 12667474"/>
              <a:gd name="connsiteY50" fmla="*/ 6869974 h 6869974"/>
              <a:gd name="connsiteX51" fmla="*/ 0 w 12667474"/>
              <a:gd name="connsiteY51" fmla="*/ 6869974 h 6869974"/>
              <a:gd name="connsiteX52" fmla="*/ 0 w 12667474"/>
              <a:gd name="connsiteY52" fmla="*/ 6389076 h 6869974"/>
              <a:gd name="connsiteX53" fmla="*/ 0 w 12667474"/>
              <a:gd name="connsiteY53" fmla="*/ 5633379 h 6869974"/>
              <a:gd name="connsiteX54" fmla="*/ 0 w 12667474"/>
              <a:gd name="connsiteY54" fmla="*/ 4808982 h 6869974"/>
              <a:gd name="connsiteX55" fmla="*/ 0 w 12667474"/>
              <a:gd name="connsiteY55" fmla="*/ 4121984 h 6869974"/>
              <a:gd name="connsiteX56" fmla="*/ 0 w 12667474"/>
              <a:gd name="connsiteY56" fmla="*/ 3572386 h 6869974"/>
              <a:gd name="connsiteX57" fmla="*/ 0 w 12667474"/>
              <a:gd name="connsiteY57" fmla="*/ 3091488 h 6869974"/>
              <a:gd name="connsiteX58" fmla="*/ 0 w 12667474"/>
              <a:gd name="connsiteY58" fmla="*/ 2473191 h 6869974"/>
              <a:gd name="connsiteX59" fmla="*/ 0 w 12667474"/>
              <a:gd name="connsiteY59" fmla="*/ 1923593 h 6869974"/>
              <a:gd name="connsiteX60" fmla="*/ 0 w 12667474"/>
              <a:gd name="connsiteY60" fmla="*/ 1167896 h 6869974"/>
              <a:gd name="connsiteX61" fmla="*/ 0 w 12667474"/>
              <a:gd name="connsiteY61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667474" h="6869974" fill="none" extrusionOk="0">
                <a:moveTo>
                  <a:pt x="0" y="0"/>
                </a:moveTo>
                <a:cubicBezTo>
                  <a:pt x="200167" y="3636"/>
                  <a:pt x="536791" y="23323"/>
                  <a:pt x="793384" y="0"/>
                </a:cubicBezTo>
                <a:cubicBezTo>
                  <a:pt x="1049977" y="-23323"/>
                  <a:pt x="1295005" y="-41052"/>
                  <a:pt x="1713443" y="0"/>
                </a:cubicBezTo>
                <a:cubicBezTo>
                  <a:pt x="2131881" y="41052"/>
                  <a:pt x="2148683" y="7315"/>
                  <a:pt x="2506826" y="0"/>
                </a:cubicBezTo>
                <a:cubicBezTo>
                  <a:pt x="2864969" y="-7315"/>
                  <a:pt x="2663205" y="3669"/>
                  <a:pt x="2793511" y="0"/>
                </a:cubicBezTo>
                <a:cubicBezTo>
                  <a:pt x="2923817" y="-3669"/>
                  <a:pt x="3109929" y="5151"/>
                  <a:pt x="3333546" y="0"/>
                </a:cubicBezTo>
                <a:cubicBezTo>
                  <a:pt x="3557164" y="-5151"/>
                  <a:pt x="3652301" y="25036"/>
                  <a:pt x="3873580" y="0"/>
                </a:cubicBezTo>
                <a:cubicBezTo>
                  <a:pt x="4094859" y="-25036"/>
                  <a:pt x="4173486" y="-12608"/>
                  <a:pt x="4286940" y="0"/>
                </a:cubicBezTo>
                <a:cubicBezTo>
                  <a:pt x="4400394" y="12608"/>
                  <a:pt x="4795912" y="10497"/>
                  <a:pt x="4953649" y="0"/>
                </a:cubicBezTo>
                <a:cubicBezTo>
                  <a:pt x="5111386" y="-10497"/>
                  <a:pt x="5272118" y="-17384"/>
                  <a:pt x="5493683" y="0"/>
                </a:cubicBezTo>
                <a:cubicBezTo>
                  <a:pt x="5715248" y="17384"/>
                  <a:pt x="5689053" y="7694"/>
                  <a:pt x="5780368" y="0"/>
                </a:cubicBezTo>
                <a:cubicBezTo>
                  <a:pt x="5871683" y="-7694"/>
                  <a:pt x="6051373" y="-15092"/>
                  <a:pt x="6320403" y="0"/>
                </a:cubicBezTo>
                <a:cubicBezTo>
                  <a:pt x="6589433" y="15092"/>
                  <a:pt x="6614006" y="8539"/>
                  <a:pt x="6733762" y="0"/>
                </a:cubicBezTo>
                <a:cubicBezTo>
                  <a:pt x="6853518" y="-8539"/>
                  <a:pt x="7364168" y="10847"/>
                  <a:pt x="7653821" y="0"/>
                </a:cubicBezTo>
                <a:cubicBezTo>
                  <a:pt x="7943474" y="-10847"/>
                  <a:pt x="8097541" y="17578"/>
                  <a:pt x="8320530" y="0"/>
                </a:cubicBezTo>
                <a:cubicBezTo>
                  <a:pt x="8543519" y="-17578"/>
                  <a:pt x="8772582" y="13439"/>
                  <a:pt x="8987239" y="0"/>
                </a:cubicBezTo>
                <a:cubicBezTo>
                  <a:pt x="9201896" y="-13439"/>
                  <a:pt x="9612178" y="21771"/>
                  <a:pt x="9907298" y="0"/>
                </a:cubicBezTo>
                <a:cubicBezTo>
                  <a:pt x="10202418" y="-21771"/>
                  <a:pt x="10309034" y="36562"/>
                  <a:pt x="10700682" y="0"/>
                </a:cubicBezTo>
                <a:cubicBezTo>
                  <a:pt x="11092330" y="-36562"/>
                  <a:pt x="10858435" y="-1883"/>
                  <a:pt x="10987367" y="0"/>
                </a:cubicBezTo>
                <a:cubicBezTo>
                  <a:pt x="11116300" y="1883"/>
                  <a:pt x="11210622" y="-17977"/>
                  <a:pt x="11400727" y="0"/>
                </a:cubicBezTo>
                <a:cubicBezTo>
                  <a:pt x="11590832" y="17977"/>
                  <a:pt x="11601729" y="-10941"/>
                  <a:pt x="11687412" y="0"/>
                </a:cubicBezTo>
                <a:cubicBezTo>
                  <a:pt x="11773095" y="10941"/>
                  <a:pt x="12410544" y="20662"/>
                  <a:pt x="12667474" y="0"/>
                </a:cubicBezTo>
                <a:cubicBezTo>
                  <a:pt x="12673605" y="221232"/>
                  <a:pt x="12641991" y="588476"/>
                  <a:pt x="12667474" y="824397"/>
                </a:cubicBezTo>
                <a:cubicBezTo>
                  <a:pt x="12692957" y="1060318"/>
                  <a:pt x="12660544" y="1228946"/>
                  <a:pt x="12667474" y="1373995"/>
                </a:cubicBezTo>
                <a:cubicBezTo>
                  <a:pt x="12674404" y="1519044"/>
                  <a:pt x="12668078" y="1709793"/>
                  <a:pt x="12667474" y="1923593"/>
                </a:cubicBezTo>
                <a:cubicBezTo>
                  <a:pt x="12666870" y="2137393"/>
                  <a:pt x="12664026" y="2336342"/>
                  <a:pt x="12667474" y="2679290"/>
                </a:cubicBezTo>
                <a:cubicBezTo>
                  <a:pt x="12670922" y="3022238"/>
                  <a:pt x="12696107" y="3293494"/>
                  <a:pt x="12667474" y="3503687"/>
                </a:cubicBezTo>
                <a:cubicBezTo>
                  <a:pt x="12638841" y="3713880"/>
                  <a:pt x="12702338" y="3987184"/>
                  <a:pt x="12667474" y="4259384"/>
                </a:cubicBezTo>
                <a:cubicBezTo>
                  <a:pt x="12632610" y="4531584"/>
                  <a:pt x="12642641" y="4775648"/>
                  <a:pt x="12667474" y="5083781"/>
                </a:cubicBezTo>
                <a:cubicBezTo>
                  <a:pt x="12692307" y="5391914"/>
                  <a:pt x="12697755" y="5541407"/>
                  <a:pt x="12667474" y="5770778"/>
                </a:cubicBezTo>
                <a:cubicBezTo>
                  <a:pt x="12637193" y="6000149"/>
                  <a:pt x="12614875" y="6341843"/>
                  <a:pt x="12667474" y="6869974"/>
                </a:cubicBezTo>
                <a:cubicBezTo>
                  <a:pt x="12552798" y="6860925"/>
                  <a:pt x="12395756" y="6879147"/>
                  <a:pt x="12254114" y="6869974"/>
                </a:cubicBezTo>
                <a:cubicBezTo>
                  <a:pt x="12112472" y="6860801"/>
                  <a:pt x="11629542" y="6876602"/>
                  <a:pt x="11334056" y="6869974"/>
                </a:cubicBezTo>
                <a:cubicBezTo>
                  <a:pt x="11038570" y="6863346"/>
                  <a:pt x="11136163" y="6860989"/>
                  <a:pt x="11047371" y="6869974"/>
                </a:cubicBezTo>
                <a:cubicBezTo>
                  <a:pt x="10958579" y="6878959"/>
                  <a:pt x="10368599" y="6877639"/>
                  <a:pt x="10127312" y="6869974"/>
                </a:cubicBezTo>
                <a:cubicBezTo>
                  <a:pt x="9886025" y="6862309"/>
                  <a:pt x="9780061" y="6886367"/>
                  <a:pt x="9587278" y="6869974"/>
                </a:cubicBezTo>
                <a:cubicBezTo>
                  <a:pt x="9394495" y="6853581"/>
                  <a:pt x="9311218" y="6856046"/>
                  <a:pt x="9173918" y="6869974"/>
                </a:cubicBezTo>
                <a:cubicBezTo>
                  <a:pt x="9036618" y="6883902"/>
                  <a:pt x="8885580" y="6864156"/>
                  <a:pt x="8760558" y="6869974"/>
                </a:cubicBezTo>
                <a:cubicBezTo>
                  <a:pt x="8635536" y="6875792"/>
                  <a:pt x="8562885" y="6858106"/>
                  <a:pt x="8473873" y="6869974"/>
                </a:cubicBezTo>
                <a:cubicBezTo>
                  <a:pt x="8384862" y="6881842"/>
                  <a:pt x="8304990" y="6866861"/>
                  <a:pt x="8187188" y="6869974"/>
                </a:cubicBezTo>
                <a:cubicBezTo>
                  <a:pt x="8069387" y="6873087"/>
                  <a:pt x="7543786" y="6902519"/>
                  <a:pt x="7267130" y="6869974"/>
                </a:cubicBezTo>
                <a:cubicBezTo>
                  <a:pt x="6990474" y="6837429"/>
                  <a:pt x="6704948" y="6833091"/>
                  <a:pt x="6473746" y="6869974"/>
                </a:cubicBezTo>
                <a:cubicBezTo>
                  <a:pt x="6242544" y="6906857"/>
                  <a:pt x="6062311" y="6901338"/>
                  <a:pt x="5807037" y="6869974"/>
                </a:cubicBezTo>
                <a:cubicBezTo>
                  <a:pt x="5551763" y="6838610"/>
                  <a:pt x="5543786" y="6862071"/>
                  <a:pt x="5393677" y="6869974"/>
                </a:cubicBezTo>
                <a:cubicBezTo>
                  <a:pt x="5243568" y="6877877"/>
                  <a:pt x="4822025" y="6837627"/>
                  <a:pt x="4473618" y="6869974"/>
                </a:cubicBezTo>
                <a:cubicBezTo>
                  <a:pt x="4125211" y="6902321"/>
                  <a:pt x="4286605" y="6878804"/>
                  <a:pt x="4186934" y="6869974"/>
                </a:cubicBezTo>
                <a:cubicBezTo>
                  <a:pt x="4087263" y="6861144"/>
                  <a:pt x="3709436" y="6856969"/>
                  <a:pt x="3393550" y="6869974"/>
                </a:cubicBezTo>
                <a:cubicBezTo>
                  <a:pt x="3077664" y="6882979"/>
                  <a:pt x="3069088" y="6860805"/>
                  <a:pt x="2980190" y="6869974"/>
                </a:cubicBezTo>
                <a:cubicBezTo>
                  <a:pt x="2891292" y="6879143"/>
                  <a:pt x="2555165" y="6873798"/>
                  <a:pt x="2186806" y="6869974"/>
                </a:cubicBezTo>
                <a:cubicBezTo>
                  <a:pt x="1818447" y="6866150"/>
                  <a:pt x="1817778" y="6849351"/>
                  <a:pt x="1646772" y="6869974"/>
                </a:cubicBezTo>
                <a:cubicBezTo>
                  <a:pt x="1475766" y="6890597"/>
                  <a:pt x="1265580" y="6887214"/>
                  <a:pt x="1106737" y="6869974"/>
                </a:cubicBezTo>
                <a:cubicBezTo>
                  <a:pt x="947895" y="6852734"/>
                  <a:pt x="411960" y="6874899"/>
                  <a:pt x="0" y="6869974"/>
                </a:cubicBezTo>
                <a:cubicBezTo>
                  <a:pt x="-16378" y="6750943"/>
                  <a:pt x="-23961" y="6583338"/>
                  <a:pt x="0" y="6389076"/>
                </a:cubicBezTo>
                <a:cubicBezTo>
                  <a:pt x="23961" y="6194814"/>
                  <a:pt x="1998" y="5897631"/>
                  <a:pt x="0" y="5633379"/>
                </a:cubicBezTo>
                <a:cubicBezTo>
                  <a:pt x="-1998" y="5369127"/>
                  <a:pt x="-6706" y="5087446"/>
                  <a:pt x="0" y="4808982"/>
                </a:cubicBezTo>
                <a:cubicBezTo>
                  <a:pt x="6706" y="4530518"/>
                  <a:pt x="-875" y="4352683"/>
                  <a:pt x="0" y="4121984"/>
                </a:cubicBezTo>
                <a:cubicBezTo>
                  <a:pt x="875" y="3891285"/>
                  <a:pt x="-25687" y="3753668"/>
                  <a:pt x="0" y="3572386"/>
                </a:cubicBezTo>
                <a:cubicBezTo>
                  <a:pt x="25687" y="3391104"/>
                  <a:pt x="1104" y="3312619"/>
                  <a:pt x="0" y="3091488"/>
                </a:cubicBezTo>
                <a:cubicBezTo>
                  <a:pt x="-1104" y="2870357"/>
                  <a:pt x="-1026" y="2764512"/>
                  <a:pt x="0" y="2473191"/>
                </a:cubicBezTo>
                <a:cubicBezTo>
                  <a:pt x="1026" y="2181870"/>
                  <a:pt x="-13018" y="2184642"/>
                  <a:pt x="0" y="1923593"/>
                </a:cubicBezTo>
                <a:cubicBezTo>
                  <a:pt x="13018" y="1662544"/>
                  <a:pt x="7034" y="1497817"/>
                  <a:pt x="0" y="1167896"/>
                </a:cubicBezTo>
                <a:cubicBezTo>
                  <a:pt x="-7034" y="837975"/>
                  <a:pt x="-22363" y="236597"/>
                  <a:pt x="0" y="0"/>
                </a:cubicBezTo>
                <a:close/>
              </a:path>
              <a:path w="12667474" h="6869974" stroke="0" extrusionOk="0">
                <a:moveTo>
                  <a:pt x="0" y="0"/>
                </a:moveTo>
                <a:cubicBezTo>
                  <a:pt x="202825" y="-9997"/>
                  <a:pt x="301086" y="-5942"/>
                  <a:pt x="540034" y="0"/>
                </a:cubicBezTo>
                <a:cubicBezTo>
                  <a:pt x="778982" y="5942"/>
                  <a:pt x="713751" y="8695"/>
                  <a:pt x="826719" y="0"/>
                </a:cubicBezTo>
                <a:cubicBezTo>
                  <a:pt x="939688" y="-8695"/>
                  <a:pt x="1282501" y="-16575"/>
                  <a:pt x="1620103" y="0"/>
                </a:cubicBezTo>
                <a:cubicBezTo>
                  <a:pt x="1957705" y="16575"/>
                  <a:pt x="1808918" y="-5762"/>
                  <a:pt x="1906788" y="0"/>
                </a:cubicBezTo>
                <a:cubicBezTo>
                  <a:pt x="2004658" y="5762"/>
                  <a:pt x="2057969" y="10969"/>
                  <a:pt x="2193473" y="0"/>
                </a:cubicBezTo>
                <a:cubicBezTo>
                  <a:pt x="2328978" y="-10969"/>
                  <a:pt x="2488474" y="-12848"/>
                  <a:pt x="2606833" y="0"/>
                </a:cubicBezTo>
                <a:cubicBezTo>
                  <a:pt x="2725192" y="12848"/>
                  <a:pt x="2881469" y="25751"/>
                  <a:pt x="3146867" y="0"/>
                </a:cubicBezTo>
                <a:cubicBezTo>
                  <a:pt x="3412265" y="-25751"/>
                  <a:pt x="3628756" y="14532"/>
                  <a:pt x="3813576" y="0"/>
                </a:cubicBezTo>
                <a:cubicBezTo>
                  <a:pt x="3998396" y="-14532"/>
                  <a:pt x="3977316" y="6381"/>
                  <a:pt x="4100261" y="0"/>
                </a:cubicBezTo>
                <a:cubicBezTo>
                  <a:pt x="4223207" y="-6381"/>
                  <a:pt x="4403356" y="-16825"/>
                  <a:pt x="4640296" y="0"/>
                </a:cubicBezTo>
                <a:cubicBezTo>
                  <a:pt x="4877237" y="16825"/>
                  <a:pt x="4839668" y="-5201"/>
                  <a:pt x="4926981" y="0"/>
                </a:cubicBezTo>
                <a:cubicBezTo>
                  <a:pt x="5014295" y="5201"/>
                  <a:pt x="5330899" y="-26279"/>
                  <a:pt x="5593690" y="0"/>
                </a:cubicBezTo>
                <a:cubicBezTo>
                  <a:pt x="5856481" y="26279"/>
                  <a:pt x="5759841" y="182"/>
                  <a:pt x="5880375" y="0"/>
                </a:cubicBezTo>
                <a:cubicBezTo>
                  <a:pt x="6000909" y="-182"/>
                  <a:pt x="6448669" y="26147"/>
                  <a:pt x="6673759" y="0"/>
                </a:cubicBezTo>
                <a:cubicBezTo>
                  <a:pt x="6898849" y="-26147"/>
                  <a:pt x="7308602" y="-1135"/>
                  <a:pt x="7593817" y="0"/>
                </a:cubicBezTo>
                <a:cubicBezTo>
                  <a:pt x="7879032" y="1135"/>
                  <a:pt x="8033493" y="16132"/>
                  <a:pt x="8387201" y="0"/>
                </a:cubicBezTo>
                <a:cubicBezTo>
                  <a:pt x="8740909" y="-16132"/>
                  <a:pt x="8718258" y="1172"/>
                  <a:pt x="8927236" y="0"/>
                </a:cubicBezTo>
                <a:cubicBezTo>
                  <a:pt x="9136214" y="-1172"/>
                  <a:pt x="9227368" y="16879"/>
                  <a:pt x="9340595" y="0"/>
                </a:cubicBezTo>
                <a:cubicBezTo>
                  <a:pt x="9453822" y="-16879"/>
                  <a:pt x="9523810" y="-2128"/>
                  <a:pt x="9627280" y="0"/>
                </a:cubicBezTo>
                <a:cubicBezTo>
                  <a:pt x="9730750" y="2128"/>
                  <a:pt x="10324765" y="-6616"/>
                  <a:pt x="10547339" y="0"/>
                </a:cubicBezTo>
                <a:cubicBezTo>
                  <a:pt x="10769913" y="6616"/>
                  <a:pt x="11272598" y="-11534"/>
                  <a:pt x="11467398" y="0"/>
                </a:cubicBezTo>
                <a:cubicBezTo>
                  <a:pt x="11662198" y="11534"/>
                  <a:pt x="12398206" y="24238"/>
                  <a:pt x="12667474" y="0"/>
                </a:cubicBezTo>
                <a:cubicBezTo>
                  <a:pt x="12641915" y="276961"/>
                  <a:pt x="12666264" y="441218"/>
                  <a:pt x="12667474" y="618298"/>
                </a:cubicBezTo>
                <a:cubicBezTo>
                  <a:pt x="12668684" y="795378"/>
                  <a:pt x="12696439" y="1045544"/>
                  <a:pt x="12667474" y="1442695"/>
                </a:cubicBezTo>
                <a:cubicBezTo>
                  <a:pt x="12638509" y="1839846"/>
                  <a:pt x="12670085" y="1877591"/>
                  <a:pt x="12667474" y="1992292"/>
                </a:cubicBezTo>
                <a:cubicBezTo>
                  <a:pt x="12664863" y="2106993"/>
                  <a:pt x="12707330" y="2427309"/>
                  <a:pt x="12667474" y="2816689"/>
                </a:cubicBezTo>
                <a:cubicBezTo>
                  <a:pt x="12627618" y="3206069"/>
                  <a:pt x="12660509" y="3100332"/>
                  <a:pt x="12667474" y="3366287"/>
                </a:cubicBezTo>
                <a:cubicBezTo>
                  <a:pt x="12674439" y="3632242"/>
                  <a:pt x="12658754" y="3643039"/>
                  <a:pt x="12667474" y="3847185"/>
                </a:cubicBezTo>
                <a:cubicBezTo>
                  <a:pt x="12676194" y="4051331"/>
                  <a:pt x="12656625" y="4290031"/>
                  <a:pt x="12667474" y="4534183"/>
                </a:cubicBezTo>
                <a:cubicBezTo>
                  <a:pt x="12678323" y="4778335"/>
                  <a:pt x="12704621" y="5167932"/>
                  <a:pt x="12667474" y="5358580"/>
                </a:cubicBezTo>
                <a:cubicBezTo>
                  <a:pt x="12630327" y="5549228"/>
                  <a:pt x="12677043" y="5698538"/>
                  <a:pt x="12667474" y="5839478"/>
                </a:cubicBezTo>
                <a:cubicBezTo>
                  <a:pt x="12657905" y="5980418"/>
                  <a:pt x="12634141" y="6596632"/>
                  <a:pt x="12667474" y="6869974"/>
                </a:cubicBezTo>
                <a:cubicBezTo>
                  <a:pt x="12508964" y="6861970"/>
                  <a:pt x="12393113" y="6867260"/>
                  <a:pt x="12127440" y="6869974"/>
                </a:cubicBezTo>
                <a:cubicBezTo>
                  <a:pt x="11861767" y="6872688"/>
                  <a:pt x="11717681" y="6855774"/>
                  <a:pt x="11460730" y="6869974"/>
                </a:cubicBezTo>
                <a:cubicBezTo>
                  <a:pt x="11203779" y="6884175"/>
                  <a:pt x="11086549" y="6850860"/>
                  <a:pt x="10920696" y="6869974"/>
                </a:cubicBezTo>
                <a:cubicBezTo>
                  <a:pt x="10754843" y="6889088"/>
                  <a:pt x="10475610" y="6892380"/>
                  <a:pt x="10253987" y="6869974"/>
                </a:cubicBezTo>
                <a:cubicBezTo>
                  <a:pt x="10032364" y="6847568"/>
                  <a:pt x="9836366" y="6874267"/>
                  <a:pt x="9587278" y="6869974"/>
                </a:cubicBezTo>
                <a:cubicBezTo>
                  <a:pt x="9338190" y="6865681"/>
                  <a:pt x="9182895" y="6873255"/>
                  <a:pt x="8920569" y="6869974"/>
                </a:cubicBezTo>
                <a:cubicBezTo>
                  <a:pt x="8658243" y="6866693"/>
                  <a:pt x="8627372" y="6883868"/>
                  <a:pt x="8507209" y="6869974"/>
                </a:cubicBezTo>
                <a:cubicBezTo>
                  <a:pt x="8387046" y="6856080"/>
                  <a:pt x="8018440" y="6874914"/>
                  <a:pt x="7840500" y="6869974"/>
                </a:cubicBezTo>
                <a:cubicBezTo>
                  <a:pt x="7662560" y="6865034"/>
                  <a:pt x="7481877" y="6873856"/>
                  <a:pt x="7173791" y="6869974"/>
                </a:cubicBezTo>
                <a:cubicBezTo>
                  <a:pt x="6865705" y="6866092"/>
                  <a:pt x="6577939" y="6899998"/>
                  <a:pt x="6253732" y="6869974"/>
                </a:cubicBezTo>
                <a:cubicBezTo>
                  <a:pt x="5929525" y="6839950"/>
                  <a:pt x="5935789" y="6856750"/>
                  <a:pt x="5840372" y="6869974"/>
                </a:cubicBezTo>
                <a:cubicBezTo>
                  <a:pt x="5744955" y="6883198"/>
                  <a:pt x="5311538" y="6844384"/>
                  <a:pt x="4920314" y="6869974"/>
                </a:cubicBezTo>
                <a:cubicBezTo>
                  <a:pt x="4529090" y="6895564"/>
                  <a:pt x="4694297" y="6864417"/>
                  <a:pt x="4633629" y="6869974"/>
                </a:cubicBezTo>
                <a:cubicBezTo>
                  <a:pt x="4572962" y="6875531"/>
                  <a:pt x="4114278" y="6896925"/>
                  <a:pt x="3966919" y="6869974"/>
                </a:cubicBezTo>
                <a:cubicBezTo>
                  <a:pt x="3819560" y="6843024"/>
                  <a:pt x="3809507" y="6876440"/>
                  <a:pt x="3680235" y="6869974"/>
                </a:cubicBezTo>
                <a:cubicBezTo>
                  <a:pt x="3550963" y="6863508"/>
                  <a:pt x="3417225" y="6889806"/>
                  <a:pt x="3266875" y="6869974"/>
                </a:cubicBezTo>
                <a:cubicBezTo>
                  <a:pt x="3116525" y="6850142"/>
                  <a:pt x="2987152" y="6859201"/>
                  <a:pt x="2726840" y="6869974"/>
                </a:cubicBezTo>
                <a:cubicBezTo>
                  <a:pt x="2466528" y="6880747"/>
                  <a:pt x="2244989" y="6834615"/>
                  <a:pt x="1933457" y="6869974"/>
                </a:cubicBezTo>
                <a:cubicBezTo>
                  <a:pt x="1621925" y="6905333"/>
                  <a:pt x="1415996" y="6867095"/>
                  <a:pt x="1266747" y="6869974"/>
                </a:cubicBezTo>
                <a:cubicBezTo>
                  <a:pt x="1117498" y="6872854"/>
                  <a:pt x="1102149" y="6872650"/>
                  <a:pt x="980062" y="6869974"/>
                </a:cubicBezTo>
                <a:cubicBezTo>
                  <a:pt x="857975" y="6867298"/>
                  <a:pt x="404976" y="6848520"/>
                  <a:pt x="0" y="6869974"/>
                </a:cubicBezTo>
                <a:cubicBezTo>
                  <a:pt x="19659" y="6674447"/>
                  <a:pt x="-13871" y="6518657"/>
                  <a:pt x="0" y="6251676"/>
                </a:cubicBezTo>
                <a:cubicBezTo>
                  <a:pt x="13871" y="5984695"/>
                  <a:pt x="40423" y="5733620"/>
                  <a:pt x="0" y="5427279"/>
                </a:cubicBezTo>
                <a:cubicBezTo>
                  <a:pt x="-40423" y="5120938"/>
                  <a:pt x="2238" y="4771589"/>
                  <a:pt x="0" y="4602883"/>
                </a:cubicBezTo>
                <a:cubicBezTo>
                  <a:pt x="-2238" y="4434177"/>
                  <a:pt x="14799" y="4360452"/>
                  <a:pt x="0" y="4121984"/>
                </a:cubicBezTo>
                <a:cubicBezTo>
                  <a:pt x="-14799" y="3883516"/>
                  <a:pt x="-9036" y="3526324"/>
                  <a:pt x="0" y="3366287"/>
                </a:cubicBezTo>
                <a:cubicBezTo>
                  <a:pt x="9036" y="3206250"/>
                  <a:pt x="-7576" y="3057158"/>
                  <a:pt x="0" y="2816689"/>
                </a:cubicBezTo>
                <a:cubicBezTo>
                  <a:pt x="7576" y="2576220"/>
                  <a:pt x="4050" y="2439938"/>
                  <a:pt x="0" y="2198392"/>
                </a:cubicBezTo>
                <a:cubicBezTo>
                  <a:pt x="-4050" y="1956846"/>
                  <a:pt x="-14655" y="1825226"/>
                  <a:pt x="0" y="1648794"/>
                </a:cubicBezTo>
                <a:cubicBezTo>
                  <a:pt x="14655" y="1472362"/>
                  <a:pt x="23911" y="1196818"/>
                  <a:pt x="0" y="893097"/>
                </a:cubicBezTo>
                <a:cubicBezTo>
                  <a:pt x="-23911" y="589376"/>
                  <a:pt x="-39382" y="195766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12665477" cy="6885274"/>
          </a:xfrm>
          <a:custGeom>
            <a:avLst/>
            <a:gdLst>
              <a:gd name="connsiteX0" fmla="*/ 0 w 12665477"/>
              <a:gd name="connsiteY0" fmla="*/ 0 h 6885274"/>
              <a:gd name="connsiteX1" fmla="*/ 793259 w 12665477"/>
              <a:gd name="connsiteY1" fmla="*/ 0 h 6885274"/>
              <a:gd name="connsiteX2" fmla="*/ 1459863 w 12665477"/>
              <a:gd name="connsiteY2" fmla="*/ 0 h 6885274"/>
              <a:gd name="connsiteX3" fmla="*/ 2379776 w 12665477"/>
              <a:gd name="connsiteY3" fmla="*/ 0 h 6885274"/>
              <a:gd name="connsiteX4" fmla="*/ 3173035 w 12665477"/>
              <a:gd name="connsiteY4" fmla="*/ 0 h 6885274"/>
              <a:gd name="connsiteX5" fmla="*/ 3459675 w 12665477"/>
              <a:gd name="connsiteY5" fmla="*/ 0 h 6885274"/>
              <a:gd name="connsiteX6" fmla="*/ 4252934 w 12665477"/>
              <a:gd name="connsiteY6" fmla="*/ 0 h 6885274"/>
              <a:gd name="connsiteX7" fmla="*/ 5046193 w 12665477"/>
              <a:gd name="connsiteY7" fmla="*/ 0 h 6885274"/>
              <a:gd name="connsiteX8" fmla="*/ 5586142 w 12665477"/>
              <a:gd name="connsiteY8" fmla="*/ 0 h 6885274"/>
              <a:gd name="connsiteX9" fmla="*/ 6506056 w 12665477"/>
              <a:gd name="connsiteY9" fmla="*/ 0 h 6885274"/>
              <a:gd name="connsiteX10" fmla="*/ 7299314 w 12665477"/>
              <a:gd name="connsiteY10" fmla="*/ 0 h 6885274"/>
              <a:gd name="connsiteX11" fmla="*/ 7712609 w 12665477"/>
              <a:gd name="connsiteY11" fmla="*/ 0 h 6885274"/>
              <a:gd name="connsiteX12" fmla="*/ 8632522 w 12665477"/>
              <a:gd name="connsiteY12" fmla="*/ 0 h 6885274"/>
              <a:gd name="connsiteX13" fmla="*/ 9299127 w 12665477"/>
              <a:gd name="connsiteY13" fmla="*/ 0 h 6885274"/>
              <a:gd name="connsiteX14" fmla="*/ 9839076 w 12665477"/>
              <a:gd name="connsiteY14" fmla="*/ 0 h 6885274"/>
              <a:gd name="connsiteX15" fmla="*/ 10125716 w 12665477"/>
              <a:gd name="connsiteY15" fmla="*/ 0 h 6885274"/>
              <a:gd name="connsiteX16" fmla="*/ 10665665 w 12665477"/>
              <a:gd name="connsiteY16" fmla="*/ 0 h 6885274"/>
              <a:gd name="connsiteX17" fmla="*/ 11332269 w 12665477"/>
              <a:gd name="connsiteY17" fmla="*/ 0 h 6885274"/>
              <a:gd name="connsiteX18" fmla="*/ 12665477 w 12665477"/>
              <a:gd name="connsiteY18" fmla="*/ 0 h 6885274"/>
              <a:gd name="connsiteX19" fmla="*/ 12665477 w 12665477"/>
              <a:gd name="connsiteY19" fmla="*/ 619675 h 6885274"/>
              <a:gd name="connsiteX20" fmla="*/ 12665477 w 12665477"/>
              <a:gd name="connsiteY20" fmla="*/ 1377055 h 6885274"/>
              <a:gd name="connsiteX21" fmla="*/ 12665477 w 12665477"/>
              <a:gd name="connsiteY21" fmla="*/ 1927877 h 6885274"/>
              <a:gd name="connsiteX22" fmla="*/ 12665477 w 12665477"/>
              <a:gd name="connsiteY22" fmla="*/ 2547551 h 6885274"/>
              <a:gd name="connsiteX23" fmla="*/ 12665477 w 12665477"/>
              <a:gd name="connsiteY23" fmla="*/ 3098373 h 6885274"/>
              <a:gd name="connsiteX24" fmla="*/ 12665477 w 12665477"/>
              <a:gd name="connsiteY24" fmla="*/ 3855753 h 6885274"/>
              <a:gd name="connsiteX25" fmla="*/ 12665477 w 12665477"/>
              <a:gd name="connsiteY25" fmla="*/ 4475428 h 6885274"/>
              <a:gd name="connsiteX26" fmla="*/ 12665477 w 12665477"/>
              <a:gd name="connsiteY26" fmla="*/ 4957397 h 6885274"/>
              <a:gd name="connsiteX27" fmla="*/ 12665477 w 12665477"/>
              <a:gd name="connsiteY27" fmla="*/ 5714777 h 6885274"/>
              <a:gd name="connsiteX28" fmla="*/ 12665477 w 12665477"/>
              <a:gd name="connsiteY28" fmla="*/ 6885274 h 6885274"/>
              <a:gd name="connsiteX29" fmla="*/ 12125528 w 12665477"/>
              <a:gd name="connsiteY29" fmla="*/ 6885274 h 6885274"/>
              <a:gd name="connsiteX30" fmla="*/ 11205614 w 12665477"/>
              <a:gd name="connsiteY30" fmla="*/ 6885274 h 6885274"/>
              <a:gd name="connsiteX31" fmla="*/ 10412355 w 12665477"/>
              <a:gd name="connsiteY31" fmla="*/ 6885274 h 6885274"/>
              <a:gd name="connsiteX32" fmla="*/ 9872406 w 12665477"/>
              <a:gd name="connsiteY32" fmla="*/ 6885274 h 6885274"/>
              <a:gd name="connsiteX33" fmla="*/ 9459112 w 12665477"/>
              <a:gd name="connsiteY33" fmla="*/ 6885274 h 6885274"/>
              <a:gd name="connsiteX34" fmla="*/ 9172472 w 12665477"/>
              <a:gd name="connsiteY34" fmla="*/ 6885274 h 6885274"/>
              <a:gd name="connsiteX35" fmla="*/ 8252558 w 12665477"/>
              <a:gd name="connsiteY35" fmla="*/ 6885274 h 6885274"/>
              <a:gd name="connsiteX36" fmla="*/ 7965918 w 12665477"/>
              <a:gd name="connsiteY36" fmla="*/ 6885274 h 6885274"/>
              <a:gd name="connsiteX37" fmla="*/ 7299314 w 12665477"/>
              <a:gd name="connsiteY37" fmla="*/ 6885274 h 6885274"/>
              <a:gd name="connsiteX38" fmla="*/ 7012675 w 12665477"/>
              <a:gd name="connsiteY38" fmla="*/ 6885274 h 6885274"/>
              <a:gd name="connsiteX39" fmla="*/ 6726035 w 12665477"/>
              <a:gd name="connsiteY39" fmla="*/ 6885274 h 6885274"/>
              <a:gd name="connsiteX40" fmla="*/ 6439395 w 12665477"/>
              <a:gd name="connsiteY40" fmla="*/ 6885274 h 6885274"/>
              <a:gd name="connsiteX41" fmla="*/ 5899446 w 12665477"/>
              <a:gd name="connsiteY41" fmla="*/ 6885274 h 6885274"/>
              <a:gd name="connsiteX42" fmla="*/ 5106187 w 12665477"/>
              <a:gd name="connsiteY42" fmla="*/ 6885274 h 6885274"/>
              <a:gd name="connsiteX43" fmla="*/ 4819547 w 12665477"/>
              <a:gd name="connsiteY43" fmla="*/ 6885274 h 6885274"/>
              <a:gd name="connsiteX44" fmla="*/ 4532908 w 12665477"/>
              <a:gd name="connsiteY44" fmla="*/ 6885274 h 6885274"/>
              <a:gd name="connsiteX45" fmla="*/ 3612994 w 12665477"/>
              <a:gd name="connsiteY45" fmla="*/ 6885274 h 6885274"/>
              <a:gd name="connsiteX46" fmla="*/ 3073045 w 12665477"/>
              <a:gd name="connsiteY46" fmla="*/ 6885274 h 6885274"/>
              <a:gd name="connsiteX47" fmla="*/ 2153131 w 12665477"/>
              <a:gd name="connsiteY47" fmla="*/ 6885274 h 6885274"/>
              <a:gd name="connsiteX48" fmla="*/ 1866491 w 12665477"/>
              <a:gd name="connsiteY48" fmla="*/ 6885274 h 6885274"/>
              <a:gd name="connsiteX49" fmla="*/ 1199887 w 12665477"/>
              <a:gd name="connsiteY49" fmla="*/ 6885274 h 6885274"/>
              <a:gd name="connsiteX50" fmla="*/ 786593 w 12665477"/>
              <a:gd name="connsiteY50" fmla="*/ 6885274 h 6885274"/>
              <a:gd name="connsiteX51" fmla="*/ 0 w 12665477"/>
              <a:gd name="connsiteY51" fmla="*/ 6885274 h 6885274"/>
              <a:gd name="connsiteX52" fmla="*/ 0 w 12665477"/>
              <a:gd name="connsiteY52" fmla="*/ 6334452 h 6885274"/>
              <a:gd name="connsiteX53" fmla="*/ 0 w 12665477"/>
              <a:gd name="connsiteY53" fmla="*/ 5852483 h 6885274"/>
              <a:gd name="connsiteX54" fmla="*/ 0 w 12665477"/>
              <a:gd name="connsiteY54" fmla="*/ 5095103 h 6885274"/>
              <a:gd name="connsiteX55" fmla="*/ 0 w 12665477"/>
              <a:gd name="connsiteY55" fmla="*/ 4475428 h 6885274"/>
              <a:gd name="connsiteX56" fmla="*/ 0 w 12665477"/>
              <a:gd name="connsiteY56" fmla="*/ 3855753 h 6885274"/>
              <a:gd name="connsiteX57" fmla="*/ 0 w 12665477"/>
              <a:gd name="connsiteY57" fmla="*/ 3304932 h 6885274"/>
              <a:gd name="connsiteX58" fmla="*/ 0 w 12665477"/>
              <a:gd name="connsiteY58" fmla="*/ 2822962 h 6885274"/>
              <a:gd name="connsiteX59" fmla="*/ 0 w 12665477"/>
              <a:gd name="connsiteY59" fmla="*/ 2203288 h 6885274"/>
              <a:gd name="connsiteX60" fmla="*/ 0 w 12665477"/>
              <a:gd name="connsiteY60" fmla="*/ 1377055 h 6885274"/>
              <a:gd name="connsiteX61" fmla="*/ 0 w 12665477"/>
              <a:gd name="connsiteY61" fmla="*/ 619675 h 6885274"/>
              <a:gd name="connsiteX62" fmla="*/ 0 w 12665477"/>
              <a:gd name="connsiteY62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665477" h="6885274" fill="none" extrusionOk="0">
                <a:moveTo>
                  <a:pt x="0" y="0"/>
                </a:moveTo>
                <a:cubicBezTo>
                  <a:pt x="182403" y="18924"/>
                  <a:pt x="500660" y="-22097"/>
                  <a:pt x="793259" y="0"/>
                </a:cubicBezTo>
                <a:cubicBezTo>
                  <a:pt x="1085858" y="22097"/>
                  <a:pt x="1200334" y="8725"/>
                  <a:pt x="1459863" y="0"/>
                </a:cubicBezTo>
                <a:cubicBezTo>
                  <a:pt x="1719392" y="-8725"/>
                  <a:pt x="1954241" y="36366"/>
                  <a:pt x="2379776" y="0"/>
                </a:cubicBezTo>
                <a:cubicBezTo>
                  <a:pt x="2805311" y="-36366"/>
                  <a:pt x="2799612" y="-34858"/>
                  <a:pt x="3173035" y="0"/>
                </a:cubicBezTo>
                <a:cubicBezTo>
                  <a:pt x="3546458" y="34858"/>
                  <a:pt x="3385665" y="10515"/>
                  <a:pt x="3459675" y="0"/>
                </a:cubicBezTo>
                <a:cubicBezTo>
                  <a:pt x="3533685" y="-10515"/>
                  <a:pt x="4067209" y="28263"/>
                  <a:pt x="4252934" y="0"/>
                </a:cubicBezTo>
                <a:cubicBezTo>
                  <a:pt x="4438659" y="-28263"/>
                  <a:pt x="4847861" y="-30730"/>
                  <a:pt x="5046193" y="0"/>
                </a:cubicBezTo>
                <a:cubicBezTo>
                  <a:pt x="5244525" y="30730"/>
                  <a:pt x="5474022" y="15676"/>
                  <a:pt x="5586142" y="0"/>
                </a:cubicBezTo>
                <a:cubicBezTo>
                  <a:pt x="5698262" y="-15676"/>
                  <a:pt x="6116421" y="1677"/>
                  <a:pt x="6506056" y="0"/>
                </a:cubicBezTo>
                <a:cubicBezTo>
                  <a:pt x="6895691" y="-1677"/>
                  <a:pt x="6984282" y="25091"/>
                  <a:pt x="7299314" y="0"/>
                </a:cubicBezTo>
                <a:cubicBezTo>
                  <a:pt x="7614346" y="-25091"/>
                  <a:pt x="7522079" y="18004"/>
                  <a:pt x="7712609" y="0"/>
                </a:cubicBezTo>
                <a:cubicBezTo>
                  <a:pt x="7903139" y="-18004"/>
                  <a:pt x="8297519" y="-19264"/>
                  <a:pt x="8632522" y="0"/>
                </a:cubicBezTo>
                <a:cubicBezTo>
                  <a:pt x="8967525" y="19264"/>
                  <a:pt x="8974731" y="-23889"/>
                  <a:pt x="9299127" y="0"/>
                </a:cubicBezTo>
                <a:cubicBezTo>
                  <a:pt x="9623523" y="23889"/>
                  <a:pt x="9573045" y="21760"/>
                  <a:pt x="9839076" y="0"/>
                </a:cubicBezTo>
                <a:cubicBezTo>
                  <a:pt x="10105107" y="-21760"/>
                  <a:pt x="10033481" y="-1041"/>
                  <a:pt x="10125716" y="0"/>
                </a:cubicBezTo>
                <a:cubicBezTo>
                  <a:pt x="10217951" y="1041"/>
                  <a:pt x="10473847" y="26856"/>
                  <a:pt x="10665665" y="0"/>
                </a:cubicBezTo>
                <a:cubicBezTo>
                  <a:pt x="10857483" y="-26856"/>
                  <a:pt x="11095052" y="-2586"/>
                  <a:pt x="11332269" y="0"/>
                </a:cubicBezTo>
                <a:cubicBezTo>
                  <a:pt x="11569486" y="2586"/>
                  <a:pt x="12159761" y="49175"/>
                  <a:pt x="12665477" y="0"/>
                </a:cubicBezTo>
                <a:cubicBezTo>
                  <a:pt x="12672549" y="227233"/>
                  <a:pt x="12655815" y="402654"/>
                  <a:pt x="12665477" y="619675"/>
                </a:cubicBezTo>
                <a:cubicBezTo>
                  <a:pt x="12675139" y="836696"/>
                  <a:pt x="12633408" y="1104333"/>
                  <a:pt x="12665477" y="1377055"/>
                </a:cubicBezTo>
                <a:cubicBezTo>
                  <a:pt x="12697546" y="1649777"/>
                  <a:pt x="12665978" y="1804101"/>
                  <a:pt x="12665477" y="1927877"/>
                </a:cubicBezTo>
                <a:cubicBezTo>
                  <a:pt x="12664976" y="2051653"/>
                  <a:pt x="12640282" y="2413473"/>
                  <a:pt x="12665477" y="2547551"/>
                </a:cubicBezTo>
                <a:cubicBezTo>
                  <a:pt x="12690672" y="2681629"/>
                  <a:pt x="12642646" y="2938754"/>
                  <a:pt x="12665477" y="3098373"/>
                </a:cubicBezTo>
                <a:cubicBezTo>
                  <a:pt x="12688308" y="3257992"/>
                  <a:pt x="12677470" y="3650513"/>
                  <a:pt x="12665477" y="3855753"/>
                </a:cubicBezTo>
                <a:cubicBezTo>
                  <a:pt x="12653484" y="4060993"/>
                  <a:pt x="12656198" y="4248188"/>
                  <a:pt x="12665477" y="4475428"/>
                </a:cubicBezTo>
                <a:cubicBezTo>
                  <a:pt x="12674756" y="4702668"/>
                  <a:pt x="12682434" y="4797103"/>
                  <a:pt x="12665477" y="4957397"/>
                </a:cubicBezTo>
                <a:cubicBezTo>
                  <a:pt x="12648520" y="5117691"/>
                  <a:pt x="12629731" y="5355050"/>
                  <a:pt x="12665477" y="5714777"/>
                </a:cubicBezTo>
                <a:cubicBezTo>
                  <a:pt x="12701223" y="6074504"/>
                  <a:pt x="12708005" y="6486002"/>
                  <a:pt x="12665477" y="6885274"/>
                </a:cubicBezTo>
                <a:cubicBezTo>
                  <a:pt x="12470074" y="6870302"/>
                  <a:pt x="12327249" y="6881449"/>
                  <a:pt x="12125528" y="6885274"/>
                </a:cubicBezTo>
                <a:cubicBezTo>
                  <a:pt x="11923807" y="6889099"/>
                  <a:pt x="11639291" y="6870993"/>
                  <a:pt x="11205614" y="6885274"/>
                </a:cubicBezTo>
                <a:cubicBezTo>
                  <a:pt x="10771937" y="6899555"/>
                  <a:pt x="10769197" y="6911373"/>
                  <a:pt x="10412355" y="6885274"/>
                </a:cubicBezTo>
                <a:cubicBezTo>
                  <a:pt x="10055513" y="6859175"/>
                  <a:pt x="10109277" y="6912201"/>
                  <a:pt x="9872406" y="6885274"/>
                </a:cubicBezTo>
                <a:cubicBezTo>
                  <a:pt x="9635535" y="6858347"/>
                  <a:pt x="9637591" y="6879863"/>
                  <a:pt x="9459112" y="6885274"/>
                </a:cubicBezTo>
                <a:cubicBezTo>
                  <a:pt x="9280633" y="6890685"/>
                  <a:pt x="9304827" y="6877292"/>
                  <a:pt x="9172472" y="6885274"/>
                </a:cubicBezTo>
                <a:cubicBezTo>
                  <a:pt x="9040117" y="6893256"/>
                  <a:pt x="8561066" y="6893268"/>
                  <a:pt x="8252558" y="6885274"/>
                </a:cubicBezTo>
                <a:cubicBezTo>
                  <a:pt x="7944050" y="6877280"/>
                  <a:pt x="8060252" y="6882613"/>
                  <a:pt x="7965918" y="6885274"/>
                </a:cubicBezTo>
                <a:cubicBezTo>
                  <a:pt x="7871584" y="6887935"/>
                  <a:pt x="7567197" y="6852807"/>
                  <a:pt x="7299314" y="6885274"/>
                </a:cubicBezTo>
                <a:cubicBezTo>
                  <a:pt x="7031431" y="6917741"/>
                  <a:pt x="7144020" y="6873288"/>
                  <a:pt x="7012675" y="6885274"/>
                </a:cubicBezTo>
                <a:cubicBezTo>
                  <a:pt x="6881330" y="6897260"/>
                  <a:pt x="6850024" y="6872905"/>
                  <a:pt x="6726035" y="6885274"/>
                </a:cubicBezTo>
                <a:cubicBezTo>
                  <a:pt x="6602046" y="6897643"/>
                  <a:pt x="6554474" y="6897257"/>
                  <a:pt x="6439395" y="6885274"/>
                </a:cubicBezTo>
                <a:cubicBezTo>
                  <a:pt x="6324316" y="6873291"/>
                  <a:pt x="6023201" y="6896315"/>
                  <a:pt x="5899446" y="6885274"/>
                </a:cubicBezTo>
                <a:cubicBezTo>
                  <a:pt x="5775691" y="6874233"/>
                  <a:pt x="5370654" y="6871728"/>
                  <a:pt x="5106187" y="6885274"/>
                </a:cubicBezTo>
                <a:cubicBezTo>
                  <a:pt x="4841720" y="6898820"/>
                  <a:pt x="4943296" y="6888464"/>
                  <a:pt x="4819547" y="6885274"/>
                </a:cubicBezTo>
                <a:cubicBezTo>
                  <a:pt x="4695798" y="6882084"/>
                  <a:pt x="4596739" y="6894204"/>
                  <a:pt x="4532908" y="6885274"/>
                </a:cubicBezTo>
                <a:cubicBezTo>
                  <a:pt x="4469077" y="6876344"/>
                  <a:pt x="3818001" y="6866688"/>
                  <a:pt x="3612994" y="6885274"/>
                </a:cubicBezTo>
                <a:cubicBezTo>
                  <a:pt x="3407987" y="6903860"/>
                  <a:pt x="3284357" y="6886351"/>
                  <a:pt x="3073045" y="6885274"/>
                </a:cubicBezTo>
                <a:cubicBezTo>
                  <a:pt x="2861733" y="6884197"/>
                  <a:pt x="2400399" y="6901150"/>
                  <a:pt x="2153131" y="6885274"/>
                </a:cubicBezTo>
                <a:cubicBezTo>
                  <a:pt x="1905863" y="6869398"/>
                  <a:pt x="1951105" y="6899133"/>
                  <a:pt x="1866491" y="6885274"/>
                </a:cubicBezTo>
                <a:cubicBezTo>
                  <a:pt x="1781877" y="6871415"/>
                  <a:pt x="1350289" y="6897238"/>
                  <a:pt x="1199887" y="6885274"/>
                </a:cubicBezTo>
                <a:cubicBezTo>
                  <a:pt x="1049485" y="6873310"/>
                  <a:pt x="944758" y="6894871"/>
                  <a:pt x="786593" y="6885274"/>
                </a:cubicBezTo>
                <a:cubicBezTo>
                  <a:pt x="628428" y="6875677"/>
                  <a:pt x="389644" y="6923414"/>
                  <a:pt x="0" y="6885274"/>
                </a:cubicBezTo>
                <a:cubicBezTo>
                  <a:pt x="11854" y="6620074"/>
                  <a:pt x="-14388" y="6568973"/>
                  <a:pt x="0" y="6334452"/>
                </a:cubicBezTo>
                <a:cubicBezTo>
                  <a:pt x="14388" y="6099931"/>
                  <a:pt x="6136" y="5966614"/>
                  <a:pt x="0" y="5852483"/>
                </a:cubicBezTo>
                <a:cubicBezTo>
                  <a:pt x="-6136" y="5738352"/>
                  <a:pt x="-24108" y="5447633"/>
                  <a:pt x="0" y="5095103"/>
                </a:cubicBezTo>
                <a:cubicBezTo>
                  <a:pt x="24108" y="4742573"/>
                  <a:pt x="-29160" y="4619765"/>
                  <a:pt x="0" y="4475428"/>
                </a:cubicBezTo>
                <a:cubicBezTo>
                  <a:pt x="29160" y="4331092"/>
                  <a:pt x="-17913" y="4008465"/>
                  <a:pt x="0" y="3855753"/>
                </a:cubicBezTo>
                <a:cubicBezTo>
                  <a:pt x="17913" y="3703041"/>
                  <a:pt x="4802" y="3572451"/>
                  <a:pt x="0" y="3304932"/>
                </a:cubicBezTo>
                <a:cubicBezTo>
                  <a:pt x="-4802" y="3037413"/>
                  <a:pt x="21046" y="3055600"/>
                  <a:pt x="0" y="2822962"/>
                </a:cubicBezTo>
                <a:cubicBezTo>
                  <a:pt x="-21046" y="2590324"/>
                  <a:pt x="-6057" y="2496530"/>
                  <a:pt x="0" y="2203288"/>
                </a:cubicBezTo>
                <a:cubicBezTo>
                  <a:pt x="6057" y="1910046"/>
                  <a:pt x="-22821" y="1655046"/>
                  <a:pt x="0" y="1377055"/>
                </a:cubicBezTo>
                <a:cubicBezTo>
                  <a:pt x="22821" y="1099064"/>
                  <a:pt x="-11155" y="922650"/>
                  <a:pt x="0" y="619675"/>
                </a:cubicBezTo>
                <a:cubicBezTo>
                  <a:pt x="11155" y="316700"/>
                  <a:pt x="2367" y="295414"/>
                  <a:pt x="0" y="0"/>
                </a:cubicBezTo>
                <a:close/>
              </a:path>
              <a:path w="12665477" h="6885274" stroke="0" extrusionOk="0">
                <a:moveTo>
                  <a:pt x="0" y="0"/>
                </a:moveTo>
                <a:cubicBezTo>
                  <a:pt x="126201" y="76"/>
                  <a:pt x="168606" y="13691"/>
                  <a:pt x="286640" y="0"/>
                </a:cubicBezTo>
                <a:cubicBezTo>
                  <a:pt x="404674" y="-13691"/>
                  <a:pt x="623345" y="-8924"/>
                  <a:pt x="826589" y="0"/>
                </a:cubicBezTo>
                <a:cubicBezTo>
                  <a:pt x="1029833" y="8924"/>
                  <a:pt x="1103181" y="9047"/>
                  <a:pt x="1239884" y="0"/>
                </a:cubicBezTo>
                <a:cubicBezTo>
                  <a:pt x="1376587" y="-9047"/>
                  <a:pt x="1389384" y="9859"/>
                  <a:pt x="1526523" y="0"/>
                </a:cubicBezTo>
                <a:cubicBezTo>
                  <a:pt x="1663662" y="-9859"/>
                  <a:pt x="2206670" y="-43539"/>
                  <a:pt x="2446437" y="0"/>
                </a:cubicBezTo>
                <a:cubicBezTo>
                  <a:pt x="2686204" y="43539"/>
                  <a:pt x="2616498" y="6586"/>
                  <a:pt x="2733077" y="0"/>
                </a:cubicBezTo>
                <a:cubicBezTo>
                  <a:pt x="2849656" y="-6586"/>
                  <a:pt x="3217187" y="33077"/>
                  <a:pt x="3399681" y="0"/>
                </a:cubicBezTo>
                <a:cubicBezTo>
                  <a:pt x="3582175" y="-33077"/>
                  <a:pt x="3701905" y="-16411"/>
                  <a:pt x="3939630" y="0"/>
                </a:cubicBezTo>
                <a:cubicBezTo>
                  <a:pt x="4177355" y="16411"/>
                  <a:pt x="4263622" y="24182"/>
                  <a:pt x="4479579" y="0"/>
                </a:cubicBezTo>
                <a:cubicBezTo>
                  <a:pt x="4695536" y="-24182"/>
                  <a:pt x="4751822" y="-24190"/>
                  <a:pt x="5019529" y="0"/>
                </a:cubicBezTo>
                <a:cubicBezTo>
                  <a:pt x="5287236" y="24190"/>
                  <a:pt x="5489792" y="30986"/>
                  <a:pt x="5812787" y="0"/>
                </a:cubicBezTo>
                <a:cubicBezTo>
                  <a:pt x="6135782" y="-30986"/>
                  <a:pt x="6199416" y="28457"/>
                  <a:pt x="6479391" y="0"/>
                </a:cubicBezTo>
                <a:cubicBezTo>
                  <a:pt x="6759366" y="-28457"/>
                  <a:pt x="7080377" y="4768"/>
                  <a:pt x="7399305" y="0"/>
                </a:cubicBezTo>
                <a:cubicBezTo>
                  <a:pt x="7718233" y="-4768"/>
                  <a:pt x="7755972" y="23963"/>
                  <a:pt x="7939254" y="0"/>
                </a:cubicBezTo>
                <a:cubicBezTo>
                  <a:pt x="8122536" y="-23963"/>
                  <a:pt x="8326342" y="8617"/>
                  <a:pt x="8605858" y="0"/>
                </a:cubicBezTo>
                <a:cubicBezTo>
                  <a:pt x="8885374" y="-8617"/>
                  <a:pt x="9019890" y="436"/>
                  <a:pt x="9145808" y="0"/>
                </a:cubicBezTo>
                <a:cubicBezTo>
                  <a:pt x="9271726" y="-436"/>
                  <a:pt x="9761138" y="-5523"/>
                  <a:pt x="10065721" y="0"/>
                </a:cubicBezTo>
                <a:cubicBezTo>
                  <a:pt x="10370304" y="5523"/>
                  <a:pt x="10454796" y="9257"/>
                  <a:pt x="10605670" y="0"/>
                </a:cubicBezTo>
                <a:cubicBezTo>
                  <a:pt x="10756544" y="-9257"/>
                  <a:pt x="10937543" y="17034"/>
                  <a:pt x="11145620" y="0"/>
                </a:cubicBezTo>
                <a:cubicBezTo>
                  <a:pt x="11353697" y="-17034"/>
                  <a:pt x="11570449" y="-8272"/>
                  <a:pt x="11812224" y="0"/>
                </a:cubicBezTo>
                <a:cubicBezTo>
                  <a:pt x="12053999" y="8272"/>
                  <a:pt x="12407892" y="11842"/>
                  <a:pt x="12665477" y="0"/>
                </a:cubicBezTo>
                <a:cubicBezTo>
                  <a:pt x="12655443" y="201372"/>
                  <a:pt x="12665972" y="420339"/>
                  <a:pt x="12665477" y="550822"/>
                </a:cubicBezTo>
                <a:cubicBezTo>
                  <a:pt x="12664982" y="681305"/>
                  <a:pt x="12677476" y="888649"/>
                  <a:pt x="12665477" y="1032791"/>
                </a:cubicBezTo>
                <a:cubicBezTo>
                  <a:pt x="12653478" y="1176933"/>
                  <a:pt x="12641490" y="1327772"/>
                  <a:pt x="12665477" y="1514760"/>
                </a:cubicBezTo>
                <a:cubicBezTo>
                  <a:pt x="12689464" y="1701748"/>
                  <a:pt x="12663054" y="1775197"/>
                  <a:pt x="12665477" y="1996729"/>
                </a:cubicBezTo>
                <a:cubicBezTo>
                  <a:pt x="12667900" y="2218261"/>
                  <a:pt x="12650285" y="2371791"/>
                  <a:pt x="12665477" y="2478699"/>
                </a:cubicBezTo>
                <a:cubicBezTo>
                  <a:pt x="12680670" y="2585607"/>
                  <a:pt x="12691203" y="2859496"/>
                  <a:pt x="12665477" y="3029521"/>
                </a:cubicBezTo>
                <a:cubicBezTo>
                  <a:pt x="12639751" y="3199546"/>
                  <a:pt x="12661172" y="3508833"/>
                  <a:pt x="12665477" y="3718048"/>
                </a:cubicBezTo>
                <a:cubicBezTo>
                  <a:pt x="12669782" y="3927263"/>
                  <a:pt x="12661536" y="4102852"/>
                  <a:pt x="12665477" y="4337723"/>
                </a:cubicBezTo>
                <a:cubicBezTo>
                  <a:pt x="12669418" y="4572594"/>
                  <a:pt x="12673728" y="4702627"/>
                  <a:pt x="12665477" y="4888545"/>
                </a:cubicBezTo>
                <a:cubicBezTo>
                  <a:pt x="12657226" y="5074463"/>
                  <a:pt x="12689259" y="5253835"/>
                  <a:pt x="12665477" y="5508219"/>
                </a:cubicBezTo>
                <a:cubicBezTo>
                  <a:pt x="12641695" y="5762603"/>
                  <a:pt x="12710471" y="6388297"/>
                  <a:pt x="12665477" y="6885274"/>
                </a:cubicBezTo>
                <a:cubicBezTo>
                  <a:pt x="12393432" y="6918300"/>
                  <a:pt x="12260546" y="6868370"/>
                  <a:pt x="11872218" y="6885274"/>
                </a:cubicBezTo>
                <a:cubicBezTo>
                  <a:pt x="11483890" y="6902178"/>
                  <a:pt x="11537510" y="6875159"/>
                  <a:pt x="11332269" y="6885274"/>
                </a:cubicBezTo>
                <a:cubicBezTo>
                  <a:pt x="11127028" y="6895389"/>
                  <a:pt x="10796660" y="6920566"/>
                  <a:pt x="10539010" y="6885274"/>
                </a:cubicBezTo>
                <a:cubicBezTo>
                  <a:pt x="10281360" y="6849982"/>
                  <a:pt x="10261599" y="6883729"/>
                  <a:pt x="10125716" y="6885274"/>
                </a:cubicBezTo>
                <a:cubicBezTo>
                  <a:pt x="9989833" y="6886819"/>
                  <a:pt x="9625406" y="6924583"/>
                  <a:pt x="9332457" y="6885274"/>
                </a:cubicBezTo>
                <a:cubicBezTo>
                  <a:pt x="9039508" y="6845965"/>
                  <a:pt x="9131695" y="6883249"/>
                  <a:pt x="9045817" y="6885274"/>
                </a:cubicBezTo>
                <a:cubicBezTo>
                  <a:pt x="8959939" y="6887299"/>
                  <a:pt x="8634590" y="6889628"/>
                  <a:pt x="8505868" y="6885274"/>
                </a:cubicBezTo>
                <a:cubicBezTo>
                  <a:pt x="8377146" y="6880920"/>
                  <a:pt x="8087696" y="6905036"/>
                  <a:pt x="7712609" y="6885274"/>
                </a:cubicBezTo>
                <a:cubicBezTo>
                  <a:pt x="7337522" y="6865512"/>
                  <a:pt x="7296643" y="6889826"/>
                  <a:pt x="6919350" y="6885274"/>
                </a:cubicBezTo>
                <a:cubicBezTo>
                  <a:pt x="6542057" y="6880722"/>
                  <a:pt x="6345035" y="6874831"/>
                  <a:pt x="6126091" y="6885274"/>
                </a:cubicBezTo>
                <a:cubicBezTo>
                  <a:pt x="5907147" y="6895717"/>
                  <a:pt x="5743615" y="6898897"/>
                  <a:pt x="5586142" y="6885274"/>
                </a:cubicBezTo>
                <a:cubicBezTo>
                  <a:pt x="5428669" y="6871651"/>
                  <a:pt x="5403179" y="6885991"/>
                  <a:pt x="5299502" y="6885274"/>
                </a:cubicBezTo>
                <a:cubicBezTo>
                  <a:pt x="5195825" y="6884557"/>
                  <a:pt x="5114217" y="6895611"/>
                  <a:pt x="5012862" y="6885274"/>
                </a:cubicBezTo>
                <a:cubicBezTo>
                  <a:pt x="4911507" y="6874937"/>
                  <a:pt x="4532636" y="6879715"/>
                  <a:pt x="4219604" y="6885274"/>
                </a:cubicBezTo>
                <a:cubicBezTo>
                  <a:pt x="3906572" y="6890833"/>
                  <a:pt x="3714038" y="6864177"/>
                  <a:pt x="3299690" y="6885274"/>
                </a:cubicBezTo>
                <a:cubicBezTo>
                  <a:pt x="2885342" y="6906371"/>
                  <a:pt x="2757418" y="6858699"/>
                  <a:pt x="2379776" y="6885274"/>
                </a:cubicBezTo>
                <a:cubicBezTo>
                  <a:pt x="2002134" y="6911849"/>
                  <a:pt x="2156152" y="6878845"/>
                  <a:pt x="2093137" y="6885274"/>
                </a:cubicBezTo>
                <a:cubicBezTo>
                  <a:pt x="2030122" y="6891703"/>
                  <a:pt x="1650373" y="6875661"/>
                  <a:pt x="1299878" y="6885274"/>
                </a:cubicBezTo>
                <a:cubicBezTo>
                  <a:pt x="949383" y="6894887"/>
                  <a:pt x="773386" y="6904805"/>
                  <a:pt x="633274" y="6885274"/>
                </a:cubicBezTo>
                <a:cubicBezTo>
                  <a:pt x="493162" y="6865743"/>
                  <a:pt x="209090" y="6889702"/>
                  <a:pt x="0" y="6885274"/>
                </a:cubicBezTo>
                <a:cubicBezTo>
                  <a:pt x="-10277" y="6750940"/>
                  <a:pt x="-25675" y="6543608"/>
                  <a:pt x="0" y="6334452"/>
                </a:cubicBezTo>
                <a:cubicBezTo>
                  <a:pt x="25675" y="6125296"/>
                  <a:pt x="1289" y="5753140"/>
                  <a:pt x="0" y="5508219"/>
                </a:cubicBezTo>
                <a:cubicBezTo>
                  <a:pt x="-1289" y="5263298"/>
                  <a:pt x="-27563" y="5130513"/>
                  <a:pt x="0" y="4819692"/>
                </a:cubicBezTo>
                <a:cubicBezTo>
                  <a:pt x="27563" y="4508871"/>
                  <a:pt x="26776" y="4269072"/>
                  <a:pt x="0" y="3993459"/>
                </a:cubicBezTo>
                <a:cubicBezTo>
                  <a:pt x="-26776" y="3717846"/>
                  <a:pt x="-26049" y="3554046"/>
                  <a:pt x="0" y="3236079"/>
                </a:cubicBezTo>
                <a:cubicBezTo>
                  <a:pt x="26049" y="2918112"/>
                  <a:pt x="-11271" y="2898837"/>
                  <a:pt x="0" y="2754110"/>
                </a:cubicBezTo>
                <a:cubicBezTo>
                  <a:pt x="11271" y="2609383"/>
                  <a:pt x="-11803" y="2420225"/>
                  <a:pt x="0" y="2134435"/>
                </a:cubicBezTo>
                <a:cubicBezTo>
                  <a:pt x="11803" y="1848645"/>
                  <a:pt x="-29043" y="1677815"/>
                  <a:pt x="0" y="1514760"/>
                </a:cubicBezTo>
                <a:cubicBezTo>
                  <a:pt x="29043" y="1351706"/>
                  <a:pt x="-11209" y="1081191"/>
                  <a:pt x="0" y="895086"/>
                </a:cubicBezTo>
                <a:cubicBezTo>
                  <a:pt x="11209" y="708981"/>
                  <a:pt x="-5594" y="277567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075359" cy="6893639"/>
          </a:xfrm>
          <a:custGeom>
            <a:avLst/>
            <a:gdLst>
              <a:gd name="connsiteX0" fmla="*/ 0 w 1075359"/>
              <a:gd name="connsiteY0" fmla="*/ 0 h 6893639"/>
              <a:gd name="connsiteX1" fmla="*/ 548433 w 1075359"/>
              <a:gd name="connsiteY1" fmla="*/ 0 h 6893639"/>
              <a:gd name="connsiteX2" fmla="*/ 1075359 w 1075359"/>
              <a:gd name="connsiteY2" fmla="*/ 0 h 6893639"/>
              <a:gd name="connsiteX3" fmla="*/ 1075359 w 1075359"/>
              <a:gd name="connsiteY3" fmla="*/ 689364 h 6893639"/>
              <a:gd name="connsiteX4" fmla="*/ 1075359 w 1075359"/>
              <a:gd name="connsiteY4" fmla="*/ 1378728 h 6893639"/>
              <a:gd name="connsiteX5" fmla="*/ 1075359 w 1075359"/>
              <a:gd name="connsiteY5" fmla="*/ 2205964 h 6893639"/>
              <a:gd name="connsiteX6" fmla="*/ 1075359 w 1075359"/>
              <a:gd name="connsiteY6" fmla="*/ 2964265 h 6893639"/>
              <a:gd name="connsiteX7" fmla="*/ 1075359 w 1075359"/>
              <a:gd name="connsiteY7" fmla="*/ 3446820 h 6893639"/>
              <a:gd name="connsiteX8" fmla="*/ 1075359 w 1075359"/>
              <a:gd name="connsiteY8" fmla="*/ 4136183 h 6893639"/>
              <a:gd name="connsiteX9" fmla="*/ 1075359 w 1075359"/>
              <a:gd name="connsiteY9" fmla="*/ 4825547 h 6893639"/>
              <a:gd name="connsiteX10" fmla="*/ 1075359 w 1075359"/>
              <a:gd name="connsiteY10" fmla="*/ 5308102 h 6893639"/>
              <a:gd name="connsiteX11" fmla="*/ 1075359 w 1075359"/>
              <a:gd name="connsiteY11" fmla="*/ 6066402 h 6893639"/>
              <a:gd name="connsiteX12" fmla="*/ 1075359 w 1075359"/>
              <a:gd name="connsiteY12" fmla="*/ 6893639 h 6893639"/>
              <a:gd name="connsiteX13" fmla="*/ 526926 w 1075359"/>
              <a:gd name="connsiteY13" fmla="*/ 6893639 h 6893639"/>
              <a:gd name="connsiteX14" fmla="*/ 0 w 1075359"/>
              <a:gd name="connsiteY14" fmla="*/ 6893639 h 6893639"/>
              <a:gd name="connsiteX15" fmla="*/ 0 w 1075359"/>
              <a:gd name="connsiteY15" fmla="*/ 6411084 h 6893639"/>
              <a:gd name="connsiteX16" fmla="*/ 0 w 1075359"/>
              <a:gd name="connsiteY16" fmla="*/ 5583848 h 6893639"/>
              <a:gd name="connsiteX17" fmla="*/ 0 w 1075359"/>
              <a:gd name="connsiteY17" fmla="*/ 4894484 h 6893639"/>
              <a:gd name="connsiteX18" fmla="*/ 0 w 1075359"/>
              <a:gd name="connsiteY18" fmla="*/ 4274056 h 6893639"/>
              <a:gd name="connsiteX19" fmla="*/ 0 w 1075359"/>
              <a:gd name="connsiteY19" fmla="*/ 3584692 h 6893639"/>
              <a:gd name="connsiteX20" fmla="*/ 0 w 1075359"/>
              <a:gd name="connsiteY20" fmla="*/ 2826392 h 6893639"/>
              <a:gd name="connsiteX21" fmla="*/ 0 w 1075359"/>
              <a:gd name="connsiteY21" fmla="*/ 2274901 h 6893639"/>
              <a:gd name="connsiteX22" fmla="*/ 0 w 1075359"/>
              <a:gd name="connsiteY22" fmla="*/ 1792346 h 6893639"/>
              <a:gd name="connsiteX23" fmla="*/ 0 w 1075359"/>
              <a:gd name="connsiteY23" fmla="*/ 1171919 h 6893639"/>
              <a:gd name="connsiteX24" fmla="*/ 0 w 1075359"/>
              <a:gd name="connsiteY24" fmla="*/ 689364 h 6893639"/>
              <a:gd name="connsiteX25" fmla="*/ 0 w 1075359"/>
              <a:gd name="connsiteY25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75359" h="6893639" fill="none" extrusionOk="0">
                <a:moveTo>
                  <a:pt x="0" y="0"/>
                </a:moveTo>
                <a:cubicBezTo>
                  <a:pt x="111633" y="17350"/>
                  <a:pt x="278833" y="-5223"/>
                  <a:pt x="548433" y="0"/>
                </a:cubicBezTo>
                <a:cubicBezTo>
                  <a:pt x="818033" y="5223"/>
                  <a:pt x="921945" y="-11706"/>
                  <a:pt x="1075359" y="0"/>
                </a:cubicBezTo>
                <a:cubicBezTo>
                  <a:pt x="1103546" y="295165"/>
                  <a:pt x="1072013" y="488808"/>
                  <a:pt x="1075359" y="689364"/>
                </a:cubicBezTo>
                <a:cubicBezTo>
                  <a:pt x="1078705" y="889920"/>
                  <a:pt x="1082600" y="1134193"/>
                  <a:pt x="1075359" y="1378728"/>
                </a:cubicBezTo>
                <a:cubicBezTo>
                  <a:pt x="1068118" y="1623263"/>
                  <a:pt x="1110770" y="1798697"/>
                  <a:pt x="1075359" y="2205964"/>
                </a:cubicBezTo>
                <a:cubicBezTo>
                  <a:pt x="1039948" y="2613231"/>
                  <a:pt x="1079106" y="2601894"/>
                  <a:pt x="1075359" y="2964265"/>
                </a:cubicBezTo>
                <a:cubicBezTo>
                  <a:pt x="1071612" y="3326636"/>
                  <a:pt x="1058906" y="3319286"/>
                  <a:pt x="1075359" y="3446820"/>
                </a:cubicBezTo>
                <a:cubicBezTo>
                  <a:pt x="1091812" y="3574354"/>
                  <a:pt x="1059191" y="3987315"/>
                  <a:pt x="1075359" y="4136183"/>
                </a:cubicBezTo>
                <a:cubicBezTo>
                  <a:pt x="1091527" y="4285051"/>
                  <a:pt x="1059623" y="4664778"/>
                  <a:pt x="1075359" y="4825547"/>
                </a:cubicBezTo>
                <a:cubicBezTo>
                  <a:pt x="1091095" y="4986316"/>
                  <a:pt x="1053150" y="5094913"/>
                  <a:pt x="1075359" y="5308102"/>
                </a:cubicBezTo>
                <a:cubicBezTo>
                  <a:pt x="1097568" y="5521292"/>
                  <a:pt x="1055778" y="5864909"/>
                  <a:pt x="1075359" y="6066402"/>
                </a:cubicBezTo>
                <a:cubicBezTo>
                  <a:pt x="1094940" y="6267895"/>
                  <a:pt x="1101879" y="6587232"/>
                  <a:pt x="1075359" y="6893639"/>
                </a:cubicBezTo>
                <a:cubicBezTo>
                  <a:pt x="955121" y="6909757"/>
                  <a:pt x="725988" y="6919332"/>
                  <a:pt x="526926" y="6893639"/>
                </a:cubicBezTo>
                <a:cubicBezTo>
                  <a:pt x="327864" y="6867946"/>
                  <a:pt x="191246" y="6871894"/>
                  <a:pt x="0" y="6893639"/>
                </a:cubicBezTo>
                <a:cubicBezTo>
                  <a:pt x="24079" y="6663875"/>
                  <a:pt x="-7327" y="6519484"/>
                  <a:pt x="0" y="6411084"/>
                </a:cubicBezTo>
                <a:cubicBezTo>
                  <a:pt x="7327" y="6302685"/>
                  <a:pt x="20648" y="5930525"/>
                  <a:pt x="0" y="5583848"/>
                </a:cubicBezTo>
                <a:cubicBezTo>
                  <a:pt x="-20648" y="5237171"/>
                  <a:pt x="6786" y="5116008"/>
                  <a:pt x="0" y="4894484"/>
                </a:cubicBezTo>
                <a:cubicBezTo>
                  <a:pt x="-6786" y="4672960"/>
                  <a:pt x="19443" y="4537706"/>
                  <a:pt x="0" y="4274056"/>
                </a:cubicBezTo>
                <a:cubicBezTo>
                  <a:pt x="-19443" y="4010406"/>
                  <a:pt x="-8430" y="3846922"/>
                  <a:pt x="0" y="3584692"/>
                </a:cubicBezTo>
                <a:cubicBezTo>
                  <a:pt x="8430" y="3322462"/>
                  <a:pt x="35573" y="3021465"/>
                  <a:pt x="0" y="2826392"/>
                </a:cubicBezTo>
                <a:cubicBezTo>
                  <a:pt x="-35573" y="2631319"/>
                  <a:pt x="-3263" y="2429542"/>
                  <a:pt x="0" y="2274901"/>
                </a:cubicBezTo>
                <a:cubicBezTo>
                  <a:pt x="3263" y="2120260"/>
                  <a:pt x="-9821" y="1997409"/>
                  <a:pt x="0" y="1792346"/>
                </a:cubicBezTo>
                <a:cubicBezTo>
                  <a:pt x="9821" y="1587283"/>
                  <a:pt x="23035" y="1354232"/>
                  <a:pt x="0" y="1171919"/>
                </a:cubicBezTo>
                <a:cubicBezTo>
                  <a:pt x="-23035" y="989606"/>
                  <a:pt x="7600" y="800762"/>
                  <a:pt x="0" y="689364"/>
                </a:cubicBezTo>
                <a:cubicBezTo>
                  <a:pt x="-7600" y="577967"/>
                  <a:pt x="-22524" y="183290"/>
                  <a:pt x="0" y="0"/>
                </a:cubicBezTo>
                <a:close/>
              </a:path>
              <a:path w="1075359" h="6893639" stroke="0" extrusionOk="0">
                <a:moveTo>
                  <a:pt x="0" y="0"/>
                </a:moveTo>
                <a:cubicBezTo>
                  <a:pt x="227310" y="-15918"/>
                  <a:pt x="365124" y="-11353"/>
                  <a:pt x="516172" y="0"/>
                </a:cubicBezTo>
                <a:cubicBezTo>
                  <a:pt x="667220" y="11353"/>
                  <a:pt x="839746" y="5649"/>
                  <a:pt x="1075359" y="0"/>
                </a:cubicBezTo>
                <a:cubicBezTo>
                  <a:pt x="1077072" y="279622"/>
                  <a:pt x="1088490" y="498513"/>
                  <a:pt x="1075359" y="689364"/>
                </a:cubicBezTo>
                <a:cubicBezTo>
                  <a:pt x="1062228" y="880215"/>
                  <a:pt x="1048691" y="1078879"/>
                  <a:pt x="1075359" y="1240855"/>
                </a:cubicBezTo>
                <a:cubicBezTo>
                  <a:pt x="1102027" y="1402831"/>
                  <a:pt x="1046114" y="1793741"/>
                  <a:pt x="1075359" y="1999155"/>
                </a:cubicBezTo>
                <a:cubicBezTo>
                  <a:pt x="1104604" y="2204569"/>
                  <a:pt x="1043888" y="2436826"/>
                  <a:pt x="1075359" y="2757456"/>
                </a:cubicBezTo>
                <a:cubicBezTo>
                  <a:pt x="1106830" y="3078086"/>
                  <a:pt x="1044748" y="3226787"/>
                  <a:pt x="1075359" y="3377883"/>
                </a:cubicBezTo>
                <a:cubicBezTo>
                  <a:pt x="1105970" y="3528979"/>
                  <a:pt x="1056953" y="3806316"/>
                  <a:pt x="1075359" y="4067247"/>
                </a:cubicBezTo>
                <a:cubicBezTo>
                  <a:pt x="1093765" y="4328178"/>
                  <a:pt x="1080476" y="4472984"/>
                  <a:pt x="1075359" y="4618738"/>
                </a:cubicBezTo>
                <a:cubicBezTo>
                  <a:pt x="1070242" y="4764492"/>
                  <a:pt x="1080491" y="4953964"/>
                  <a:pt x="1075359" y="5239166"/>
                </a:cubicBezTo>
                <a:cubicBezTo>
                  <a:pt x="1070227" y="5524368"/>
                  <a:pt x="1098211" y="5725209"/>
                  <a:pt x="1075359" y="5997466"/>
                </a:cubicBezTo>
                <a:cubicBezTo>
                  <a:pt x="1052507" y="6269723"/>
                  <a:pt x="1032521" y="6591143"/>
                  <a:pt x="1075359" y="6893639"/>
                </a:cubicBezTo>
                <a:cubicBezTo>
                  <a:pt x="961550" y="6878193"/>
                  <a:pt x="681886" y="6870718"/>
                  <a:pt x="569940" y="6893639"/>
                </a:cubicBezTo>
                <a:cubicBezTo>
                  <a:pt x="457994" y="6916560"/>
                  <a:pt x="176090" y="6912174"/>
                  <a:pt x="0" y="6893639"/>
                </a:cubicBezTo>
                <a:cubicBezTo>
                  <a:pt x="-5834" y="6585341"/>
                  <a:pt x="-5607" y="6507904"/>
                  <a:pt x="0" y="6273211"/>
                </a:cubicBezTo>
                <a:cubicBezTo>
                  <a:pt x="5607" y="6038518"/>
                  <a:pt x="-5238" y="5883284"/>
                  <a:pt x="0" y="5652784"/>
                </a:cubicBezTo>
                <a:cubicBezTo>
                  <a:pt x="5238" y="5422284"/>
                  <a:pt x="29364" y="5226280"/>
                  <a:pt x="0" y="4963420"/>
                </a:cubicBezTo>
                <a:cubicBezTo>
                  <a:pt x="-29364" y="4700560"/>
                  <a:pt x="3112" y="4664687"/>
                  <a:pt x="0" y="4480865"/>
                </a:cubicBezTo>
                <a:cubicBezTo>
                  <a:pt x="-3112" y="4297044"/>
                  <a:pt x="-32619" y="3943879"/>
                  <a:pt x="0" y="3791501"/>
                </a:cubicBezTo>
                <a:cubicBezTo>
                  <a:pt x="32619" y="3639123"/>
                  <a:pt x="-1855" y="3304858"/>
                  <a:pt x="0" y="3171074"/>
                </a:cubicBezTo>
                <a:cubicBezTo>
                  <a:pt x="1855" y="3037290"/>
                  <a:pt x="-22860" y="2781121"/>
                  <a:pt x="0" y="2412774"/>
                </a:cubicBezTo>
                <a:cubicBezTo>
                  <a:pt x="22860" y="2044427"/>
                  <a:pt x="-6983" y="1910981"/>
                  <a:pt x="0" y="1654473"/>
                </a:cubicBezTo>
                <a:cubicBezTo>
                  <a:pt x="6983" y="1397965"/>
                  <a:pt x="-10919" y="1298310"/>
                  <a:pt x="0" y="965109"/>
                </a:cubicBezTo>
                <a:cubicBezTo>
                  <a:pt x="10919" y="631908"/>
                  <a:pt x="45773" y="286972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2" y="-13066"/>
            <a:ext cx="825910" cy="6893640"/>
          </a:xfrm>
          <a:custGeom>
            <a:avLst/>
            <a:gdLst>
              <a:gd name="connsiteX0" fmla="*/ 0 w 825910"/>
              <a:gd name="connsiteY0" fmla="*/ 0 h 6893640"/>
              <a:gd name="connsiteX1" fmla="*/ 396437 w 825910"/>
              <a:gd name="connsiteY1" fmla="*/ 0 h 6893640"/>
              <a:gd name="connsiteX2" fmla="*/ 825910 w 825910"/>
              <a:gd name="connsiteY2" fmla="*/ 0 h 6893640"/>
              <a:gd name="connsiteX3" fmla="*/ 825910 w 825910"/>
              <a:gd name="connsiteY3" fmla="*/ 827237 h 6893640"/>
              <a:gd name="connsiteX4" fmla="*/ 825910 w 825910"/>
              <a:gd name="connsiteY4" fmla="*/ 1516601 h 6893640"/>
              <a:gd name="connsiteX5" fmla="*/ 825910 w 825910"/>
              <a:gd name="connsiteY5" fmla="*/ 2137028 h 6893640"/>
              <a:gd name="connsiteX6" fmla="*/ 825910 w 825910"/>
              <a:gd name="connsiteY6" fmla="*/ 2619583 h 6893640"/>
              <a:gd name="connsiteX7" fmla="*/ 825910 w 825910"/>
              <a:gd name="connsiteY7" fmla="*/ 3171074 h 6893640"/>
              <a:gd name="connsiteX8" fmla="*/ 825910 w 825910"/>
              <a:gd name="connsiteY8" fmla="*/ 3860438 h 6893640"/>
              <a:gd name="connsiteX9" fmla="*/ 825910 w 825910"/>
              <a:gd name="connsiteY9" fmla="*/ 4618739 h 6893640"/>
              <a:gd name="connsiteX10" fmla="*/ 825910 w 825910"/>
              <a:gd name="connsiteY10" fmla="*/ 5239166 h 6893640"/>
              <a:gd name="connsiteX11" fmla="*/ 825910 w 825910"/>
              <a:gd name="connsiteY11" fmla="*/ 6066403 h 6893640"/>
              <a:gd name="connsiteX12" fmla="*/ 825910 w 825910"/>
              <a:gd name="connsiteY12" fmla="*/ 6893640 h 6893640"/>
              <a:gd name="connsiteX13" fmla="*/ 421214 w 825910"/>
              <a:gd name="connsiteY13" fmla="*/ 6893640 h 6893640"/>
              <a:gd name="connsiteX14" fmla="*/ 0 w 825910"/>
              <a:gd name="connsiteY14" fmla="*/ 6893640 h 6893640"/>
              <a:gd name="connsiteX15" fmla="*/ 0 w 825910"/>
              <a:gd name="connsiteY15" fmla="*/ 6273212 h 6893640"/>
              <a:gd name="connsiteX16" fmla="*/ 0 w 825910"/>
              <a:gd name="connsiteY16" fmla="*/ 5583848 h 6893640"/>
              <a:gd name="connsiteX17" fmla="*/ 0 w 825910"/>
              <a:gd name="connsiteY17" fmla="*/ 5101294 h 6893640"/>
              <a:gd name="connsiteX18" fmla="*/ 0 w 825910"/>
              <a:gd name="connsiteY18" fmla="*/ 4549802 h 6893640"/>
              <a:gd name="connsiteX19" fmla="*/ 0 w 825910"/>
              <a:gd name="connsiteY19" fmla="*/ 3860438 h 6893640"/>
              <a:gd name="connsiteX20" fmla="*/ 0 w 825910"/>
              <a:gd name="connsiteY20" fmla="*/ 3171074 h 6893640"/>
              <a:gd name="connsiteX21" fmla="*/ 0 w 825910"/>
              <a:gd name="connsiteY21" fmla="*/ 2688520 h 6893640"/>
              <a:gd name="connsiteX22" fmla="*/ 0 w 825910"/>
              <a:gd name="connsiteY22" fmla="*/ 1861283 h 6893640"/>
              <a:gd name="connsiteX23" fmla="*/ 0 w 825910"/>
              <a:gd name="connsiteY23" fmla="*/ 1240855 h 6893640"/>
              <a:gd name="connsiteX24" fmla="*/ 0 w 825910"/>
              <a:gd name="connsiteY24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3640" fill="none" extrusionOk="0">
                <a:moveTo>
                  <a:pt x="0" y="0"/>
                </a:moveTo>
                <a:cubicBezTo>
                  <a:pt x="87808" y="7935"/>
                  <a:pt x="316423" y="-1656"/>
                  <a:pt x="396437" y="0"/>
                </a:cubicBezTo>
                <a:cubicBezTo>
                  <a:pt x="476451" y="1656"/>
                  <a:pt x="618397" y="-13093"/>
                  <a:pt x="825910" y="0"/>
                </a:cubicBezTo>
                <a:cubicBezTo>
                  <a:pt x="816892" y="184220"/>
                  <a:pt x="803104" y="629703"/>
                  <a:pt x="825910" y="827237"/>
                </a:cubicBezTo>
                <a:cubicBezTo>
                  <a:pt x="848716" y="1024771"/>
                  <a:pt x="791588" y="1306640"/>
                  <a:pt x="825910" y="1516601"/>
                </a:cubicBezTo>
                <a:cubicBezTo>
                  <a:pt x="860232" y="1726562"/>
                  <a:pt x="816596" y="1937897"/>
                  <a:pt x="825910" y="2137028"/>
                </a:cubicBezTo>
                <a:cubicBezTo>
                  <a:pt x="835224" y="2336159"/>
                  <a:pt x="837582" y="2439184"/>
                  <a:pt x="825910" y="2619583"/>
                </a:cubicBezTo>
                <a:cubicBezTo>
                  <a:pt x="814238" y="2799983"/>
                  <a:pt x="815356" y="3051511"/>
                  <a:pt x="825910" y="3171074"/>
                </a:cubicBezTo>
                <a:cubicBezTo>
                  <a:pt x="836464" y="3290637"/>
                  <a:pt x="839592" y="3578046"/>
                  <a:pt x="825910" y="3860438"/>
                </a:cubicBezTo>
                <a:cubicBezTo>
                  <a:pt x="812228" y="4142830"/>
                  <a:pt x="809035" y="4435063"/>
                  <a:pt x="825910" y="4618739"/>
                </a:cubicBezTo>
                <a:cubicBezTo>
                  <a:pt x="842785" y="4802415"/>
                  <a:pt x="820459" y="5025765"/>
                  <a:pt x="825910" y="5239166"/>
                </a:cubicBezTo>
                <a:cubicBezTo>
                  <a:pt x="831361" y="5452567"/>
                  <a:pt x="811494" y="5663101"/>
                  <a:pt x="825910" y="6066403"/>
                </a:cubicBezTo>
                <a:cubicBezTo>
                  <a:pt x="840326" y="6469705"/>
                  <a:pt x="786889" y="6561043"/>
                  <a:pt x="825910" y="6893640"/>
                </a:cubicBezTo>
                <a:cubicBezTo>
                  <a:pt x="626224" y="6900616"/>
                  <a:pt x="561849" y="6890627"/>
                  <a:pt x="421214" y="6893640"/>
                </a:cubicBezTo>
                <a:cubicBezTo>
                  <a:pt x="280579" y="6896653"/>
                  <a:pt x="101218" y="6887432"/>
                  <a:pt x="0" y="6893640"/>
                </a:cubicBezTo>
                <a:cubicBezTo>
                  <a:pt x="18408" y="6664435"/>
                  <a:pt x="27056" y="6483100"/>
                  <a:pt x="0" y="6273212"/>
                </a:cubicBezTo>
                <a:cubicBezTo>
                  <a:pt x="-27056" y="6063324"/>
                  <a:pt x="-32730" y="5757959"/>
                  <a:pt x="0" y="5583848"/>
                </a:cubicBezTo>
                <a:cubicBezTo>
                  <a:pt x="32730" y="5409737"/>
                  <a:pt x="17458" y="5341049"/>
                  <a:pt x="0" y="5101294"/>
                </a:cubicBezTo>
                <a:cubicBezTo>
                  <a:pt x="-17458" y="4861539"/>
                  <a:pt x="-22893" y="4682940"/>
                  <a:pt x="0" y="4549802"/>
                </a:cubicBezTo>
                <a:cubicBezTo>
                  <a:pt x="22893" y="4416664"/>
                  <a:pt x="-25703" y="4072075"/>
                  <a:pt x="0" y="3860438"/>
                </a:cubicBezTo>
                <a:cubicBezTo>
                  <a:pt x="25703" y="3648801"/>
                  <a:pt x="25359" y="3337259"/>
                  <a:pt x="0" y="3171074"/>
                </a:cubicBezTo>
                <a:cubicBezTo>
                  <a:pt x="-25359" y="3004889"/>
                  <a:pt x="22174" y="2818433"/>
                  <a:pt x="0" y="2688520"/>
                </a:cubicBezTo>
                <a:cubicBezTo>
                  <a:pt x="-22174" y="2558607"/>
                  <a:pt x="-3971" y="2167878"/>
                  <a:pt x="0" y="1861283"/>
                </a:cubicBezTo>
                <a:cubicBezTo>
                  <a:pt x="3971" y="1554688"/>
                  <a:pt x="-12622" y="1369585"/>
                  <a:pt x="0" y="1240855"/>
                </a:cubicBezTo>
                <a:cubicBezTo>
                  <a:pt x="12622" y="1112125"/>
                  <a:pt x="-12727" y="568069"/>
                  <a:pt x="0" y="0"/>
                </a:cubicBezTo>
                <a:close/>
              </a:path>
              <a:path w="825910" h="6893640" stroke="0" extrusionOk="0">
                <a:moveTo>
                  <a:pt x="0" y="0"/>
                </a:moveTo>
                <a:cubicBezTo>
                  <a:pt x="206754" y="-21020"/>
                  <a:pt x="325580" y="-9562"/>
                  <a:pt x="421214" y="0"/>
                </a:cubicBezTo>
                <a:cubicBezTo>
                  <a:pt x="516848" y="9562"/>
                  <a:pt x="744470" y="-19456"/>
                  <a:pt x="825910" y="0"/>
                </a:cubicBezTo>
                <a:cubicBezTo>
                  <a:pt x="811024" y="194568"/>
                  <a:pt x="845534" y="588714"/>
                  <a:pt x="825910" y="758300"/>
                </a:cubicBezTo>
                <a:cubicBezTo>
                  <a:pt x="806286" y="927886"/>
                  <a:pt x="808454" y="1146933"/>
                  <a:pt x="825910" y="1378728"/>
                </a:cubicBezTo>
                <a:cubicBezTo>
                  <a:pt x="843366" y="1610523"/>
                  <a:pt x="852854" y="1739400"/>
                  <a:pt x="825910" y="2068092"/>
                </a:cubicBezTo>
                <a:cubicBezTo>
                  <a:pt x="798966" y="2396784"/>
                  <a:pt x="813620" y="2504095"/>
                  <a:pt x="825910" y="2688520"/>
                </a:cubicBezTo>
                <a:cubicBezTo>
                  <a:pt x="838200" y="2872945"/>
                  <a:pt x="829148" y="3126979"/>
                  <a:pt x="825910" y="3515756"/>
                </a:cubicBezTo>
                <a:cubicBezTo>
                  <a:pt x="822672" y="3904533"/>
                  <a:pt x="818900" y="3762809"/>
                  <a:pt x="825910" y="3998311"/>
                </a:cubicBezTo>
                <a:cubicBezTo>
                  <a:pt x="832920" y="4233814"/>
                  <a:pt x="841119" y="4360169"/>
                  <a:pt x="825910" y="4549802"/>
                </a:cubicBezTo>
                <a:cubicBezTo>
                  <a:pt x="810701" y="4739435"/>
                  <a:pt x="813159" y="4983833"/>
                  <a:pt x="825910" y="5170230"/>
                </a:cubicBezTo>
                <a:cubicBezTo>
                  <a:pt x="838661" y="5356627"/>
                  <a:pt x="817441" y="5695565"/>
                  <a:pt x="825910" y="5928530"/>
                </a:cubicBezTo>
                <a:cubicBezTo>
                  <a:pt x="834379" y="6161495"/>
                  <a:pt x="849077" y="6628892"/>
                  <a:pt x="825910" y="6893640"/>
                </a:cubicBezTo>
                <a:cubicBezTo>
                  <a:pt x="651364" y="6881912"/>
                  <a:pt x="564351" y="6892257"/>
                  <a:pt x="412955" y="6893640"/>
                </a:cubicBezTo>
                <a:cubicBezTo>
                  <a:pt x="261559" y="6895023"/>
                  <a:pt x="196448" y="6876490"/>
                  <a:pt x="0" y="6893640"/>
                </a:cubicBezTo>
                <a:cubicBezTo>
                  <a:pt x="-25944" y="6610419"/>
                  <a:pt x="-32844" y="6287726"/>
                  <a:pt x="0" y="6066403"/>
                </a:cubicBezTo>
                <a:cubicBezTo>
                  <a:pt x="32844" y="5845080"/>
                  <a:pt x="-8570" y="5688583"/>
                  <a:pt x="0" y="5445976"/>
                </a:cubicBezTo>
                <a:cubicBezTo>
                  <a:pt x="8570" y="5203369"/>
                  <a:pt x="-3562" y="5130270"/>
                  <a:pt x="0" y="4825548"/>
                </a:cubicBezTo>
                <a:cubicBezTo>
                  <a:pt x="3562" y="4520826"/>
                  <a:pt x="28284" y="4419507"/>
                  <a:pt x="0" y="4205120"/>
                </a:cubicBezTo>
                <a:cubicBezTo>
                  <a:pt x="-28284" y="3990733"/>
                  <a:pt x="-11108" y="3887514"/>
                  <a:pt x="0" y="3722566"/>
                </a:cubicBezTo>
                <a:cubicBezTo>
                  <a:pt x="11108" y="3557618"/>
                  <a:pt x="-23995" y="3478260"/>
                  <a:pt x="0" y="3240011"/>
                </a:cubicBezTo>
                <a:cubicBezTo>
                  <a:pt x="23995" y="3001763"/>
                  <a:pt x="-8050" y="2854395"/>
                  <a:pt x="0" y="2481710"/>
                </a:cubicBezTo>
                <a:cubicBezTo>
                  <a:pt x="8050" y="2109025"/>
                  <a:pt x="-24699" y="1937449"/>
                  <a:pt x="0" y="1792346"/>
                </a:cubicBezTo>
                <a:cubicBezTo>
                  <a:pt x="24699" y="1647243"/>
                  <a:pt x="24828" y="1296620"/>
                  <a:pt x="0" y="1034046"/>
                </a:cubicBezTo>
                <a:cubicBezTo>
                  <a:pt x="-24828" y="771472"/>
                  <a:pt x="-28996" y="331694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3" y="-13066"/>
            <a:ext cx="825910" cy="6891619"/>
          </a:xfrm>
          <a:custGeom>
            <a:avLst/>
            <a:gdLst>
              <a:gd name="connsiteX0" fmla="*/ 0 w 825910"/>
              <a:gd name="connsiteY0" fmla="*/ 0 h 6891619"/>
              <a:gd name="connsiteX1" fmla="*/ 429473 w 825910"/>
              <a:gd name="connsiteY1" fmla="*/ 0 h 6891619"/>
              <a:gd name="connsiteX2" fmla="*/ 825910 w 825910"/>
              <a:gd name="connsiteY2" fmla="*/ 0 h 6891619"/>
              <a:gd name="connsiteX3" fmla="*/ 825910 w 825910"/>
              <a:gd name="connsiteY3" fmla="*/ 826994 h 6891619"/>
              <a:gd name="connsiteX4" fmla="*/ 825910 w 825910"/>
              <a:gd name="connsiteY4" fmla="*/ 1378324 h 6891619"/>
              <a:gd name="connsiteX5" fmla="*/ 825910 w 825910"/>
              <a:gd name="connsiteY5" fmla="*/ 1860737 h 6891619"/>
              <a:gd name="connsiteX6" fmla="*/ 825910 w 825910"/>
              <a:gd name="connsiteY6" fmla="*/ 2687731 h 6891619"/>
              <a:gd name="connsiteX7" fmla="*/ 825910 w 825910"/>
              <a:gd name="connsiteY7" fmla="*/ 3514726 h 6891619"/>
              <a:gd name="connsiteX8" fmla="*/ 825910 w 825910"/>
              <a:gd name="connsiteY8" fmla="*/ 4272804 h 6891619"/>
              <a:gd name="connsiteX9" fmla="*/ 825910 w 825910"/>
              <a:gd name="connsiteY9" fmla="*/ 4755217 h 6891619"/>
              <a:gd name="connsiteX10" fmla="*/ 825910 w 825910"/>
              <a:gd name="connsiteY10" fmla="*/ 5237630 h 6891619"/>
              <a:gd name="connsiteX11" fmla="*/ 825910 w 825910"/>
              <a:gd name="connsiteY11" fmla="*/ 5926792 h 6891619"/>
              <a:gd name="connsiteX12" fmla="*/ 825910 w 825910"/>
              <a:gd name="connsiteY12" fmla="*/ 6891619 h 6891619"/>
              <a:gd name="connsiteX13" fmla="*/ 429473 w 825910"/>
              <a:gd name="connsiteY13" fmla="*/ 6891619 h 6891619"/>
              <a:gd name="connsiteX14" fmla="*/ 0 w 825910"/>
              <a:gd name="connsiteY14" fmla="*/ 6891619 h 6891619"/>
              <a:gd name="connsiteX15" fmla="*/ 0 w 825910"/>
              <a:gd name="connsiteY15" fmla="*/ 6133541 h 6891619"/>
              <a:gd name="connsiteX16" fmla="*/ 0 w 825910"/>
              <a:gd name="connsiteY16" fmla="*/ 5306547 h 6891619"/>
              <a:gd name="connsiteX17" fmla="*/ 0 w 825910"/>
              <a:gd name="connsiteY17" fmla="*/ 4824133 h 6891619"/>
              <a:gd name="connsiteX18" fmla="*/ 0 w 825910"/>
              <a:gd name="connsiteY18" fmla="*/ 3997139 h 6891619"/>
              <a:gd name="connsiteX19" fmla="*/ 0 w 825910"/>
              <a:gd name="connsiteY19" fmla="*/ 3445810 h 6891619"/>
              <a:gd name="connsiteX20" fmla="*/ 0 w 825910"/>
              <a:gd name="connsiteY20" fmla="*/ 2756648 h 6891619"/>
              <a:gd name="connsiteX21" fmla="*/ 0 w 825910"/>
              <a:gd name="connsiteY21" fmla="*/ 1929653 h 6891619"/>
              <a:gd name="connsiteX22" fmla="*/ 0 w 825910"/>
              <a:gd name="connsiteY22" fmla="*/ 1447240 h 6891619"/>
              <a:gd name="connsiteX23" fmla="*/ 0 w 825910"/>
              <a:gd name="connsiteY23" fmla="*/ 758078 h 6891619"/>
              <a:gd name="connsiteX24" fmla="*/ 0 w 825910"/>
              <a:gd name="connsiteY24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1619" fill="none" extrusionOk="0">
                <a:moveTo>
                  <a:pt x="0" y="0"/>
                </a:moveTo>
                <a:cubicBezTo>
                  <a:pt x="89356" y="-2905"/>
                  <a:pt x="296608" y="9909"/>
                  <a:pt x="429473" y="0"/>
                </a:cubicBezTo>
                <a:cubicBezTo>
                  <a:pt x="562338" y="-9909"/>
                  <a:pt x="715466" y="15008"/>
                  <a:pt x="825910" y="0"/>
                </a:cubicBezTo>
                <a:cubicBezTo>
                  <a:pt x="826368" y="410606"/>
                  <a:pt x="809362" y="573044"/>
                  <a:pt x="825910" y="826994"/>
                </a:cubicBezTo>
                <a:cubicBezTo>
                  <a:pt x="842458" y="1080944"/>
                  <a:pt x="805341" y="1140192"/>
                  <a:pt x="825910" y="1378324"/>
                </a:cubicBezTo>
                <a:cubicBezTo>
                  <a:pt x="846480" y="1616456"/>
                  <a:pt x="820871" y="1657627"/>
                  <a:pt x="825910" y="1860737"/>
                </a:cubicBezTo>
                <a:cubicBezTo>
                  <a:pt x="830949" y="2063847"/>
                  <a:pt x="846770" y="2362995"/>
                  <a:pt x="825910" y="2687731"/>
                </a:cubicBezTo>
                <a:cubicBezTo>
                  <a:pt x="805050" y="3012467"/>
                  <a:pt x="813430" y="3295524"/>
                  <a:pt x="825910" y="3514726"/>
                </a:cubicBezTo>
                <a:cubicBezTo>
                  <a:pt x="838390" y="3733929"/>
                  <a:pt x="860016" y="3964921"/>
                  <a:pt x="825910" y="4272804"/>
                </a:cubicBezTo>
                <a:cubicBezTo>
                  <a:pt x="791804" y="4580687"/>
                  <a:pt x="807363" y="4636158"/>
                  <a:pt x="825910" y="4755217"/>
                </a:cubicBezTo>
                <a:cubicBezTo>
                  <a:pt x="844457" y="4874276"/>
                  <a:pt x="803261" y="5098290"/>
                  <a:pt x="825910" y="5237630"/>
                </a:cubicBezTo>
                <a:cubicBezTo>
                  <a:pt x="848559" y="5376970"/>
                  <a:pt x="856015" y="5700754"/>
                  <a:pt x="825910" y="5926792"/>
                </a:cubicBezTo>
                <a:cubicBezTo>
                  <a:pt x="795805" y="6152830"/>
                  <a:pt x="815700" y="6562904"/>
                  <a:pt x="825910" y="6891619"/>
                </a:cubicBezTo>
                <a:cubicBezTo>
                  <a:pt x="720079" y="6900441"/>
                  <a:pt x="577230" y="6892663"/>
                  <a:pt x="429473" y="6891619"/>
                </a:cubicBezTo>
                <a:cubicBezTo>
                  <a:pt x="281716" y="6890575"/>
                  <a:pt x="153688" y="6876139"/>
                  <a:pt x="0" y="6891619"/>
                </a:cubicBezTo>
                <a:cubicBezTo>
                  <a:pt x="8572" y="6605855"/>
                  <a:pt x="23455" y="6448793"/>
                  <a:pt x="0" y="6133541"/>
                </a:cubicBezTo>
                <a:cubicBezTo>
                  <a:pt x="-23455" y="5818289"/>
                  <a:pt x="-447" y="5689068"/>
                  <a:pt x="0" y="5306547"/>
                </a:cubicBezTo>
                <a:cubicBezTo>
                  <a:pt x="447" y="4924026"/>
                  <a:pt x="-957" y="5053560"/>
                  <a:pt x="0" y="4824133"/>
                </a:cubicBezTo>
                <a:cubicBezTo>
                  <a:pt x="957" y="4594706"/>
                  <a:pt x="38016" y="4226199"/>
                  <a:pt x="0" y="3997139"/>
                </a:cubicBezTo>
                <a:cubicBezTo>
                  <a:pt x="-38016" y="3768079"/>
                  <a:pt x="6003" y="3567911"/>
                  <a:pt x="0" y="3445810"/>
                </a:cubicBezTo>
                <a:cubicBezTo>
                  <a:pt x="-6003" y="3323709"/>
                  <a:pt x="-19749" y="3014781"/>
                  <a:pt x="0" y="2756648"/>
                </a:cubicBezTo>
                <a:cubicBezTo>
                  <a:pt x="19749" y="2498515"/>
                  <a:pt x="-29800" y="2154480"/>
                  <a:pt x="0" y="1929653"/>
                </a:cubicBezTo>
                <a:cubicBezTo>
                  <a:pt x="29800" y="1704826"/>
                  <a:pt x="-7752" y="1665028"/>
                  <a:pt x="0" y="1447240"/>
                </a:cubicBezTo>
                <a:cubicBezTo>
                  <a:pt x="7752" y="1229452"/>
                  <a:pt x="15953" y="956453"/>
                  <a:pt x="0" y="758078"/>
                </a:cubicBezTo>
                <a:cubicBezTo>
                  <a:pt x="-15953" y="559703"/>
                  <a:pt x="2727" y="232436"/>
                  <a:pt x="0" y="0"/>
                </a:cubicBezTo>
                <a:close/>
              </a:path>
              <a:path w="825910" h="6891619" stroke="0" extrusionOk="0">
                <a:moveTo>
                  <a:pt x="0" y="0"/>
                </a:moveTo>
                <a:cubicBezTo>
                  <a:pt x="189230" y="-10551"/>
                  <a:pt x="282314" y="-14519"/>
                  <a:pt x="412955" y="0"/>
                </a:cubicBezTo>
                <a:cubicBezTo>
                  <a:pt x="543596" y="14519"/>
                  <a:pt x="647084" y="-4098"/>
                  <a:pt x="825910" y="0"/>
                </a:cubicBezTo>
                <a:cubicBezTo>
                  <a:pt x="830369" y="240999"/>
                  <a:pt x="824419" y="322128"/>
                  <a:pt x="825910" y="482413"/>
                </a:cubicBezTo>
                <a:cubicBezTo>
                  <a:pt x="827401" y="642698"/>
                  <a:pt x="806121" y="848665"/>
                  <a:pt x="825910" y="1102659"/>
                </a:cubicBezTo>
                <a:cubicBezTo>
                  <a:pt x="845699" y="1356653"/>
                  <a:pt x="841815" y="1622285"/>
                  <a:pt x="825910" y="1860737"/>
                </a:cubicBezTo>
                <a:cubicBezTo>
                  <a:pt x="810005" y="2099189"/>
                  <a:pt x="808334" y="2173088"/>
                  <a:pt x="825910" y="2343150"/>
                </a:cubicBezTo>
                <a:cubicBezTo>
                  <a:pt x="843486" y="2513212"/>
                  <a:pt x="802574" y="2887962"/>
                  <a:pt x="825910" y="3032312"/>
                </a:cubicBezTo>
                <a:cubicBezTo>
                  <a:pt x="849246" y="3176662"/>
                  <a:pt x="832002" y="3468164"/>
                  <a:pt x="825910" y="3790390"/>
                </a:cubicBezTo>
                <a:cubicBezTo>
                  <a:pt x="819818" y="4112616"/>
                  <a:pt x="826489" y="4366528"/>
                  <a:pt x="825910" y="4548469"/>
                </a:cubicBezTo>
                <a:cubicBezTo>
                  <a:pt x="825331" y="4730410"/>
                  <a:pt x="802129" y="5121654"/>
                  <a:pt x="825910" y="5306547"/>
                </a:cubicBezTo>
                <a:cubicBezTo>
                  <a:pt x="849691" y="5491440"/>
                  <a:pt x="797746" y="5786450"/>
                  <a:pt x="825910" y="6133541"/>
                </a:cubicBezTo>
                <a:cubicBezTo>
                  <a:pt x="854074" y="6480632"/>
                  <a:pt x="823269" y="6568180"/>
                  <a:pt x="825910" y="6891619"/>
                </a:cubicBezTo>
                <a:cubicBezTo>
                  <a:pt x="681919" y="6898453"/>
                  <a:pt x="575948" y="6903586"/>
                  <a:pt x="429473" y="6891619"/>
                </a:cubicBezTo>
                <a:cubicBezTo>
                  <a:pt x="282998" y="6879652"/>
                  <a:pt x="137206" y="6872589"/>
                  <a:pt x="0" y="6891619"/>
                </a:cubicBezTo>
                <a:cubicBezTo>
                  <a:pt x="-13963" y="6647542"/>
                  <a:pt x="-12326" y="6458949"/>
                  <a:pt x="0" y="6340289"/>
                </a:cubicBezTo>
                <a:cubicBezTo>
                  <a:pt x="12326" y="6221629"/>
                  <a:pt x="-27235" y="5692125"/>
                  <a:pt x="0" y="5513295"/>
                </a:cubicBezTo>
                <a:cubicBezTo>
                  <a:pt x="27235" y="5334465"/>
                  <a:pt x="-3398" y="5229763"/>
                  <a:pt x="0" y="5030882"/>
                </a:cubicBezTo>
                <a:cubicBezTo>
                  <a:pt x="3398" y="4832001"/>
                  <a:pt x="-21426" y="4678995"/>
                  <a:pt x="0" y="4341720"/>
                </a:cubicBezTo>
                <a:cubicBezTo>
                  <a:pt x="21426" y="4004445"/>
                  <a:pt x="4689" y="3912587"/>
                  <a:pt x="0" y="3514726"/>
                </a:cubicBezTo>
                <a:cubicBezTo>
                  <a:pt x="-4689" y="3116865"/>
                  <a:pt x="2723" y="3250973"/>
                  <a:pt x="0" y="3032312"/>
                </a:cubicBezTo>
                <a:cubicBezTo>
                  <a:pt x="-2723" y="2813651"/>
                  <a:pt x="-36414" y="2447862"/>
                  <a:pt x="0" y="2274234"/>
                </a:cubicBezTo>
                <a:cubicBezTo>
                  <a:pt x="36414" y="2100606"/>
                  <a:pt x="-1242" y="1911653"/>
                  <a:pt x="0" y="1791821"/>
                </a:cubicBezTo>
                <a:cubicBezTo>
                  <a:pt x="1242" y="1671989"/>
                  <a:pt x="10082" y="1420058"/>
                  <a:pt x="0" y="1240491"/>
                </a:cubicBezTo>
                <a:cubicBezTo>
                  <a:pt x="-10082" y="1060924"/>
                  <a:pt x="27728" y="310963"/>
                  <a:pt x="0" y="0"/>
                </a:cubicBezTo>
                <a:close/>
              </a:path>
            </a:pathLst>
          </a:custGeom>
          <a:solidFill>
            <a:srgbClr val="75BCAC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825910" cy="6890825"/>
          </a:xfrm>
          <a:custGeom>
            <a:avLst/>
            <a:gdLst>
              <a:gd name="connsiteX0" fmla="*/ 0 w 825910"/>
              <a:gd name="connsiteY0" fmla="*/ 0 h 6890825"/>
              <a:gd name="connsiteX1" fmla="*/ 429473 w 825910"/>
              <a:gd name="connsiteY1" fmla="*/ 0 h 6890825"/>
              <a:gd name="connsiteX2" fmla="*/ 825910 w 825910"/>
              <a:gd name="connsiteY2" fmla="*/ 0 h 6890825"/>
              <a:gd name="connsiteX3" fmla="*/ 825910 w 825910"/>
              <a:gd name="connsiteY3" fmla="*/ 826899 h 6890825"/>
              <a:gd name="connsiteX4" fmla="*/ 825910 w 825910"/>
              <a:gd name="connsiteY4" fmla="*/ 1584890 h 6890825"/>
              <a:gd name="connsiteX5" fmla="*/ 825910 w 825910"/>
              <a:gd name="connsiteY5" fmla="*/ 2411789 h 6890825"/>
              <a:gd name="connsiteX6" fmla="*/ 825910 w 825910"/>
              <a:gd name="connsiteY6" fmla="*/ 3100871 h 6890825"/>
              <a:gd name="connsiteX7" fmla="*/ 825910 w 825910"/>
              <a:gd name="connsiteY7" fmla="*/ 3721046 h 6890825"/>
              <a:gd name="connsiteX8" fmla="*/ 825910 w 825910"/>
              <a:gd name="connsiteY8" fmla="*/ 4203403 h 6890825"/>
              <a:gd name="connsiteX9" fmla="*/ 825910 w 825910"/>
              <a:gd name="connsiteY9" fmla="*/ 4892486 h 6890825"/>
              <a:gd name="connsiteX10" fmla="*/ 825910 w 825910"/>
              <a:gd name="connsiteY10" fmla="*/ 5512660 h 6890825"/>
              <a:gd name="connsiteX11" fmla="*/ 825910 w 825910"/>
              <a:gd name="connsiteY11" fmla="*/ 5995018 h 6890825"/>
              <a:gd name="connsiteX12" fmla="*/ 825910 w 825910"/>
              <a:gd name="connsiteY12" fmla="*/ 6890825 h 6890825"/>
              <a:gd name="connsiteX13" fmla="*/ 437732 w 825910"/>
              <a:gd name="connsiteY13" fmla="*/ 6890825 h 6890825"/>
              <a:gd name="connsiteX14" fmla="*/ 0 w 825910"/>
              <a:gd name="connsiteY14" fmla="*/ 6890825 h 6890825"/>
              <a:gd name="connsiteX15" fmla="*/ 0 w 825910"/>
              <a:gd name="connsiteY15" fmla="*/ 6339559 h 6890825"/>
              <a:gd name="connsiteX16" fmla="*/ 0 w 825910"/>
              <a:gd name="connsiteY16" fmla="*/ 5581568 h 6890825"/>
              <a:gd name="connsiteX17" fmla="*/ 0 w 825910"/>
              <a:gd name="connsiteY17" fmla="*/ 4961394 h 6890825"/>
              <a:gd name="connsiteX18" fmla="*/ 0 w 825910"/>
              <a:gd name="connsiteY18" fmla="*/ 4203403 h 6890825"/>
              <a:gd name="connsiteX19" fmla="*/ 0 w 825910"/>
              <a:gd name="connsiteY19" fmla="*/ 3376504 h 6890825"/>
              <a:gd name="connsiteX20" fmla="*/ 0 w 825910"/>
              <a:gd name="connsiteY20" fmla="*/ 2756330 h 6890825"/>
              <a:gd name="connsiteX21" fmla="*/ 0 w 825910"/>
              <a:gd name="connsiteY21" fmla="*/ 2136156 h 6890825"/>
              <a:gd name="connsiteX22" fmla="*/ 0 w 825910"/>
              <a:gd name="connsiteY22" fmla="*/ 1309257 h 6890825"/>
              <a:gd name="connsiteX23" fmla="*/ 0 w 825910"/>
              <a:gd name="connsiteY23" fmla="*/ 757991 h 6890825"/>
              <a:gd name="connsiteX24" fmla="*/ 0 w 825910"/>
              <a:gd name="connsiteY24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0825" fill="none" extrusionOk="0">
                <a:moveTo>
                  <a:pt x="0" y="0"/>
                </a:moveTo>
                <a:cubicBezTo>
                  <a:pt x="193328" y="13447"/>
                  <a:pt x="329279" y="-16590"/>
                  <a:pt x="429473" y="0"/>
                </a:cubicBezTo>
                <a:cubicBezTo>
                  <a:pt x="529667" y="16590"/>
                  <a:pt x="639247" y="2160"/>
                  <a:pt x="825910" y="0"/>
                </a:cubicBezTo>
                <a:cubicBezTo>
                  <a:pt x="807983" y="295933"/>
                  <a:pt x="855230" y="476294"/>
                  <a:pt x="825910" y="826899"/>
                </a:cubicBezTo>
                <a:cubicBezTo>
                  <a:pt x="796590" y="1177504"/>
                  <a:pt x="813614" y="1234663"/>
                  <a:pt x="825910" y="1584890"/>
                </a:cubicBezTo>
                <a:cubicBezTo>
                  <a:pt x="838206" y="1935117"/>
                  <a:pt x="797564" y="2085838"/>
                  <a:pt x="825910" y="2411789"/>
                </a:cubicBezTo>
                <a:cubicBezTo>
                  <a:pt x="854256" y="2737740"/>
                  <a:pt x="847824" y="2877849"/>
                  <a:pt x="825910" y="3100871"/>
                </a:cubicBezTo>
                <a:cubicBezTo>
                  <a:pt x="803996" y="3323893"/>
                  <a:pt x="814330" y="3513169"/>
                  <a:pt x="825910" y="3721046"/>
                </a:cubicBezTo>
                <a:cubicBezTo>
                  <a:pt x="837490" y="3928923"/>
                  <a:pt x="811660" y="4067832"/>
                  <a:pt x="825910" y="4203403"/>
                </a:cubicBezTo>
                <a:cubicBezTo>
                  <a:pt x="840160" y="4338974"/>
                  <a:pt x="823913" y="4570428"/>
                  <a:pt x="825910" y="4892486"/>
                </a:cubicBezTo>
                <a:cubicBezTo>
                  <a:pt x="827907" y="5214544"/>
                  <a:pt x="846563" y="5374992"/>
                  <a:pt x="825910" y="5512660"/>
                </a:cubicBezTo>
                <a:cubicBezTo>
                  <a:pt x="805257" y="5650328"/>
                  <a:pt x="836462" y="5880673"/>
                  <a:pt x="825910" y="5995018"/>
                </a:cubicBezTo>
                <a:cubicBezTo>
                  <a:pt x="815358" y="6109363"/>
                  <a:pt x="817137" y="6662682"/>
                  <a:pt x="825910" y="6890825"/>
                </a:cubicBezTo>
                <a:cubicBezTo>
                  <a:pt x="688822" y="6906661"/>
                  <a:pt x="625793" y="6909469"/>
                  <a:pt x="437732" y="6890825"/>
                </a:cubicBezTo>
                <a:cubicBezTo>
                  <a:pt x="249671" y="6872181"/>
                  <a:pt x="131492" y="6903254"/>
                  <a:pt x="0" y="6890825"/>
                </a:cubicBezTo>
                <a:cubicBezTo>
                  <a:pt x="-8301" y="6731475"/>
                  <a:pt x="-2854" y="6516991"/>
                  <a:pt x="0" y="6339559"/>
                </a:cubicBezTo>
                <a:cubicBezTo>
                  <a:pt x="2854" y="6162127"/>
                  <a:pt x="-31386" y="5875447"/>
                  <a:pt x="0" y="5581568"/>
                </a:cubicBezTo>
                <a:cubicBezTo>
                  <a:pt x="31386" y="5287689"/>
                  <a:pt x="-28139" y="5172889"/>
                  <a:pt x="0" y="4961394"/>
                </a:cubicBezTo>
                <a:cubicBezTo>
                  <a:pt x="28139" y="4749899"/>
                  <a:pt x="21583" y="4390320"/>
                  <a:pt x="0" y="4203403"/>
                </a:cubicBezTo>
                <a:cubicBezTo>
                  <a:pt x="-21583" y="4016486"/>
                  <a:pt x="25110" y="3676786"/>
                  <a:pt x="0" y="3376504"/>
                </a:cubicBezTo>
                <a:cubicBezTo>
                  <a:pt x="-25110" y="3076222"/>
                  <a:pt x="3657" y="2901357"/>
                  <a:pt x="0" y="2756330"/>
                </a:cubicBezTo>
                <a:cubicBezTo>
                  <a:pt x="-3657" y="2611303"/>
                  <a:pt x="-9109" y="2309750"/>
                  <a:pt x="0" y="2136156"/>
                </a:cubicBezTo>
                <a:cubicBezTo>
                  <a:pt x="9109" y="1962562"/>
                  <a:pt x="-25746" y="1685024"/>
                  <a:pt x="0" y="1309257"/>
                </a:cubicBezTo>
                <a:cubicBezTo>
                  <a:pt x="25746" y="933490"/>
                  <a:pt x="-23838" y="877508"/>
                  <a:pt x="0" y="757991"/>
                </a:cubicBezTo>
                <a:cubicBezTo>
                  <a:pt x="23838" y="638474"/>
                  <a:pt x="-2261" y="370551"/>
                  <a:pt x="0" y="0"/>
                </a:cubicBezTo>
                <a:close/>
              </a:path>
              <a:path w="825910" h="6890825" stroke="0" extrusionOk="0">
                <a:moveTo>
                  <a:pt x="0" y="0"/>
                </a:moveTo>
                <a:cubicBezTo>
                  <a:pt x="95717" y="4582"/>
                  <a:pt x="262373" y="16515"/>
                  <a:pt x="404696" y="0"/>
                </a:cubicBezTo>
                <a:cubicBezTo>
                  <a:pt x="547019" y="-16515"/>
                  <a:pt x="616441" y="16299"/>
                  <a:pt x="825910" y="0"/>
                </a:cubicBezTo>
                <a:cubicBezTo>
                  <a:pt x="855464" y="160995"/>
                  <a:pt x="803449" y="456205"/>
                  <a:pt x="825910" y="620174"/>
                </a:cubicBezTo>
                <a:cubicBezTo>
                  <a:pt x="848371" y="784143"/>
                  <a:pt x="837535" y="1069179"/>
                  <a:pt x="825910" y="1378165"/>
                </a:cubicBezTo>
                <a:cubicBezTo>
                  <a:pt x="814285" y="1687151"/>
                  <a:pt x="802315" y="1649646"/>
                  <a:pt x="825910" y="1860523"/>
                </a:cubicBezTo>
                <a:cubicBezTo>
                  <a:pt x="849505" y="2071400"/>
                  <a:pt x="823256" y="2215260"/>
                  <a:pt x="825910" y="2411789"/>
                </a:cubicBezTo>
                <a:cubicBezTo>
                  <a:pt x="828564" y="2608318"/>
                  <a:pt x="839256" y="2746727"/>
                  <a:pt x="825910" y="2894147"/>
                </a:cubicBezTo>
                <a:cubicBezTo>
                  <a:pt x="812564" y="3041567"/>
                  <a:pt x="837829" y="3275123"/>
                  <a:pt x="825910" y="3514321"/>
                </a:cubicBezTo>
                <a:cubicBezTo>
                  <a:pt x="813991" y="3753519"/>
                  <a:pt x="798303" y="3955807"/>
                  <a:pt x="825910" y="4203403"/>
                </a:cubicBezTo>
                <a:cubicBezTo>
                  <a:pt x="853517" y="4450999"/>
                  <a:pt x="831449" y="4682596"/>
                  <a:pt x="825910" y="4892486"/>
                </a:cubicBezTo>
                <a:cubicBezTo>
                  <a:pt x="820371" y="5102376"/>
                  <a:pt x="847787" y="5249220"/>
                  <a:pt x="825910" y="5374844"/>
                </a:cubicBezTo>
                <a:cubicBezTo>
                  <a:pt x="804033" y="5500468"/>
                  <a:pt x="843085" y="5686162"/>
                  <a:pt x="825910" y="5857201"/>
                </a:cubicBezTo>
                <a:cubicBezTo>
                  <a:pt x="808735" y="6028240"/>
                  <a:pt x="848704" y="6458677"/>
                  <a:pt x="825910" y="6890825"/>
                </a:cubicBezTo>
                <a:cubicBezTo>
                  <a:pt x="731663" y="6885136"/>
                  <a:pt x="589667" y="6891616"/>
                  <a:pt x="404696" y="6890825"/>
                </a:cubicBezTo>
                <a:cubicBezTo>
                  <a:pt x="219725" y="6890034"/>
                  <a:pt x="168945" y="6894450"/>
                  <a:pt x="0" y="6890825"/>
                </a:cubicBezTo>
                <a:cubicBezTo>
                  <a:pt x="-29093" y="6742403"/>
                  <a:pt x="2908" y="6502826"/>
                  <a:pt x="0" y="6270651"/>
                </a:cubicBezTo>
                <a:cubicBezTo>
                  <a:pt x="-2908" y="6038476"/>
                  <a:pt x="22646" y="5921533"/>
                  <a:pt x="0" y="5788293"/>
                </a:cubicBezTo>
                <a:cubicBezTo>
                  <a:pt x="-22646" y="5655053"/>
                  <a:pt x="26887" y="5366123"/>
                  <a:pt x="0" y="5237027"/>
                </a:cubicBezTo>
                <a:cubicBezTo>
                  <a:pt x="-26887" y="5107931"/>
                  <a:pt x="-3878" y="4741199"/>
                  <a:pt x="0" y="4616853"/>
                </a:cubicBezTo>
                <a:cubicBezTo>
                  <a:pt x="3878" y="4492507"/>
                  <a:pt x="-14752" y="4283441"/>
                  <a:pt x="0" y="3996678"/>
                </a:cubicBezTo>
                <a:cubicBezTo>
                  <a:pt x="14752" y="3709916"/>
                  <a:pt x="-25681" y="3458163"/>
                  <a:pt x="0" y="3169779"/>
                </a:cubicBezTo>
                <a:cubicBezTo>
                  <a:pt x="25681" y="2881395"/>
                  <a:pt x="6282" y="2756899"/>
                  <a:pt x="0" y="2618513"/>
                </a:cubicBezTo>
                <a:cubicBezTo>
                  <a:pt x="-6282" y="2480127"/>
                  <a:pt x="-1133" y="2198707"/>
                  <a:pt x="0" y="1998339"/>
                </a:cubicBezTo>
                <a:cubicBezTo>
                  <a:pt x="1133" y="1797971"/>
                  <a:pt x="12634" y="1456572"/>
                  <a:pt x="0" y="1240348"/>
                </a:cubicBezTo>
                <a:cubicBezTo>
                  <a:pt x="-12634" y="1024124"/>
                  <a:pt x="-27397" y="872244"/>
                  <a:pt x="0" y="689082"/>
                </a:cubicBezTo>
                <a:cubicBezTo>
                  <a:pt x="27397" y="505920"/>
                  <a:pt x="2061" y="159915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87663" y="359264"/>
            <a:ext cx="3700134" cy="638632"/>
          </a:xfrm>
        </p:spPr>
        <p:txBody>
          <a:bodyPr>
            <a:normAutofit lnSpcReduction="10000"/>
          </a:bodyPr>
          <a:lstStyle/>
          <a:p>
            <a:pPr algn="r"/>
            <a:r>
              <a:rPr lang="es-ES" sz="4000">
                <a:solidFill>
                  <a:schemeClr val="bg1"/>
                </a:solidFill>
                <a:latin typeface="Slackey" panose="02000000000000000000" pitchFamily="2" charset="0"/>
              </a:rPr>
              <a:t>Shop </a:t>
            </a:r>
            <a:r>
              <a:rPr lang="es-ES" sz="4000" err="1">
                <a:solidFill>
                  <a:schemeClr val="bg1"/>
                </a:solidFill>
                <a:latin typeface="Slackey" panose="02000000000000000000" pitchFamily="2" charset="0"/>
              </a:rPr>
              <a:t>Menu</a:t>
            </a:r>
            <a:endParaRPr lang="es-ES" sz="4000">
              <a:solidFill>
                <a:schemeClr val="bg1"/>
              </a:solidFill>
              <a:latin typeface="Slackey" panose="02000000000000000000" pitchFamily="2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FBD90F52-7461-403E-BF8E-AC5111B5283F}"/>
              </a:ext>
            </a:extLst>
          </p:cNvPr>
          <p:cNvGrpSpPr/>
          <p:nvPr/>
        </p:nvGrpSpPr>
        <p:grpSpPr>
          <a:xfrm>
            <a:off x="1576639" y="997896"/>
            <a:ext cx="9939940" cy="5591217"/>
            <a:chOff x="1576639" y="997896"/>
            <a:chExt cx="9939940" cy="5591217"/>
          </a:xfrm>
        </p:grpSpPr>
        <p:pic>
          <p:nvPicPr>
            <p:cNvPr id="4" name="Imagen 3" descr="Diagrama&#10;&#10;Descripción generada automáticamente">
              <a:extLst>
                <a:ext uri="{FF2B5EF4-FFF2-40B4-BE49-F238E27FC236}">
                  <a16:creationId xmlns:a16="http://schemas.microsoft.com/office/drawing/2014/main" id="{6A5F933F-6824-48F9-BB3A-F5AC52D9B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639" y="997896"/>
              <a:ext cx="9939940" cy="5591217"/>
            </a:xfrm>
            <a:prstGeom prst="rect">
              <a:avLst/>
            </a:prstGeom>
          </p:spPr>
        </p:pic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2FDEEBB6-F20D-4BFE-B1FA-9EF91DF5DB97}"/>
                </a:ext>
              </a:extLst>
            </p:cNvPr>
            <p:cNvSpPr/>
            <p:nvPr/>
          </p:nvSpPr>
          <p:spPr>
            <a:xfrm>
              <a:off x="2896566" y="2114550"/>
              <a:ext cx="1075359" cy="371475"/>
            </a:xfrm>
            <a:prstGeom prst="rect">
              <a:avLst/>
            </a:prstGeom>
            <a:solidFill>
              <a:srgbClr val="C7C5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1" name="Subtítulo 2">
            <a:extLst>
              <a:ext uri="{FF2B5EF4-FFF2-40B4-BE49-F238E27FC236}">
                <a16:creationId xmlns:a16="http://schemas.microsoft.com/office/drawing/2014/main" id="{762E3E2A-828C-4855-B7CD-F495E337BEB9}"/>
              </a:ext>
            </a:extLst>
          </p:cNvPr>
          <p:cNvSpPr txBox="1">
            <a:spLocks/>
          </p:cNvSpPr>
          <p:nvPr/>
        </p:nvSpPr>
        <p:spPr>
          <a:xfrm>
            <a:off x="2870069" y="2129446"/>
            <a:ext cx="1219354" cy="4878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3000" b="1">
                <a:latin typeface="Glegoo" pitchFamily="2" charset="0"/>
                <a:cs typeface="Glegoo" pitchFamily="2" charset="0"/>
              </a:rPr>
              <a:t>LIVES</a:t>
            </a:r>
          </a:p>
        </p:txBody>
      </p:sp>
      <p:pic>
        <p:nvPicPr>
          <p:cNvPr id="22" name="Imagen 21" descr="Aplicación&#10;&#10;Descripción generada automáticamente">
            <a:extLst>
              <a:ext uri="{FF2B5EF4-FFF2-40B4-BE49-F238E27FC236}">
                <a16:creationId xmlns:a16="http://schemas.microsoft.com/office/drawing/2014/main" id="{F453EE52-E69F-4737-8941-7C0B8024E6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1282" y="1553428"/>
            <a:ext cx="1789868" cy="1889305"/>
          </a:xfrm>
          <a:prstGeom prst="rect">
            <a:avLst/>
          </a:prstGeom>
        </p:spPr>
      </p:pic>
      <p:pic>
        <p:nvPicPr>
          <p:cNvPr id="23" name="Imagen 22" descr="Imagen de la pantalla de un celular con letras&#10;&#10;Descripción generada automáticamente con confianza media">
            <a:extLst>
              <a:ext uri="{FF2B5EF4-FFF2-40B4-BE49-F238E27FC236}">
                <a16:creationId xmlns:a16="http://schemas.microsoft.com/office/drawing/2014/main" id="{BB459614-DE7E-486B-93E2-6A82AB45B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1764" y="4223535"/>
            <a:ext cx="1789868" cy="1901040"/>
          </a:xfrm>
          <a:prstGeom prst="rect">
            <a:avLst/>
          </a:prstGeom>
        </p:spPr>
      </p:pic>
      <p:sp>
        <p:nvSpPr>
          <p:cNvPr id="24" name="Subtítulo 2">
            <a:extLst>
              <a:ext uri="{FF2B5EF4-FFF2-40B4-BE49-F238E27FC236}">
                <a16:creationId xmlns:a16="http://schemas.microsoft.com/office/drawing/2014/main" id="{37513FBC-ED66-49DD-A277-9F2F03D6D86C}"/>
              </a:ext>
            </a:extLst>
          </p:cNvPr>
          <p:cNvSpPr txBox="1">
            <a:spLocks/>
          </p:cNvSpPr>
          <p:nvPr/>
        </p:nvSpPr>
        <p:spPr>
          <a:xfrm>
            <a:off x="-5231764" y="2178764"/>
            <a:ext cx="4631689" cy="6386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4400" b="1">
                <a:solidFill>
                  <a:schemeClr val="bg1"/>
                </a:solidFill>
                <a:latin typeface="Glegoo" pitchFamily="2" charset="0"/>
                <a:cs typeface="Glegoo" pitchFamily="2" charset="0"/>
              </a:rPr>
              <a:t>Compra de vidas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5E67A50B-FA62-47F8-96C2-B96CA18DA4A8}"/>
              </a:ext>
            </a:extLst>
          </p:cNvPr>
          <p:cNvSpPr txBox="1">
            <a:spLocks/>
          </p:cNvSpPr>
          <p:nvPr/>
        </p:nvSpPr>
        <p:spPr>
          <a:xfrm>
            <a:off x="12407704" y="4854739"/>
            <a:ext cx="5273446" cy="6386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4000" b="1">
                <a:solidFill>
                  <a:schemeClr val="bg1"/>
                </a:solidFill>
                <a:latin typeface="Glegoo" pitchFamily="2" charset="0"/>
                <a:cs typeface="Glegoo" pitchFamily="2" charset="0"/>
              </a:rPr>
              <a:t>Paquetes de juegos</a:t>
            </a:r>
          </a:p>
        </p:txBody>
      </p:sp>
    </p:spTree>
    <p:extLst>
      <p:ext uri="{BB962C8B-B14F-4D97-AF65-F5344CB8AC3E}">
        <p14:creationId xmlns:p14="http://schemas.microsoft.com/office/powerpoint/2010/main" val="36051021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0" y="770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2667474" cy="6869974"/>
          </a:xfrm>
          <a:custGeom>
            <a:avLst/>
            <a:gdLst>
              <a:gd name="connsiteX0" fmla="*/ 0 w 12667474"/>
              <a:gd name="connsiteY0" fmla="*/ 0 h 6869974"/>
              <a:gd name="connsiteX1" fmla="*/ 793384 w 12667474"/>
              <a:gd name="connsiteY1" fmla="*/ 0 h 6869974"/>
              <a:gd name="connsiteX2" fmla="*/ 1713443 w 12667474"/>
              <a:gd name="connsiteY2" fmla="*/ 0 h 6869974"/>
              <a:gd name="connsiteX3" fmla="*/ 2506826 w 12667474"/>
              <a:gd name="connsiteY3" fmla="*/ 0 h 6869974"/>
              <a:gd name="connsiteX4" fmla="*/ 2793511 w 12667474"/>
              <a:gd name="connsiteY4" fmla="*/ 0 h 6869974"/>
              <a:gd name="connsiteX5" fmla="*/ 3333546 w 12667474"/>
              <a:gd name="connsiteY5" fmla="*/ 0 h 6869974"/>
              <a:gd name="connsiteX6" fmla="*/ 3873580 w 12667474"/>
              <a:gd name="connsiteY6" fmla="*/ 0 h 6869974"/>
              <a:gd name="connsiteX7" fmla="*/ 4286940 w 12667474"/>
              <a:gd name="connsiteY7" fmla="*/ 0 h 6869974"/>
              <a:gd name="connsiteX8" fmla="*/ 4953649 w 12667474"/>
              <a:gd name="connsiteY8" fmla="*/ 0 h 6869974"/>
              <a:gd name="connsiteX9" fmla="*/ 5493683 w 12667474"/>
              <a:gd name="connsiteY9" fmla="*/ 0 h 6869974"/>
              <a:gd name="connsiteX10" fmla="*/ 5780368 w 12667474"/>
              <a:gd name="connsiteY10" fmla="*/ 0 h 6869974"/>
              <a:gd name="connsiteX11" fmla="*/ 6320403 w 12667474"/>
              <a:gd name="connsiteY11" fmla="*/ 0 h 6869974"/>
              <a:gd name="connsiteX12" fmla="*/ 6733762 w 12667474"/>
              <a:gd name="connsiteY12" fmla="*/ 0 h 6869974"/>
              <a:gd name="connsiteX13" fmla="*/ 7653821 w 12667474"/>
              <a:gd name="connsiteY13" fmla="*/ 0 h 6869974"/>
              <a:gd name="connsiteX14" fmla="*/ 8320530 w 12667474"/>
              <a:gd name="connsiteY14" fmla="*/ 0 h 6869974"/>
              <a:gd name="connsiteX15" fmla="*/ 8987239 w 12667474"/>
              <a:gd name="connsiteY15" fmla="*/ 0 h 6869974"/>
              <a:gd name="connsiteX16" fmla="*/ 9907298 w 12667474"/>
              <a:gd name="connsiteY16" fmla="*/ 0 h 6869974"/>
              <a:gd name="connsiteX17" fmla="*/ 10700682 w 12667474"/>
              <a:gd name="connsiteY17" fmla="*/ 0 h 6869974"/>
              <a:gd name="connsiteX18" fmla="*/ 10987367 w 12667474"/>
              <a:gd name="connsiteY18" fmla="*/ 0 h 6869974"/>
              <a:gd name="connsiteX19" fmla="*/ 11400727 w 12667474"/>
              <a:gd name="connsiteY19" fmla="*/ 0 h 6869974"/>
              <a:gd name="connsiteX20" fmla="*/ 11687412 w 12667474"/>
              <a:gd name="connsiteY20" fmla="*/ 0 h 6869974"/>
              <a:gd name="connsiteX21" fmla="*/ 12667474 w 12667474"/>
              <a:gd name="connsiteY21" fmla="*/ 0 h 6869974"/>
              <a:gd name="connsiteX22" fmla="*/ 12667474 w 12667474"/>
              <a:gd name="connsiteY22" fmla="*/ 824397 h 6869974"/>
              <a:gd name="connsiteX23" fmla="*/ 12667474 w 12667474"/>
              <a:gd name="connsiteY23" fmla="*/ 1373995 h 6869974"/>
              <a:gd name="connsiteX24" fmla="*/ 12667474 w 12667474"/>
              <a:gd name="connsiteY24" fmla="*/ 1923593 h 6869974"/>
              <a:gd name="connsiteX25" fmla="*/ 12667474 w 12667474"/>
              <a:gd name="connsiteY25" fmla="*/ 2679290 h 6869974"/>
              <a:gd name="connsiteX26" fmla="*/ 12667474 w 12667474"/>
              <a:gd name="connsiteY26" fmla="*/ 3503687 h 6869974"/>
              <a:gd name="connsiteX27" fmla="*/ 12667474 w 12667474"/>
              <a:gd name="connsiteY27" fmla="*/ 4259384 h 6869974"/>
              <a:gd name="connsiteX28" fmla="*/ 12667474 w 12667474"/>
              <a:gd name="connsiteY28" fmla="*/ 5083781 h 6869974"/>
              <a:gd name="connsiteX29" fmla="*/ 12667474 w 12667474"/>
              <a:gd name="connsiteY29" fmla="*/ 5770778 h 6869974"/>
              <a:gd name="connsiteX30" fmla="*/ 12667474 w 12667474"/>
              <a:gd name="connsiteY30" fmla="*/ 6869974 h 6869974"/>
              <a:gd name="connsiteX31" fmla="*/ 12254114 w 12667474"/>
              <a:gd name="connsiteY31" fmla="*/ 6869974 h 6869974"/>
              <a:gd name="connsiteX32" fmla="*/ 11334056 w 12667474"/>
              <a:gd name="connsiteY32" fmla="*/ 6869974 h 6869974"/>
              <a:gd name="connsiteX33" fmla="*/ 11047371 w 12667474"/>
              <a:gd name="connsiteY33" fmla="*/ 6869974 h 6869974"/>
              <a:gd name="connsiteX34" fmla="*/ 10127312 w 12667474"/>
              <a:gd name="connsiteY34" fmla="*/ 6869974 h 6869974"/>
              <a:gd name="connsiteX35" fmla="*/ 9587278 w 12667474"/>
              <a:gd name="connsiteY35" fmla="*/ 6869974 h 6869974"/>
              <a:gd name="connsiteX36" fmla="*/ 9173918 w 12667474"/>
              <a:gd name="connsiteY36" fmla="*/ 6869974 h 6869974"/>
              <a:gd name="connsiteX37" fmla="*/ 8760558 w 12667474"/>
              <a:gd name="connsiteY37" fmla="*/ 6869974 h 6869974"/>
              <a:gd name="connsiteX38" fmla="*/ 8473873 w 12667474"/>
              <a:gd name="connsiteY38" fmla="*/ 6869974 h 6869974"/>
              <a:gd name="connsiteX39" fmla="*/ 8187188 w 12667474"/>
              <a:gd name="connsiteY39" fmla="*/ 6869974 h 6869974"/>
              <a:gd name="connsiteX40" fmla="*/ 7267130 w 12667474"/>
              <a:gd name="connsiteY40" fmla="*/ 6869974 h 6869974"/>
              <a:gd name="connsiteX41" fmla="*/ 6473746 w 12667474"/>
              <a:gd name="connsiteY41" fmla="*/ 6869974 h 6869974"/>
              <a:gd name="connsiteX42" fmla="*/ 5807037 w 12667474"/>
              <a:gd name="connsiteY42" fmla="*/ 6869974 h 6869974"/>
              <a:gd name="connsiteX43" fmla="*/ 5393677 w 12667474"/>
              <a:gd name="connsiteY43" fmla="*/ 6869974 h 6869974"/>
              <a:gd name="connsiteX44" fmla="*/ 4473618 w 12667474"/>
              <a:gd name="connsiteY44" fmla="*/ 6869974 h 6869974"/>
              <a:gd name="connsiteX45" fmla="*/ 4186934 w 12667474"/>
              <a:gd name="connsiteY45" fmla="*/ 6869974 h 6869974"/>
              <a:gd name="connsiteX46" fmla="*/ 3393550 w 12667474"/>
              <a:gd name="connsiteY46" fmla="*/ 6869974 h 6869974"/>
              <a:gd name="connsiteX47" fmla="*/ 2980190 w 12667474"/>
              <a:gd name="connsiteY47" fmla="*/ 6869974 h 6869974"/>
              <a:gd name="connsiteX48" fmla="*/ 2186806 w 12667474"/>
              <a:gd name="connsiteY48" fmla="*/ 6869974 h 6869974"/>
              <a:gd name="connsiteX49" fmla="*/ 1646772 w 12667474"/>
              <a:gd name="connsiteY49" fmla="*/ 6869974 h 6869974"/>
              <a:gd name="connsiteX50" fmla="*/ 1106737 w 12667474"/>
              <a:gd name="connsiteY50" fmla="*/ 6869974 h 6869974"/>
              <a:gd name="connsiteX51" fmla="*/ 0 w 12667474"/>
              <a:gd name="connsiteY51" fmla="*/ 6869974 h 6869974"/>
              <a:gd name="connsiteX52" fmla="*/ 0 w 12667474"/>
              <a:gd name="connsiteY52" fmla="*/ 6389076 h 6869974"/>
              <a:gd name="connsiteX53" fmla="*/ 0 w 12667474"/>
              <a:gd name="connsiteY53" fmla="*/ 5633379 h 6869974"/>
              <a:gd name="connsiteX54" fmla="*/ 0 w 12667474"/>
              <a:gd name="connsiteY54" fmla="*/ 4808982 h 6869974"/>
              <a:gd name="connsiteX55" fmla="*/ 0 w 12667474"/>
              <a:gd name="connsiteY55" fmla="*/ 4121984 h 6869974"/>
              <a:gd name="connsiteX56" fmla="*/ 0 w 12667474"/>
              <a:gd name="connsiteY56" fmla="*/ 3572386 h 6869974"/>
              <a:gd name="connsiteX57" fmla="*/ 0 w 12667474"/>
              <a:gd name="connsiteY57" fmla="*/ 3091488 h 6869974"/>
              <a:gd name="connsiteX58" fmla="*/ 0 w 12667474"/>
              <a:gd name="connsiteY58" fmla="*/ 2473191 h 6869974"/>
              <a:gd name="connsiteX59" fmla="*/ 0 w 12667474"/>
              <a:gd name="connsiteY59" fmla="*/ 1923593 h 6869974"/>
              <a:gd name="connsiteX60" fmla="*/ 0 w 12667474"/>
              <a:gd name="connsiteY60" fmla="*/ 1167896 h 6869974"/>
              <a:gd name="connsiteX61" fmla="*/ 0 w 12667474"/>
              <a:gd name="connsiteY61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667474" h="6869974" fill="none" extrusionOk="0">
                <a:moveTo>
                  <a:pt x="0" y="0"/>
                </a:moveTo>
                <a:cubicBezTo>
                  <a:pt x="200167" y="3636"/>
                  <a:pt x="536791" y="23323"/>
                  <a:pt x="793384" y="0"/>
                </a:cubicBezTo>
                <a:cubicBezTo>
                  <a:pt x="1049977" y="-23323"/>
                  <a:pt x="1295005" y="-41052"/>
                  <a:pt x="1713443" y="0"/>
                </a:cubicBezTo>
                <a:cubicBezTo>
                  <a:pt x="2131881" y="41052"/>
                  <a:pt x="2148683" y="7315"/>
                  <a:pt x="2506826" y="0"/>
                </a:cubicBezTo>
                <a:cubicBezTo>
                  <a:pt x="2864969" y="-7315"/>
                  <a:pt x="2663205" y="3669"/>
                  <a:pt x="2793511" y="0"/>
                </a:cubicBezTo>
                <a:cubicBezTo>
                  <a:pt x="2923817" y="-3669"/>
                  <a:pt x="3109929" y="5151"/>
                  <a:pt x="3333546" y="0"/>
                </a:cubicBezTo>
                <a:cubicBezTo>
                  <a:pt x="3557164" y="-5151"/>
                  <a:pt x="3652301" y="25036"/>
                  <a:pt x="3873580" y="0"/>
                </a:cubicBezTo>
                <a:cubicBezTo>
                  <a:pt x="4094859" y="-25036"/>
                  <a:pt x="4173486" y="-12608"/>
                  <a:pt x="4286940" y="0"/>
                </a:cubicBezTo>
                <a:cubicBezTo>
                  <a:pt x="4400394" y="12608"/>
                  <a:pt x="4795912" y="10497"/>
                  <a:pt x="4953649" y="0"/>
                </a:cubicBezTo>
                <a:cubicBezTo>
                  <a:pt x="5111386" y="-10497"/>
                  <a:pt x="5272118" y="-17384"/>
                  <a:pt x="5493683" y="0"/>
                </a:cubicBezTo>
                <a:cubicBezTo>
                  <a:pt x="5715248" y="17384"/>
                  <a:pt x="5689053" y="7694"/>
                  <a:pt x="5780368" y="0"/>
                </a:cubicBezTo>
                <a:cubicBezTo>
                  <a:pt x="5871683" y="-7694"/>
                  <a:pt x="6051373" y="-15092"/>
                  <a:pt x="6320403" y="0"/>
                </a:cubicBezTo>
                <a:cubicBezTo>
                  <a:pt x="6589433" y="15092"/>
                  <a:pt x="6614006" y="8539"/>
                  <a:pt x="6733762" y="0"/>
                </a:cubicBezTo>
                <a:cubicBezTo>
                  <a:pt x="6853518" y="-8539"/>
                  <a:pt x="7364168" y="10847"/>
                  <a:pt x="7653821" y="0"/>
                </a:cubicBezTo>
                <a:cubicBezTo>
                  <a:pt x="7943474" y="-10847"/>
                  <a:pt x="8097541" y="17578"/>
                  <a:pt x="8320530" y="0"/>
                </a:cubicBezTo>
                <a:cubicBezTo>
                  <a:pt x="8543519" y="-17578"/>
                  <a:pt x="8772582" y="13439"/>
                  <a:pt x="8987239" y="0"/>
                </a:cubicBezTo>
                <a:cubicBezTo>
                  <a:pt x="9201896" y="-13439"/>
                  <a:pt x="9612178" y="21771"/>
                  <a:pt x="9907298" y="0"/>
                </a:cubicBezTo>
                <a:cubicBezTo>
                  <a:pt x="10202418" y="-21771"/>
                  <a:pt x="10309034" y="36562"/>
                  <a:pt x="10700682" y="0"/>
                </a:cubicBezTo>
                <a:cubicBezTo>
                  <a:pt x="11092330" y="-36562"/>
                  <a:pt x="10858435" y="-1883"/>
                  <a:pt x="10987367" y="0"/>
                </a:cubicBezTo>
                <a:cubicBezTo>
                  <a:pt x="11116300" y="1883"/>
                  <a:pt x="11210622" y="-17977"/>
                  <a:pt x="11400727" y="0"/>
                </a:cubicBezTo>
                <a:cubicBezTo>
                  <a:pt x="11590832" y="17977"/>
                  <a:pt x="11601729" y="-10941"/>
                  <a:pt x="11687412" y="0"/>
                </a:cubicBezTo>
                <a:cubicBezTo>
                  <a:pt x="11773095" y="10941"/>
                  <a:pt x="12410544" y="20662"/>
                  <a:pt x="12667474" y="0"/>
                </a:cubicBezTo>
                <a:cubicBezTo>
                  <a:pt x="12673605" y="221232"/>
                  <a:pt x="12641991" y="588476"/>
                  <a:pt x="12667474" y="824397"/>
                </a:cubicBezTo>
                <a:cubicBezTo>
                  <a:pt x="12692957" y="1060318"/>
                  <a:pt x="12660544" y="1228946"/>
                  <a:pt x="12667474" y="1373995"/>
                </a:cubicBezTo>
                <a:cubicBezTo>
                  <a:pt x="12674404" y="1519044"/>
                  <a:pt x="12668078" y="1709793"/>
                  <a:pt x="12667474" y="1923593"/>
                </a:cubicBezTo>
                <a:cubicBezTo>
                  <a:pt x="12666870" y="2137393"/>
                  <a:pt x="12664026" y="2336342"/>
                  <a:pt x="12667474" y="2679290"/>
                </a:cubicBezTo>
                <a:cubicBezTo>
                  <a:pt x="12670922" y="3022238"/>
                  <a:pt x="12696107" y="3293494"/>
                  <a:pt x="12667474" y="3503687"/>
                </a:cubicBezTo>
                <a:cubicBezTo>
                  <a:pt x="12638841" y="3713880"/>
                  <a:pt x="12702338" y="3987184"/>
                  <a:pt x="12667474" y="4259384"/>
                </a:cubicBezTo>
                <a:cubicBezTo>
                  <a:pt x="12632610" y="4531584"/>
                  <a:pt x="12642641" y="4775648"/>
                  <a:pt x="12667474" y="5083781"/>
                </a:cubicBezTo>
                <a:cubicBezTo>
                  <a:pt x="12692307" y="5391914"/>
                  <a:pt x="12697755" y="5541407"/>
                  <a:pt x="12667474" y="5770778"/>
                </a:cubicBezTo>
                <a:cubicBezTo>
                  <a:pt x="12637193" y="6000149"/>
                  <a:pt x="12614875" y="6341843"/>
                  <a:pt x="12667474" y="6869974"/>
                </a:cubicBezTo>
                <a:cubicBezTo>
                  <a:pt x="12552798" y="6860925"/>
                  <a:pt x="12395756" y="6879147"/>
                  <a:pt x="12254114" y="6869974"/>
                </a:cubicBezTo>
                <a:cubicBezTo>
                  <a:pt x="12112472" y="6860801"/>
                  <a:pt x="11629542" y="6876602"/>
                  <a:pt x="11334056" y="6869974"/>
                </a:cubicBezTo>
                <a:cubicBezTo>
                  <a:pt x="11038570" y="6863346"/>
                  <a:pt x="11136163" y="6860989"/>
                  <a:pt x="11047371" y="6869974"/>
                </a:cubicBezTo>
                <a:cubicBezTo>
                  <a:pt x="10958579" y="6878959"/>
                  <a:pt x="10368599" y="6877639"/>
                  <a:pt x="10127312" y="6869974"/>
                </a:cubicBezTo>
                <a:cubicBezTo>
                  <a:pt x="9886025" y="6862309"/>
                  <a:pt x="9780061" y="6886367"/>
                  <a:pt x="9587278" y="6869974"/>
                </a:cubicBezTo>
                <a:cubicBezTo>
                  <a:pt x="9394495" y="6853581"/>
                  <a:pt x="9311218" y="6856046"/>
                  <a:pt x="9173918" y="6869974"/>
                </a:cubicBezTo>
                <a:cubicBezTo>
                  <a:pt x="9036618" y="6883902"/>
                  <a:pt x="8885580" y="6864156"/>
                  <a:pt x="8760558" y="6869974"/>
                </a:cubicBezTo>
                <a:cubicBezTo>
                  <a:pt x="8635536" y="6875792"/>
                  <a:pt x="8562885" y="6858106"/>
                  <a:pt x="8473873" y="6869974"/>
                </a:cubicBezTo>
                <a:cubicBezTo>
                  <a:pt x="8384862" y="6881842"/>
                  <a:pt x="8304990" y="6866861"/>
                  <a:pt x="8187188" y="6869974"/>
                </a:cubicBezTo>
                <a:cubicBezTo>
                  <a:pt x="8069387" y="6873087"/>
                  <a:pt x="7543786" y="6902519"/>
                  <a:pt x="7267130" y="6869974"/>
                </a:cubicBezTo>
                <a:cubicBezTo>
                  <a:pt x="6990474" y="6837429"/>
                  <a:pt x="6704948" y="6833091"/>
                  <a:pt x="6473746" y="6869974"/>
                </a:cubicBezTo>
                <a:cubicBezTo>
                  <a:pt x="6242544" y="6906857"/>
                  <a:pt x="6062311" y="6901338"/>
                  <a:pt x="5807037" y="6869974"/>
                </a:cubicBezTo>
                <a:cubicBezTo>
                  <a:pt x="5551763" y="6838610"/>
                  <a:pt x="5543786" y="6862071"/>
                  <a:pt x="5393677" y="6869974"/>
                </a:cubicBezTo>
                <a:cubicBezTo>
                  <a:pt x="5243568" y="6877877"/>
                  <a:pt x="4822025" y="6837627"/>
                  <a:pt x="4473618" y="6869974"/>
                </a:cubicBezTo>
                <a:cubicBezTo>
                  <a:pt x="4125211" y="6902321"/>
                  <a:pt x="4286605" y="6878804"/>
                  <a:pt x="4186934" y="6869974"/>
                </a:cubicBezTo>
                <a:cubicBezTo>
                  <a:pt x="4087263" y="6861144"/>
                  <a:pt x="3709436" y="6856969"/>
                  <a:pt x="3393550" y="6869974"/>
                </a:cubicBezTo>
                <a:cubicBezTo>
                  <a:pt x="3077664" y="6882979"/>
                  <a:pt x="3069088" y="6860805"/>
                  <a:pt x="2980190" y="6869974"/>
                </a:cubicBezTo>
                <a:cubicBezTo>
                  <a:pt x="2891292" y="6879143"/>
                  <a:pt x="2555165" y="6873798"/>
                  <a:pt x="2186806" y="6869974"/>
                </a:cubicBezTo>
                <a:cubicBezTo>
                  <a:pt x="1818447" y="6866150"/>
                  <a:pt x="1817778" y="6849351"/>
                  <a:pt x="1646772" y="6869974"/>
                </a:cubicBezTo>
                <a:cubicBezTo>
                  <a:pt x="1475766" y="6890597"/>
                  <a:pt x="1265580" y="6887214"/>
                  <a:pt x="1106737" y="6869974"/>
                </a:cubicBezTo>
                <a:cubicBezTo>
                  <a:pt x="947895" y="6852734"/>
                  <a:pt x="411960" y="6874899"/>
                  <a:pt x="0" y="6869974"/>
                </a:cubicBezTo>
                <a:cubicBezTo>
                  <a:pt x="-16378" y="6750943"/>
                  <a:pt x="-23961" y="6583338"/>
                  <a:pt x="0" y="6389076"/>
                </a:cubicBezTo>
                <a:cubicBezTo>
                  <a:pt x="23961" y="6194814"/>
                  <a:pt x="1998" y="5897631"/>
                  <a:pt x="0" y="5633379"/>
                </a:cubicBezTo>
                <a:cubicBezTo>
                  <a:pt x="-1998" y="5369127"/>
                  <a:pt x="-6706" y="5087446"/>
                  <a:pt x="0" y="4808982"/>
                </a:cubicBezTo>
                <a:cubicBezTo>
                  <a:pt x="6706" y="4530518"/>
                  <a:pt x="-875" y="4352683"/>
                  <a:pt x="0" y="4121984"/>
                </a:cubicBezTo>
                <a:cubicBezTo>
                  <a:pt x="875" y="3891285"/>
                  <a:pt x="-25687" y="3753668"/>
                  <a:pt x="0" y="3572386"/>
                </a:cubicBezTo>
                <a:cubicBezTo>
                  <a:pt x="25687" y="3391104"/>
                  <a:pt x="1104" y="3312619"/>
                  <a:pt x="0" y="3091488"/>
                </a:cubicBezTo>
                <a:cubicBezTo>
                  <a:pt x="-1104" y="2870357"/>
                  <a:pt x="-1026" y="2764512"/>
                  <a:pt x="0" y="2473191"/>
                </a:cubicBezTo>
                <a:cubicBezTo>
                  <a:pt x="1026" y="2181870"/>
                  <a:pt x="-13018" y="2184642"/>
                  <a:pt x="0" y="1923593"/>
                </a:cubicBezTo>
                <a:cubicBezTo>
                  <a:pt x="13018" y="1662544"/>
                  <a:pt x="7034" y="1497817"/>
                  <a:pt x="0" y="1167896"/>
                </a:cubicBezTo>
                <a:cubicBezTo>
                  <a:pt x="-7034" y="837975"/>
                  <a:pt x="-22363" y="236597"/>
                  <a:pt x="0" y="0"/>
                </a:cubicBezTo>
                <a:close/>
              </a:path>
              <a:path w="12667474" h="6869974" stroke="0" extrusionOk="0">
                <a:moveTo>
                  <a:pt x="0" y="0"/>
                </a:moveTo>
                <a:cubicBezTo>
                  <a:pt x="202825" y="-9997"/>
                  <a:pt x="301086" y="-5942"/>
                  <a:pt x="540034" y="0"/>
                </a:cubicBezTo>
                <a:cubicBezTo>
                  <a:pt x="778982" y="5942"/>
                  <a:pt x="713751" y="8695"/>
                  <a:pt x="826719" y="0"/>
                </a:cubicBezTo>
                <a:cubicBezTo>
                  <a:pt x="939688" y="-8695"/>
                  <a:pt x="1282501" y="-16575"/>
                  <a:pt x="1620103" y="0"/>
                </a:cubicBezTo>
                <a:cubicBezTo>
                  <a:pt x="1957705" y="16575"/>
                  <a:pt x="1808918" y="-5762"/>
                  <a:pt x="1906788" y="0"/>
                </a:cubicBezTo>
                <a:cubicBezTo>
                  <a:pt x="2004658" y="5762"/>
                  <a:pt x="2057969" y="10969"/>
                  <a:pt x="2193473" y="0"/>
                </a:cubicBezTo>
                <a:cubicBezTo>
                  <a:pt x="2328978" y="-10969"/>
                  <a:pt x="2488474" y="-12848"/>
                  <a:pt x="2606833" y="0"/>
                </a:cubicBezTo>
                <a:cubicBezTo>
                  <a:pt x="2725192" y="12848"/>
                  <a:pt x="2881469" y="25751"/>
                  <a:pt x="3146867" y="0"/>
                </a:cubicBezTo>
                <a:cubicBezTo>
                  <a:pt x="3412265" y="-25751"/>
                  <a:pt x="3628756" y="14532"/>
                  <a:pt x="3813576" y="0"/>
                </a:cubicBezTo>
                <a:cubicBezTo>
                  <a:pt x="3998396" y="-14532"/>
                  <a:pt x="3977316" y="6381"/>
                  <a:pt x="4100261" y="0"/>
                </a:cubicBezTo>
                <a:cubicBezTo>
                  <a:pt x="4223207" y="-6381"/>
                  <a:pt x="4403356" y="-16825"/>
                  <a:pt x="4640296" y="0"/>
                </a:cubicBezTo>
                <a:cubicBezTo>
                  <a:pt x="4877237" y="16825"/>
                  <a:pt x="4839668" y="-5201"/>
                  <a:pt x="4926981" y="0"/>
                </a:cubicBezTo>
                <a:cubicBezTo>
                  <a:pt x="5014295" y="5201"/>
                  <a:pt x="5330899" y="-26279"/>
                  <a:pt x="5593690" y="0"/>
                </a:cubicBezTo>
                <a:cubicBezTo>
                  <a:pt x="5856481" y="26279"/>
                  <a:pt x="5759841" y="182"/>
                  <a:pt x="5880375" y="0"/>
                </a:cubicBezTo>
                <a:cubicBezTo>
                  <a:pt x="6000909" y="-182"/>
                  <a:pt x="6448669" y="26147"/>
                  <a:pt x="6673759" y="0"/>
                </a:cubicBezTo>
                <a:cubicBezTo>
                  <a:pt x="6898849" y="-26147"/>
                  <a:pt x="7308602" y="-1135"/>
                  <a:pt x="7593817" y="0"/>
                </a:cubicBezTo>
                <a:cubicBezTo>
                  <a:pt x="7879032" y="1135"/>
                  <a:pt x="8033493" y="16132"/>
                  <a:pt x="8387201" y="0"/>
                </a:cubicBezTo>
                <a:cubicBezTo>
                  <a:pt x="8740909" y="-16132"/>
                  <a:pt x="8718258" y="1172"/>
                  <a:pt x="8927236" y="0"/>
                </a:cubicBezTo>
                <a:cubicBezTo>
                  <a:pt x="9136214" y="-1172"/>
                  <a:pt x="9227368" y="16879"/>
                  <a:pt x="9340595" y="0"/>
                </a:cubicBezTo>
                <a:cubicBezTo>
                  <a:pt x="9453822" y="-16879"/>
                  <a:pt x="9523810" y="-2128"/>
                  <a:pt x="9627280" y="0"/>
                </a:cubicBezTo>
                <a:cubicBezTo>
                  <a:pt x="9730750" y="2128"/>
                  <a:pt x="10324765" y="-6616"/>
                  <a:pt x="10547339" y="0"/>
                </a:cubicBezTo>
                <a:cubicBezTo>
                  <a:pt x="10769913" y="6616"/>
                  <a:pt x="11272598" y="-11534"/>
                  <a:pt x="11467398" y="0"/>
                </a:cubicBezTo>
                <a:cubicBezTo>
                  <a:pt x="11662198" y="11534"/>
                  <a:pt x="12398206" y="24238"/>
                  <a:pt x="12667474" y="0"/>
                </a:cubicBezTo>
                <a:cubicBezTo>
                  <a:pt x="12641915" y="276961"/>
                  <a:pt x="12666264" y="441218"/>
                  <a:pt x="12667474" y="618298"/>
                </a:cubicBezTo>
                <a:cubicBezTo>
                  <a:pt x="12668684" y="795378"/>
                  <a:pt x="12696439" y="1045544"/>
                  <a:pt x="12667474" y="1442695"/>
                </a:cubicBezTo>
                <a:cubicBezTo>
                  <a:pt x="12638509" y="1839846"/>
                  <a:pt x="12670085" y="1877591"/>
                  <a:pt x="12667474" y="1992292"/>
                </a:cubicBezTo>
                <a:cubicBezTo>
                  <a:pt x="12664863" y="2106993"/>
                  <a:pt x="12707330" y="2427309"/>
                  <a:pt x="12667474" y="2816689"/>
                </a:cubicBezTo>
                <a:cubicBezTo>
                  <a:pt x="12627618" y="3206069"/>
                  <a:pt x="12660509" y="3100332"/>
                  <a:pt x="12667474" y="3366287"/>
                </a:cubicBezTo>
                <a:cubicBezTo>
                  <a:pt x="12674439" y="3632242"/>
                  <a:pt x="12658754" y="3643039"/>
                  <a:pt x="12667474" y="3847185"/>
                </a:cubicBezTo>
                <a:cubicBezTo>
                  <a:pt x="12676194" y="4051331"/>
                  <a:pt x="12656625" y="4290031"/>
                  <a:pt x="12667474" y="4534183"/>
                </a:cubicBezTo>
                <a:cubicBezTo>
                  <a:pt x="12678323" y="4778335"/>
                  <a:pt x="12704621" y="5167932"/>
                  <a:pt x="12667474" y="5358580"/>
                </a:cubicBezTo>
                <a:cubicBezTo>
                  <a:pt x="12630327" y="5549228"/>
                  <a:pt x="12677043" y="5698538"/>
                  <a:pt x="12667474" y="5839478"/>
                </a:cubicBezTo>
                <a:cubicBezTo>
                  <a:pt x="12657905" y="5980418"/>
                  <a:pt x="12634141" y="6596632"/>
                  <a:pt x="12667474" y="6869974"/>
                </a:cubicBezTo>
                <a:cubicBezTo>
                  <a:pt x="12508964" y="6861970"/>
                  <a:pt x="12393113" y="6867260"/>
                  <a:pt x="12127440" y="6869974"/>
                </a:cubicBezTo>
                <a:cubicBezTo>
                  <a:pt x="11861767" y="6872688"/>
                  <a:pt x="11717681" y="6855774"/>
                  <a:pt x="11460730" y="6869974"/>
                </a:cubicBezTo>
                <a:cubicBezTo>
                  <a:pt x="11203779" y="6884175"/>
                  <a:pt x="11086549" y="6850860"/>
                  <a:pt x="10920696" y="6869974"/>
                </a:cubicBezTo>
                <a:cubicBezTo>
                  <a:pt x="10754843" y="6889088"/>
                  <a:pt x="10475610" y="6892380"/>
                  <a:pt x="10253987" y="6869974"/>
                </a:cubicBezTo>
                <a:cubicBezTo>
                  <a:pt x="10032364" y="6847568"/>
                  <a:pt x="9836366" y="6874267"/>
                  <a:pt x="9587278" y="6869974"/>
                </a:cubicBezTo>
                <a:cubicBezTo>
                  <a:pt x="9338190" y="6865681"/>
                  <a:pt x="9182895" y="6873255"/>
                  <a:pt x="8920569" y="6869974"/>
                </a:cubicBezTo>
                <a:cubicBezTo>
                  <a:pt x="8658243" y="6866693"/>
                  <a:pt x="8627372" y="6883868"/>
                  <a:pt x="8507209" y="6869974"/>
                </a:cubicBezTo>
                <a:cubicBezTo>
                  <a:pt x="8387046" y="6856080"/>
                  <a:pt x="8018440" y="6874914"/>
                  <a:pt x="7840500" y="6869974"/>
                </a:cubicBezTo>
                <a:cubicBezTo>
                  <a:pt x="7662560" y="6865034"/>
                  <a:pt x="7481877" y="6873856"/>
                  <a:pt x="7173791" y="6869974"/>
                </a:cubicBezTo>
                <a:cubicBezTo>
                  <a:pt x="6865705" y="6866092"/>
                  <a:pt x="6577939" y="6899998"/>
                  <a:pt x="6253732" y="6869974"/>
                </a:cubicBezTo>
                <a:cubicBezTo>
                  <a:pt x="5929525" y="6839950"/>
                  <a:pt x="5935789" y="6856750"/>
                  <a:pt x="5840372" y="6869974"/>
                </a:cubicBezTo>
                <a:cubicBezTo>
                  <a:pt x="5744955" y="6883198"/>
                  <a:pt x="5311538" y="6844384"/>
                  <a:pt x="4920314" y="6869974"/>
                </a:cubicBezTo>
                <a:cubicBezTo>
                  <a:pt x="4529090" y="6895564"/>
                  <a:pt x="4694297" y="6864417"/>
                  <a:pt x="4633629" y="6869974"/>
                </a:cubicBezTo>
                <a:cubicBezTo>
                  <a:pt x="4572962" y="6875531"/>
                  <a:pt x="4114278" y="6896925"/>
                  <a:pt x="3966919" y="6869974"/>
                </a:cubicBezTo>
                <a:cubicBezTo>
                  <a:pt x="3819560" y="6843024"/>
                  <a:pt x="3809507" y="6876440"/>
                  <a:pt x="3680235" y="6869974"/>
                </a:cubicBezTo>
                <a:cubicBezTo>
                  <a:pt x="3550963" y="6863508"/>
                  <a:pt x="3417225" y="6889806"/>
                  <a:pt x="3266875" y="6869974"/>
                </a:cubicBezTo>
                <a:cubicBezTo>
                  <a:pt x="3116525" y="6850142"/>
                  <a:pt x="2987152" y="6859201"/>
                  <a:pt x="2726840" y="6869974"/>
                </a:cubicBezTo>
                <a:cubicBezTo>
                  <a:pt x="2466528" y="6880747"/>
                  <a:pt x="2244989" y="6834615"/>
                  <a:pt x="1933457" y="6869974"/>
                </a:cubicBezTo>
                <a:cubicBezTo>
                  <a:pt x="1621925" y="6905333"/>
                  <a:pt x="1415996" y="6867095"/>
                  <a:pt x="1266747" y="6869974"/>
                </a:cubicBezTo>
                <a:cubicBezTo>
                  <a:pt x="1117498" y="6872854"/>
                  <a:pt x="1102149" y="6872650"/>
                  <a:pt x="980062" y="6869974"/>
                </a:cubicBezTo>
                <a:cubicBezTo>
                  <a:pt x="857975" y="6867298"/>
                  <a:pt x="404976" y="6848520"/>
                  <a:pt x="0" y="6869974"/>
                </a:cubicBezTo>
                <a:cubicBezTo>
                  <a:pt x="19659" y="6674447"/>
                  <a:pt x="-13871" y="6518657"/>
                  <a:pt x="0" y="6251676"/>
                </a:cubicBezTo>
                <a:cubicBezTo>
                  <a:pt x="13871" y="5984695"/>
                  <a:pt x="40423" y="5733620"/>
                  <a:pt x="0" y="5427279"/>
                </a:cubicBezTo>
                <a:cubicBezTo>
                  <a:pt x="-40423" y="5120938"/>
                  <a:pt x="2238" y="4771589"/>
                  <a:pt x="0" y="4602883"/>
                </a:cubicBezTo>
                <a:cubicBezTo>
                  <a:pt x="-2238" y="4434177"/>
                  <a:pt x="14799" y="4360452"/>
                  <a:pt x="0" y="4121984"/>
                </a:cubicBezTo>
                <a:cubicBezTo>
                  <a:pt x="-14799" y="3883516"/>
                  <a:pt x="-9036" y="3526324"/>
                  <a:pt x="0" y="3366287"/>
                </a:cubicBezTo>
                <a:cubicBezTo>
                  <a:pt x="9036" y="3206250"/>
                  <a:pt x="-7576" y="3057158"/>
                  <a:pt x="0" y="2816689"/>
                </a:cubicBezTo>
                <a:cubicBezTo>
                  <a:pt x="7576" y="2576220"/>
                  <a:pt x="4050" y="2439938"/>
                  <a:pt x="0" y="2198392"/>
                </a:cubicBezTo>
                <a:cubicBezTo>
                  <a:pt x="-4050" y="1956846"/>
                  <a:pt x="-14655" y="1825226"/>
                  <a:pt x="0" y="1648794"/>
                </a:cubicBezTo>
                <a:cubicBezTo>
                  <a:pt x="14655" y="1472362"/>
                  <a:pt x="23911" y="1196818"/>
                  <a:pt x="0" y="893097"/>
                </a:cubicBezTo>
                <a:cubicBezTo>
                  <a:pt x="-23911" y="589376"/>
                  <a:pt x="-39382" y="195766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12665477" cy="6885274"/>
          </a:xfrm>
          <a:custGeom>
            <a:avLst/>
            <a:gdLst>
              <a:gd name="connsiteX0" fmla="*/ 0 w 12665477"/>
              <a:gd name="connsiteY0" fmla="*/ 0 h 6885274"/>
              <a:gd name="connsiteX1" fmla="*/ 793259 w 12665477"/>
              <a:gd name="connsiteY1" fmla="*/ 0 h 6885274"/>
              <a:gd name="connsiteX2" fmla="*/ 1459863 w 12665477"/>
              <a:gd name="connsiteY2" fmla="*/ 0 h 6885274"/>
              <a:gd name="connsiteX3" fmla="*/ 2379776 w 12665477"/>
              <a:gd name="connsiteY3" fmla="*/ 0 h 6885274"/>
              <a:gd name="connsiteX4" fmla="*/ 3173035 w 12665477"/>
              <a:gd name="connsiteY4" fmla="*/ 0 h 6885274"/>
              <a:gd name="connsiteX5" fmla="*/ 3459675 w 12665477"/>
              <a:gd name="connsiteY5" fmla="*/ 0 h 6885274"/>
              <a:gd name="connsiteX6" fmla="*/ 4252934 w 12665477"/>
              <a:gd name="connsiteY6" fmla="*/ 0 h 6885274"/>
              <a:gd name="connsiteX7" fmla="*/ 5046193 w 12665477"/>
              <a:gd name="connsiteY7" fmla="*/ 0 h 6885274"/>
              <a:gd name="connsiteX8" fmla="*/ 5586142 w 12665477"/>
              <a:gd name="connsiteY8" fmla="*/ 0 h 6885274"/>
              <a:gd name="connsiteX9" fmla="*/ 6506056 w 12665477"/>
              <a:gd name="connsiteY9" fmla="*/ 0 h 6885274"/>
              <a:gd name="connsiteX10" fmla="*/ 7299314 w 12665477"/>
              <a:gd name="connsiteY10" fmla="*/ 0 h 6885274"/>
              <a:gd name="connsiteX11" fmla="*/ 7712609 w 12665477"/>
              <a:gd name="connsiteY11" fmla="*/ 0 h 6885274"/>
              <a:gd name="connsiteX12" fmla="*/ 8632522 w 12665477"/>
              <a:gd name="connsiteY12" fmla="*/ 0 h 6885274"/>
              <a:gd name="connsiteX13" fmla="*/ 9299127 w 12665477"/>
              <a:gd name="connsiteY13" fmla="*/ 0 h 6885274"/>
              <a:gd name="connsiteX14" fmla="*/ 9839076 w 12665477"/>
              <a:gd name="connsiteY14" fmla="*/ 0 h 6885274"/>
              <a:gd name="connsiteX15" fmla="*/ 10125716 w 12665477"/>
              <a:gd name="connsiteY15" fmla="*/ 0 h 6885274"/>
              <a:gd name="connsiteX16" fmla="*/ 10665665 w 12665477"/>
              <a:gd name="connsiteY16" fmla="*/ 0 h 6885274"/>
              <a:gd name="connsiteX17" fmla="*/ 11332269 w 12665477"/>
              <a:gd name="connsiteY17" fmla="*/ 0 h 6885274"/>
              <a:gd name="connsiteX18" fmla="*/ 12665477 w 12665477"/>
              <a:gd name="connsiteY18" fmla="*/ 0 h 6885274"/>
              <a:gd name="connsiteX19" fmla="*/ 12665477 w 12665477"/>
              <a:gd name="connsiteY19" fmla="*/ 619675 h 6885274"/>
              <a:gd name="connsiteX20" fmla="*/ 12665477 w 12665477"/>
              <a:gd name="connsiteY20" fmla="*/ 1377055 h 6885274"/>
              <a:gd name="connsiteX21" fmla="*/ 12665477 w 12665477"/>
              <a:gd name="connsiteY21" fmla="*/ 1927877 h 6885274"/>
              <a:gd name="connsiteX22" fmla="*/ 12665477 w 12665477"/>
              <a:gd name="connsiteY22" fmla="*/ 2547551 h 6885274"/>
              <a:gd name="connsiteX23" fmla="*/ 12665477 w 12665477"/>
              <a:gd name="connsiteY23" fmla="*/ 3098373 h 6885274"/>
              <a:gd name="connsiteX24" fmla="*/ 12665477 w 12665477"/>
              <a:gd name="connsiteY24" fmla="*/ 3855753 h 6885274"/>
              <a:gd name="connsiteX25" fmla="*/ 12665477 w 12665477"/>
              <a:gd name="connsiteY25" fmla="*/ 4475428 h 6885274"/>
              <a:gd name="connsiteX26" fmla="*/ 12665477 w 12665477"/>
              <a:gd name="connsiteY26" fmla="*/ 4957397 h 6885274"/>
              <a:gd name="connsiteX27" fmla="*/ 12665477 w 12665477"/>
              <a:gd name="connsiteY27" fmla="*/ 5714777 h 6885274"/>
              <a:gd name="connsiteX28" fmla="*/ 12665477 w 12665477"/>
              <a:gd name="connsiteY28" fmla="*/ 6885274 h 6885274"/>
              <a:gd name="connsiteX29" fmla="*/ 12125528 w 12665477"/>
              <a:gd name="connsiteY29" fmla="*/ 6885274 h 6885274"/>
              <a:gd name="connsiteX30" fmla="*/ 11205614 w 12665477"/>
              <a:gd name="connsiteY30" fmla="*/ 6885274 h 6885274"/>
              <a:gd name="connsiteX31" fmla="*/ 10412355 w 12665477"/>
              <a:gd name="connsiteY31" fmla="*/ 6885274 h 6885274"/>
              <a:gd name="connsiteX32" fmla="*/ 9872406 w 12665477"/>
              <a:gd name="connsiteY32" fmla="*/ 6885274 h 6885274"/>
              <a:gd name="connsiteX33" fmla="*/ 9459112 w 12665477"/>
              <a:gd name="connsiteY33" fmla="*/ 6885274 h 6885274"/>
              <a:gd name="connsiteX34" fmla="*/ 9172472 w 12665477"/>
              <a:gd name="connsiteY34" fmla="*/ 6885274 h 6885274"/>
              <a:gd name="connsiteX35" fmla="*/ 8252558 w 12665477"/>
              <a:gd name="connsiteY35" fmla="*/ 6885274 h 6885274"/>
              <a:gd name="connsiteX36" fmla="*/ 7965918 w 12665477"/>
              <a:gd name="connsiteY36" fmla="*/ 6885274 h 6885274"/>
              <a:gd name="connsiteX37" fmla="*/ 7299314 w 12665477"/>
              <a:gd name="connsiteY37" fmla="*/ 6885274 h 6885274"/>
              <a:gd name="connsiteX38" fmla="*/ 7012675 w 12665477"/>
              <a:gd name="connsiteY38" fmla="*/ 6885274 h 6885274"/>
              <a:gd name="connsiteX39" fmla="*/ 6726035 w 12665477"/>
              <a:gd name="connsiteY39" fmla="*/ 6885274 h 6885274"/>
              <a:gd name="connsiteX40" fmla="*/ 6439395 w 12665477"/>
              <a:gd name="connsiteY40" fmla="*/ 6885274 h 6885274"/>
              <a:gd name="connsiteX41" fmla="*/ 5899446 w 12665477"/>
              <a:gd name="connsiteY41" fmla="*/ 6885274 h 6885274"/>
              <a:gd name="connsiteX42" fmla="*/ 5106187 w 12665477"/>
              <a:gd name="connsiteY42" fmla="*/ 6885274 h 6885274"/>
              <a:gd name="connsiteX43" fmla="*/ 4819547 w 12665477"/>
              <a:gd name="connsiteY43" fmla="*/ 6885274 h 6885274"/>
              <a:gd name="connsiteX44" fmla="*/ 4532908 w 12665477"/>
              <a:gd name="connsiteY44" fmla="*/ 6885274 h 6885274"/>
              <a:gd name="connsiteX45" fmla="*/ 3612994 w 12665477"/>
              <a:gd name="connsiteY45" fmla="*/ 6885274 h 6885274"/>
              <a:gd name="connsiteX46" fmla="*/ 3073045 w 12665477"/>
              <a:gd name="connsiteY46" fmla="*/ 6885274 h 6885274"/>
              <a:gd name="connsiteX47" fmla="*/ 2153131 w 12665477"/>
              <a:gd name="connsiteY47" fmla="*/ 6885274 h 6885274"/>
              <a:gd name="connsiteX48" fmla="*/ 1866491 w 12665477"/>
              <a:gd name="connsiteY48" fmla="*/ 6885274 h 6885274"/>
              <a:gd name="connsiteX49" fmla="*/ 1199887 w 12665477"/>
              <a:gd name="connsiteY49" fmla="*/ 6885274 h 6885274"/>
              <a:gd name="connsiteX50" fmla="*/ 786593 w 12665477"/>
              <a:gd name="connsiteY50" fmla="*/ 6885274 h 6885274"/>
              <a:gd name="connsiteX51" fmla="*/ 0 w 12665477"/>
              <a:gd name="connsiteY51" fmla="*/ 6885274 h 6885274"/>
              <a:gd name="connsiteX52" fmla="*/ 0 w 12665477"/>
              <a:gd name="connsiteY52" fmla="*/ 6334452 h 6885274"/>
              <a:gd name="connsiteX53" fmla="*/ 0 w 12665477"/>
              <a:gd name="connsiteY53" fmla="*/ 5852483 h 6885274"/>
              <a:gd name="connsiteX54" fmla="*/ 0 w 12665477"/>
              <a:gd name="connsiteY54" fmla="*/ 5095103 h 6885274"/>
              <a:gd name="connsiteX55" fmla="*/ 0 w 12665477"/>
              <a:gd name="connsiteY55" fmla="*/ 4475428 h 6885274"/>
              <a:gd name="connsiteX56" fmla="*/ 0 w 12665477"/>
              <a:gd name="connsiteY56" fmla="*/ 3855753 h 6885274"/>
              <a:gd name="connsiteX57" fmla="*/ 0 w 12665477"/>
              <a:gd name="connsiteY57" fmla="*/ 3304932 h 6885274"/>
              <a:gd name="connsiteX58" fmla="*/ 0 w 12665477"/>
              <a:gd name="connsiteY58" fmla="*/ 2822962 h 6885274"/>
              <a:gd name="connsiteX59" fmla="*/ 0 w 12665477"/>
              <a:gd name="connsiteY59" fmla="*/ 2203288 h 6885274"/>
              <a:gd name="connsiteX60" fmla="*/ 0 w 12665477"/>
              <a:gd name="connsiteY60" fmla="*/ 1377055 h 6885274"/>
              <a:gd name="connsiteX61" fmla="*/ 0 w 12665477"/>
              <a:gd name="connsiteY61" fmla="*/ 619675 h 6885274"/>
              <a:gd name="connsiteX62" fmla="*/ 0 w 12665477"/>
              <a:gd name="connsiteY62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665477" h="6885274" fill="none" extrusionOk="0">
                <a:moveTo>
                  <a:pt x="0" y="0"/>
                </a:moveTo>
                <a:cubicBezTo>
                  <a:pt x="182403" y="18924"/>
                  <a:pt x="500660" y="-22097"/>
                  <a:pt x="793259" y="0"/>
                </a:cubicBezTo>
                <a:cubicBezTo>
                  <a:pt x="1085858" y="22097"/>
                  <a:pt x="1200334" y="8725"/>
                  <a:pt x="1459863" y="0"/>
                </a:cubicBezTo>
                <a:cubicBezTo>
                  <a:pt x="1719392" y="-8725"/>
                  <a:pt x="1954241" y="36366"/>
                  <a:pt x="2379776" y="0"/>
                </a:cubicBezTo>
                <a:cubicBezTo>
                  <a:pt x="2805311" y="-36366"/>
                  <a:pt x="2799612" y="-34858"/>
                  <a:pt x="3173035" y="0"/>
                </a:cubicBezTo>
                <a:cubicBezTo>
                  <a:pt x="3546458" y="34858"/>
                  <a:pt x="3385665" y="10515"/>
                  <a:pt x="3459675" y="0"/>
                </a:cubicBezTo>
                <a:cubicBezTo>
                  <a:pt x="3533685" y="-10515"/>
                  <a:pt x="4067209" y="28263"/>
                  <a:pt x="4252934" y="0"/>
                </a:cubicBezTo>
                <a:cubicBezTo>
                  <a:pt x="4438659" y="-28263"/>
                  <a:pt x="4847861" y="-30730"/>
                  <a:pt x="5046193" y="0"/>
                </a:cubicBezTo>
                <a:cubicBezTo>
                  <a:pt x="5244525" y="30730"/>
                  <a:pt x="5474022" y="15676"/>
                  <a:pt x="5586142" y="0"/>
                </a:cubicBezTo>
                <a:cubicBezTo>
                  <a:pt x="5698262" y="-15676"/>
                  <a:pt x="6116421" y="1677"/>
                  <a:pt x="6506056" y="0"/>
                </a:cubicBezTo>
                <a:cubicBezTo>
                  <a:pt x="6895691" y="-1677"/>
                  <a:pt x="6984282" y="25091"/>
                  <a:pt x="7299314" y="0"/>
                </a:cubicBezTo>
                <a:cubicBezTo>
                  <a:pt x="7614346" y="-25091"/>
                  <a:pt x="7522079" y="18004"/>
                  <a:pt x="7712609" y="0"/>
                </a:cubicBezTo>
                <a:cubicBezTo>
                  <a:pt x="7903139" y="-18004"/>
                  <a:pt x="8297519" y="-19264"/>
                  <a:pt x="8632522" y="0"/>
                </a:cubicBezTo>
                <a:cubicBezTo>
                  <a:pt x="8967525" y="19264"/>
                  <a:pt x="8974731" y="-23889"/>
                  <a:pt x="9299127" y="0"/>
                </a:cubicBezTo>
                <a:cubicBezTo>
                  <a:pt x="9623523" y="23889"/>
                  <a:pt x="9573045" y="21760"/>
                  <a:pt x="9839076" y="0"/>
                </a:cubicBezTo>
                <a:cubicBezTo>
                  <a:pt x="10105107" y="-21760"/>
                  <a:pt x="10033481" y="-1041"/>
                  <a:pt x="10125716" y="0"/>
                </a:cubicBezTo>
                <a:cubicBezTo>
                  <a:pt x="10217951" y="1041"/>
                  <a:pt x="10473847" y="26856"/>
                  <a:pt x="10665665" y="0"/>
                </a:cubicBezTo>
                <a:cubicBezTo>
                  <a:pt x="10857483" y="-26856"/>
                  <a:pt x="11095052" y="-2586"/>
                  <a:pt x="11332269" y="0"/>
                </a:cubicBezTo>
                <a:cubicBezTo>
                  <a:pt x="11569486" y="2586"/>
                  <a:pt x="12159761" y="49175"/>
                  <a:pt x="12665477" y="0"/>
                </a:cubicBezTo>
                <a:cubicBezTo>
                  <a:pt x="12672549" y="227233"/>
                  <a:pt x="12655815" y="402654"/>
                  <a:pt x="12665477" y="619675"/>
                </a:cubicBezTo>
                <a:cubicBezTo>
                  <a:pt x="12675139" y="836696"/>
                  <a:pt x="12633408" y="1104333"/>
                  <a:pt x="12665477" y="1377055"/>
                </a:cubicBezTo>
                <a:cubicBezTo>
                  <a:pt x="12697546" y="1649777"/>
                  <a:pt x="12665978" y="1804101"/>
                  <a:pt x="12665477" y="1927877"/>
                </a:cubicBezTo>
                <a:cubicBezTo>
                  <a:pt x="12664976" y="2051653"/>
                  <a:pt x="12640282" y="2413473"/>
                  <a:pt x="12665477" y="2547551"/>
                </a:cubicBezTo>
                <a:cubicBezTo>
                  <a:pt x="12690672" y="2681629"/>
                  <a:pt x="12642646" y="2938754"/>
                  <a:pt x="12665477" y="3098373"/>
                </a:cubicBezTo>
                <a:cubicBezTo>
                  <a:pt x="12688308" y="3257992"/>
                  <a:pt x="12677470" y="3650513"/>
                  <a:pt x="12665477" y="3855753"/>
                </a:cubicBezTo>
                <a:cubicBezTo>
                  <a:pt x="12653484" y="4060993"/>
                  <a:pt x="12656198" y="4248188"/>
                  <a:pt x="12665477" y="4475428"/>
                </a:cubicBezTo>
                <a:cubicBezTo>
                  <a:pt x="12674756" y="4702668"/>
                  <a:pt x="12682434" y="4797103"/>
                  <a:pt x="12665477" y="4957397"/>
                </a:cubicBezTo>
                <a:cubicBezTo>
                  <a:pt x="12648520" y="5117691"/>
                  <a:pt x="12629731" y="5355050"/>
                  <a:pt x="12665477" y="5714777"/>
                </a:cubicBezTo>
                <a:cubicBezTo>
                  <a:pt x="12701223" y="6074504"/>
                  <a:pt x="12708005" y="6486002"/>
                  <a:pt x="12665477" y="6885274"/>
                </a:cubicBezTo>
                <a:cubicBezTo>
                  <a:pt x="12470074" y="6870302"/>
                  <a:pt x="12327249" y="6881449"/>
                  <a:pt x="12125528" y="6885274"/>
                </a:cubicBezTo>
                <a:cubicBezTo>
                  <a:pt x="11923807" y="6889099"/>
                  <a:pt x="11639291" y="6870993"/>
                  <a:pt x="11205614" y="6885274"/>
                </a:cubicBezTo>
                <a:cubicBezTo>
                  <a:pt x="10771937" y="6899555"/>
                  <a:pt x="10769197" y="6911373"/>
                  <a:pt x="10412355" y="6885274"/>
                </a:cubicBezTo>
                <a:cubicBezTo>
                  <a:pt x="10055513" y="6859175"/>
                  <a:pt x="10109277" y="6912201"/>
                  <a:pt x="9872406" y="6885274"/>
                </a:cubicBezTo>
                <a:cubicBezTo>
                  <a:pt x="9635535" y="6858347"/>
                  <a:pt x="9637591" y="6879863"/>
                  <a:pt x="9459112" y="6885274"/>
                </a:cubicBezTo>
                <a:cubicBezTo>
                  <a:pt x="9280633" y="6890685"/>
                  <a:pt x="9304827" y="6877292"/>
                  <a:pt x="9172472" y="6885274"/>
                </a:cubicBezTo>
                <a:cubicBezTo>
                  <a:pt x="9040117" y="6893256"/>
                  <a:pt x="8561066" y="6893268"/>
                  <a:pt x="8252558" y="6885274"/>
                </a:cubicBezTo>
                <a:cubicBezTo>
                  <a:pt x="7944050" y="6877280"/>
                  <a:pt x="8060252" y="6882613"/>
                  <a:pt x="7965918" y="6885274"/>
                </a:cubicBezTo>
                <a:cubicBezTo>
                  <a:pt x="7871584" y="6887935"/>
                  <a:pt x="7567197" y="6852807"/>
                  <a:pt x="7299314" y="6885274"/>
                </a:cubicBezTo>
                <a:cubicBezTo>
                  <a:pt x="7031431" y="6917741"/>
                  <a:pt x="7144020" y="6873288"/>
                  <a:pt x="7012675" y="6885274"/>
                </a:cubicBezTo>
                <a:cubicBezTo>
                  <a:pt x="6881330" y="6897260"/>
                  <a:pt x="6850024" y="6872905"/>
                  <a:pt x="6726035" y="6885274"/>
                </a:cubicBezTo>
                <a:cubicBezTo>
                  <a:pt x="6602046" y="6897643"/>
                  <a:pt x="6554474" y="6897257"/>
                  <a:pt x="6439395" y="6885274"/>
                </a:cubicBezTo>
                <a:cubicBezTo>
                  <a:pt x="6324316" y="6873291"/>
                  <a:pt x="6023201" y="6896315"/>
                  <a:pt x="5899446" y="6885274"/>
                </a:cubicBezTo>
                <a:cubicBezTo>
                  <a:pt x="5775691" y="6874233"/>
                  <a:pt x="5370654" y="6871728"/>
                  <a:pt x="5106187" y="6885274"/>
                </a:cubicBezTo>
                <a:cubicBezTo>
                  <a:pt x="4841720" y="6898820"/>
                  <a:pt x="4943296" y="6888464"/>
                  <a:pt x="4819547" y="6885274"/>
                </a:cubicBezTo>
                <a:cubicBezTo>
                  <a:pt x="4695798" y="6882084"/>
                  <a:pt x="4596739" y="6894204"/>
                  <a:pt x="4532908" y="6885274"/>
                </a:cubicBezTo>
                <a:cubicBezTo>
                  <a:pt x="4469077" y="6876344"/>
                  <a:pt x="3818001" y="6866688"/>
                  <a:pt x="3612994" y="6885274"/>
                </a:cubicBezTo>
                <a:cubicBezTo>
                  <a:pt x="3407987" y="6903860"/>
                  <a:pt x="3284357" y="6886351"/>
                  <a:pt x="3073045" y="6885274"/>
                </a:cubicBezTo>
                <a:cubicBezTo>
                  <a:pt x="2861733" y="6884197"/>
                  <a:pt x="2400399" y="6901150"/>
                  <a:pt x="2153131" y="6885274"/>
                </a:cubicBezTo>
                <a:cubicBezTo>
                  <a:pt x="1905863" y="6869398"/>
                  <a:pt x="1951105" y="6899133"/>
                  <a:pt x="1866491" y="6885274"/>
                </a:cubicBezTo>
                <a:cubicBezTo>
                  <a:pt x="1781877" y="6871415"/>
                  <a:pt x="1350289" y="6897238"/>
                  <a:pt x="1199887" y="6885274"/>
                </a:cubicBezTo>
                <a:cubicBezTo>
                  <a:pt x="1049485" y="6873310"/>
                  <a:pt x="944758" y="6894871"/>
                  <a:pt x="786593" y="6885274"/>
                </a:cubicBezTo>
                <a:cubicBezTo>
                  <a:pt x="628428" y="6875677"/>
                  <a:pt x="389644" y="6923414"/>
                  <a:pt x="0" y="6885274"/>
                </a:cubicBezTo>
                <a:cubicBezTo>
                  <a:pt x="11854" y="6620074"/>
                  <a:pt x="-14388" y="6568973"/>
                  <a:pt x="0" y="6334452"/>
                </a:cubicBezTo>
                <a:cubicBezTo>
                  <a:pt x="14388" y="6099931"/>
                  <a:pt x="6136" y="5966614"/>
                  <a:pt x="0" y="5852483"/>
                </a:cubicBezTo>
                <a:cubicBezTo>
                  <a:pt x="-6136" y="5738352"/>
                  <a:pt x="-24108" y="5447633"/>
                  <a:pt x="0" y="5095103"/>
                </a:cubicBezTo>
                <a:cubicBezTo>
                  <a:pt x="24108" y="4742573"/>
                  <a:pt x="-29160" y="4619765"/>
                  <a:pt x="0" y="4475428"/>
                </a:cubicBezTo>
                <a:cubicBezTo>
                  <a:pt x="29160" y="4331092"/>
                  <a:pt x="-17913" y="4008465"/>
                  <a:pt x="0" y="3855753"/>
                </a:cubicBezTo>
                <a:cubicBezTo>
                  <a:pt x="17913" y="3703041"/>
                  <a:pt x="4802" y="3572451"/>
                  <a:pt x="0" y="3304932"/>
                </a:cubicBezTo>
                <a:cubicBezTo>
                  <a:pt x="-4802" y="3037413"/>
                  <a:pt x="21046" y="3055600"/>
                  <a:pt x="0" y="2822962"/>
                </a:cubicBezTo>
                <a:cubicBezTo>
                  <a:pt x="-21046" y="2590324"/>
                  <a:pt x="-6057" y="2496530"/>
                  <a:pt x="0" y="2203288"/>
                </a:cubicBezTo>
                <a:cubicBezTo>
                  <a:pt x="6057" y="1910046"/>
                  <a:pt x="-22821" y="1655046"/>
                  <a:pt x="0" y="1377055"/>
                </a:cubicBezTo>
                <a:cubicBezTo>
                  <a:pt x="22821" y="1099064"/>
                  <a:pt x="-11155" y="922650"/>
                  <a:pt x="0" y="619675"/>
                </a:cubicBezTo>
                <a:cubicBezTo>
                  <a:pt x="11155" y="316700"/>
                  <a:pt x="2367" y="295414"/>
                  <a:pt x="0" y="0"/>
                </a:cubicBezTo>
                <a:close/>
              </a:path>
              <a:path w="12665477" h="6885274" stroke="0" extrusionOk="0">
                <a:moveTo>
                  <a:pt x="0" y="0"/>
                </a:moveTo>
                <a:cubicBezTo>
                  <a:pt x="126201" y="76"/>
                  <a:pt x="168606" y="13691"/>
                  <a:pt x="286640" y="0"/>
                </a:cubicBezTo>
                <a:cubicBezTo>
                  <a:pt x="404674" y="-13691"/>
                  <a:pt x="623345" y="-8924"/>
                  <a:pt x="826589" y="0"/>
                </a:cubicBezTo>
                <a:cubicBezTo>
                  <a:pt x="1029833" y="8924"/>
                  <a:pt x="1103181" y="9047"/>
                  <a:pt x="1239884" y="0"/>
                </a:cubicBezTo>
                <a:cubicBezTo>
                  <a:pt x="1376587" y="-9047"/>
                  <a:pt x="1389384" y="9859"/>
                  <a:pt x="1526523" y="0"/>
                </a:cubicBezTo>
                <a:cubicBezTo>
                  <a:pt x="1663662" y="-9859"/>
                  <a:pt x="2206670" y="-43539"/>
                  <a:pt x="2446437" y="0"/>
                </a:cubicBezTo>
                <a:cubicBezTo>
                  <a:pt x="2686204" y="43539"/>
                  <a:pt x="2616498" y="6586"/>
                  <a:pt x="2733077" y="0"/>
                </a:cubicBezTo>
                <a:cubicBezTo>
                  <a:pt x="2849656" y="-6586"/>
                  <a:pt x="3217187" y="33077"/>
                  <a:pt x="3399681" y="0"/>
                </a:cubicBezTo>
                <a:cubicBezTo>
                  <a:pt x="3582175" y="-33077"/>
                  <a:pt x="3701905" y="-16411"/>
                  <a:pt x="3939630" y="0"/>
                </a:cubicBezTo>
                <a:cubicBezTo>
                  <a:pt x="4177355" y="16411"/>
                  <a:pt x="4263622" y="24182"/>
                  <a:pt x="4479579" y="0"/>
                </a:cubicBezTo>
                <a:cubicBezTo>
                  <a:pt x="4695536" y="-24182"/>
                  <a:pt x="4751822" y="-24190"/>
                  <a:pt x="5019529" y="0"/>
                </a:cubicBezTo>
                <a:cubicBezTo>
                  <a:pt x="5287236" y="24190"/>
                  <a:pt x="5489792" y="30986"/>
                  <a:pt x="5812787" y="0"/>
                </a:cubicBezTo>
                <a:cubicBezTo>
                  <a:pt x="6135782" y="-30986"/>
                  <a:pt x="6199416" y="28457"/>
                  <a:pt x="6479391" y="0"/>
                </a:cubicBezTo>
                <a:cubicBezTo>
                  <a:pt x="6759366" y="-28457"/>
                  <a:pt x="7080377" y="4768"/>
                  <a:pt x="7399305" y="0"/>
                </a:cubicBezTo>
                <a:cubicBezTo>
                  <a:pt x="7718233" y="-4768"/>
                  <a:pt x="7755972" y="23963"/>
                  <a:pt x="7939254" y="0"/>
                </a:cubicBezTo>
                <a:cubicBezTo>
                  <a:pt x="8122536" y="-23963"/>
                  <a:pt x="8326342" y="8617"/>
                  <a:pt x="8605858" y="0"/>
                </a:cubicBezTo>
                <a:cubicBezTo>
                  <a:pt x="8885374" y="-8617"/>
                  <a:pt x="9019890" y="436"/>
                  <a:pt x="9145808" y="0"/>
                </a:cubicBezTo>
                <a:cubicBezTo>
                  <a:pt x="9271726" y="-436"/>
                  <a:pt x="9761138" y="-5523"/>
                  <a:pt x="10065721" y="0"/>
                </a:cubicBezTo>
                <a:cubicBezTo>
                  <a:pt x="10370304" y="5523"/>
                  <a:pt x="10454796" y="9257"/>
                  <a:pt x="10605670" y="0"/>
                </a:cubicBezTo>
                <a:cubicBezTo>
                  <a:pt x="10756544" y="-9257"/>
                  <a:pt x="10937543" y="17034"/>
                  <a:pt x="11145620" y="0"/>
                </a:cubicBezTo>
                <a:cubicBezTo>
                  <a:pt x="11353697" y="-17034"/>
                  <a:pt x="11570449" y="-8272"/>
                  <a:pt x="11812224" y="0"/>
                </a:cubicBezTo>
                <a:cubicBezTo>
                  <a:pt x="12053999" y="8272"/>
                  <a:pt x="12407892" y="11842"/>
                  <a:pt x="12665477" y="0"/>
                </a:cubicBezTo>
                <a:cubicBezTo>
                  <a:pt x="12655443" y="201372"/>
                  <a:pt x="12665972" y="420339"/>
                  <a:pt x="12665477" y="550822"/>
                </a:cubicBezTo>
                <a:cubicBezTo>
                  <a:pt x="12664982" y="681305"/>
                  <a:pt x="12677476" y="888649"/>
                  <a:pt x="12665477" y="1032791"/>
                </a:cubicBezTo>
                <a:cubicBezTo>
                  <a:pt x="12653478" y="1176933"/>
                  <a:pt x="12641490" y="1327772"/>
                  <a:pt x="12665477" y="1514760"/>
                </a:cubicBezTo>
                <a:cubicBezTo>
                  <a:pt x="12689464" y="1701748"/>
                  <a:pt x="12663054" y="1775197"/>
                  <a:pt x="12665477" y="1996729"/>
                </a:cubicBezTo>
                <a:cubicBezTo>
                  <a:pt x="12667900" y="2218261"/>
                  <a:pt x="12650285" y="2371791"/>
                  <a:pt x="12665477" y="2478699"/>
                </a:cubicBezTo>
                <a:cubicBezTo>
                  <a:pt x="12680670" y="2585607"/>
                  <a:pt x="12691203" y="2859496"/>
                  <a:pt x="12665477" y="3029521"/>
                </a:cubicBezTo>
                <a:cubicBezTo>
                  <a:pt x="12639751" y="3199546"/>
                  <a:pt x="12661172" y="3508833"/>
                  <a:pt x="12665477" y="3718048"/>
                </a:cubicBezTo>
                <a:cubicBezTo>
                  <a:pt x="12669782" y="3927263"/>
                  <a:pt x="12661536" y="4102852"/>
                  <a:pt x="12665477" y="4337723"/>
                </a:cubicBezTo>
                <a:cubicBezTo>
                  <a:pt x="12669418" y="4572594"/>
                  <a:pt x="12673728" y="4702627"/>
                  <a:pt x="12665477" y="4888545"/>
                </a:cubicBezTo>
                <a:cubicBezTo>
                  <a:pt x="12657226" y="5074463"/>
                  <a:pt x="12689259" y="5253835"/>
                  <a:pt x="12665477" y="5508219"/>
                </a:cubicBezTo>
                <a:cubicBezTo>
                  <a:pt x="12641695" y="5762603"/>
                  <a:pt x="12710471" y="6388297"/>
                  <a:pt x="12665477" y="6885274"/>
                </a:cubicBezTo>
                <a:cubicBezTo>
                  <a:pt x="12393432" y="6918300"/>
                  <a:pt x="12260546" y="6868370"/>
                  <a:pt x="11872218" y="6885274"/>
                </a:cubicBezTo>
                <a:cubicBezTo>
                  <a:pt x="11483890" y="6902178"/>
                  <a:pt x="11537510" y="6875159"/>
                  <a:pt x="11332269" y="6885274"/>
                </a:cubicBezTo>
                <a:cubicBezTo>
                  <a:pt x="11127028" y="6895389"/>
                  <a:pt x="10796660" y="6920566"/>
                  <a:pt x="10539010" y="6885274"/>
                </a:cubicBezTo>
                <a:cubicBezTo>
                  <a:pt x="10281360" y="6849982"/>
                  <a:pt x="10261599" y="6883729"/>
                  <a:pt x="10125716" y="6885274"/>
                </a:cubicBezTo>
                <a:cubicBezTo>
                  <a:pt x="9989833" y="6886819"/>
                  <a:pt x="9625406" y="6924583"/>
                  <a:pt x="9332457" y="6885274"/>
                </a:cubicBezTo>
                <a:cubicBezTo>
                  <a:pt x="9039508" y="6845965"/>
                  <a:pt x="9131695" y="6883249"/>
                  <a:pt x="9045817" y="6885274"/>
                </a:cubicBezTo>
                <a:cubicBezTo>
                  <a:pt x="8959939" y="6887299"/>
                  <a:pt x="8634590" y="6889628"/>
                  <a:pt x="8505868" y="6885274"/>
                </a:cubicBezTo>
                <a:cubicBezTo>
                  <a:pt x="8377146" y="6880920"/>
                  <a:pt x="8087696" y="6905036"/>
                  <a:pt x="7712609" y="6885274"/>
                </a:cubicBezTo>
                <a:cubicBezTo>
                  <a:pt x="7337522" y="6865512"/>
                  <a:pt x="7296643" y="6889826"/>
                  <a:pt x="6919350" y="6885274"/>
                </a:cubicBezTo>
                <a:cubicBezTo>
                  <a:pt x="6542057" y="6880722"/>
                  <a:pt x="6345035" y="6874831"/>
                  <a:pt x="6126091" y="6885274"/>
                </a:cubicBezTo>
                <a:cubicBezTo>
                  <a:pt x="5907147" y="6895717"/>
                  <a:pt x="5743615" y="6898897"/>
                  <a:pt x="5586142" y="6885274"/>
                </a:cubicBezTo>
                <a:cubicBezTo>
                  <a:pt x="5428669" y="6871651"/>
                  <a:pt x="5403179" y="6885991"/>
                  <a:pt x="5299502" y="6885274"/>
                </a:cubicBezTo>
                <a:cubicBezTo>
                  <a:pt x="5195825" y="6884557"/>
                  <a:pt x="5114217" y="6895611"/>
                  <a:pt x="5012862" y="6885274"/>
                </a:cubicBezTo>
                <a:cubicBezTo>
                  <a:pt x="4911507" y="6874937"/>
                  <a:pt x="4532636" y="6879715"/>
                  <a:pt x="4219604" y="6885274"/>
                </a:cubicBezTo>
                <a:cubicBezTo>
                  <a:pt x="3906572" y="6890833"/>
                  <a:pt x="3714038" y="6864177"/>
                  <a:pt x="3299690" y="6885274"/>
                </a:cubicBezTo>
                <a:cubicBezTo>
                  <a:pt x="2885342" y="6906371"/>
                  <a:pt x="2757418" y="6858699"/>
                  <a:pt x="2379776" y="6885274"/>
                </a:cubicBezTo>
                <a:cubicBezTo>
                  <a:pt x="2002134" y="6911849"/>
                  <a:pt x="2156152" y="6878845"/>
                  <a:pt x="2093137" y="6885274"/>
                </a:cubicBezTo>
                <a:cubicBezTo>
                  <a:pt x="2030122" y="6891703"/>
                  <a:pt x="1650373" y="6875661"/>
                  <a:pt x="1299878" y="6885274"/>
                </a:cubicBezTo>
                <a:cubicBezTo>
                  <a:pt x="949383" y="6894887"/>
                  <a:pt x="773386" y="6904805"/>
                  <a:pt x="633274" y="6885274"/>
                </a:cubicBezTo>
                <a:cubicBezTo>
                  <a:pt x="493162" y="6865743"/>
                  <a:pt x="209090" y="6889702"/>
                  <a:pt x="0" y="6885274"/>
                </a:cubicBezTo>
                <a:cubicBezTo>
                  <a:pt x="-10277" y="6750940"/>
                  <a:pt x="-25675" y="6543608"/>
                  <a:pt x="0" y="6334452"/>
                </a:cubicBezTo>
                <a:cubicBezTo>
                  <a:pt x="25675" y="6125296"/>
                  <a:pt x="1289" y="5753140"/>
                  <a:pt x="0" y="5508219"/>
                </a:cubicBezTo>
                <a:cubicBezTo>
                  <a:pt x="-1289" y="5263298"/>
                  <a:pt x="-27563" y="5130513"/>
                  <a:pt x="0" y="4819692"/>
                </a:cubicBezTo>
                <a:cubicBezTo>
                  <a:pt x="27563" y="4508871"/>
                  <a:pt x="26776" y="4269072"/>
                  <a:pt x="0" y="3993459"/>
                </a:cubicBezTo>
                <a:cubicBezTo>
                  <a:pt x="-26776" y="3717846"/>
                  <a:pt x="-26049" y="3554046"/>
                  <a:pt x="0" y="3236079"/>
                </a:cubicBezTo>
                <a:cubicBezTo>
                  <a:pt x="26049" y="2918112"/>
                  <a:pt x="-11271" y="2898837"/>
                  <a:pt x="0" y="2754110"/>
                </a:cubicBezTo>
                <a:cubicBezTo>
                  <a:pt x="11271" y="2609383"/>
                  <a:pt x="-11803" y="2420225"/>
                  <a:pt x="0" y="2134435"/>
                </a:cubicBezTo>
                <a:cubicBezTo>
                  <a:pt x="11803" y="1848645"/>
                  <a:pt x="-29043" y="1677815"/>
                  <a:pt x="0" y="1514760"/>
                </a:cubicBezTo>
                <a:cubicBezTo>
                  <a:pt x="29043" y="1351706"/>
                  <a:pt x="-11209" y="1081191"/>
                  <a:pt x="0" y="895086"/>
                </a:cubicBezTo>
                <a:cubicBezTo>
                  <a:pt x="11209" y="708981"/>
                  <a:pt x="-5594" y="277567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075359" cy="6893639"/>
          </a:xfrm>
          <a:custGeom>
            <a:avLst/>
            <a:gdLst>
              <a:gd name="connsiteX0" fmla="*/ 0 w 1075359"/>
              <a:gd name="connsiteY0" fmla="*/ 0 h 6893639"/>
              <a:gd name="connsiteX1" fmla="*/ 548433 w 1075359"/>
              <a:gd name="connsiteY1" fmla="*/ 0 h 6893639"/>
              <a:gd name="connsiteX2" fmla="*/ 1075359 w 1075359"/>
              <a:gd name="connsiteY2" fmla="*/ 0 h 6893639"/>
              <a:gd name="connsiteX3" fmla="*/ 1075359 w 1075359"/>
              <a:gd name="connsiteY3" fmla="*/ 689364 h 6893639"/>
              <a:gd name="connsiteX4" fmla="*/ 1075359 w 1075359"/>
              <a:gd name="connsiteY4" fmla="*/ 1378728 h 6893639"/>
              <a:gd name="connsiteX5" fmla="*/ 1075359 w 1075359"/>
              <a:gd name="connsiteY5" fmla="*/ 2205964 h 6893639"/>
              <a:gd name="connsiteX6" fmla="*/ 1075359 w 1075359"/>
              <a:gd name="connsiteY6" fmla="*/ 2964265 h 6893639"/>
              <a:gd name="connsiteX7" fmla="*/ 1075359 w 1075359"/>
              <a:gd name="connsiteY7" fmla="*/ 3446820 h 6893639"/>
              <a:gd name="connsiteX8" fmla="*/ 1075359 w 1075359"/>
              <a:gd name="connsiteY8" fmla="*/ 4136183 h 6893639"/>
              <a:gd name="connsiteX9" fmla="*/ 1075359 w 1075359"/>
              <a:gd name="connsiteY9" fmla="*/ 4825547 h 6893639"/>
              <a:gd name="connsiteX10" fmla="*/ 1075359 w 1075359"/>
              <a:gd name="connsiteY10" fmla="*/ 5308102 h 6893639"/>
              <a:gd name="connsiteX11" fmla="*/ 1075359 w 1075359"/>
              <a:gd name="connsiteY11" fmla="*/ 6066402 h 6893639"/>
              <a:gd name="connsiteX12" fmla="*/ 1075359 w 1075359"/>
              <a:gd name="connsiteY12" fmla="*/ 6893639 h 6893639"/>
              <a:gd name="connsiteX13" fmla="*/ 526926 w 1075359"/>
              <a:gd name="connsiteY13" fmla="*/ 6893639 h 6893639"/>
              <a:gd name="connsiteX14" fmla="*/ 0 w 1075359"/>
              <a:gd name="connsiteY14" fmla="*/ 6893639 h 6893639"/>
              <a:gd name="connsiteX15" fmla="*/ 0 w 1075359"/>
              <a:gd name="connsiteY15" fmla="*/ 6411084 h 6893639"/>
              <a:gd name="connsiteX16" fmla="*/ 0 w 1075359"/>
              <a:gd name="connsiteY16" fmla="*/ 5583848 h 6893639"/>
              <a:gd name="connsiteX17" fmla="*/ 0 w 1075359"/>
              <a:gd name="connsiteY17" fmla="*/ 4894484 h 6893639"/>
              <a:gd name="connsiteX18" fmla="*/ 0 w 1075359"/>
              <a:gd name="connsiteY18" fmla="*/ 4274056 h 6893639"/>
              <a:gd name="connsiteX19" fmla="*/ 0 w 1075359"/>
              <a:gd name="connsiteY19" fmla="*/ 3584692 h 6893639"/>
              <a:gd name="connsiteX20" fmla="*/ 0 w 1075359"/>
              <a:gd name="connsiteY20" fmla="*/ 2826392 h 6893639"/>
              <a:gd name="connsiteX21" fmla="*/ 0 w 1075359"/>
              <a:gd name="connsiteY21" fmla="*/ 2274901 h 6893639"/>
              <a:gd name="connsiteX22" fmla="*/ 0 w 1075359"/>
              <a:gd name="connsiteY22" fmla="*/ 1792346 h 6893639"/>
              <a:gd name="connsiteX23" fmla="*/ 0 w 1075359"/>
              <a:gd name="connsiteY23" fmla="*/ 1171919 h 6893639"/>
              <a:gd name="connsiteX24" fmla="*/ 0 w 1075359"/>
              <a:gd name="connsiteY24" fmla="*/ 689364 h 6893639"/>
              <a:gd name="connsiteX25" fmla="*/ 0 w 1075359"/>
              <a:gd name="connsiteY25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75359" h="6893639" fill="none" extrusionOk="0">
                <a:moveTo>
                  <a:pt x="0" y="0"/>
                </a:moveTo>
                <a:cubicBezTo>
                  <a:pt x="111633" y="17350"/>
                  <a:pt x="278833" y="-5223"/>
                  <a:pt x="548433" y="0"/>
                </a:cubicBezTo>
                <a:cubicBezTo>
                  <a:pt x="818033" y="5223"/>
                  <a:pt x="921945" y="-11706"/>
                  <a:pt x="1075359" y="0"/>
                </a:cubicBezTo>
                <a:cubicBezTo>
                  <a:pt x="1103546" y="295165"/>
                  <a:pt x="1072013" y="488808"/>
                  <a:pt x="1075359" y="689364"/>
                </a:cubicBezTo>
                <a:cubicBezTo>
                  <a:pt x="1078705" y="889920"/>
                  <a:pt x="1082600" y="1134193"/>
                  <a:pt x="1075359" y="1378728"/>
                </a:cubicBezTo>
                <a:cubicBezTo>
                  <a:pt x="1068118" y="1623263"/>
                  <a:pt x="1110770" y="1798697"/>
                  <a:pt x="1075359" y="2205964"/>
                </a:cubicBezTo>
                <a:cubicBezTo>
                  <a:pt x="1039948" y="2613231"/>
                  <a:pt x="1079106" y="2601894"/>
                  <a:pt x="1075359" y="2964265"/>
                </a:cubicBezTo>
                <a:cubicBezTo>
                  <a:pt x="1071612" y="3326636"/>
                  <a:pt x="1058906" y="3319286"/>
                  <a:pt x="1075359" y="3446820"/>
                </a:cubicBezTo>
                <a:cubicBezTo>
                  <a:pt x="1091812" y="3574354"/>
                  <a:pt x="1059191" y="3987315"/>
                  <a:pt x="1075359" y="4136183"/>
                </a:cubicBezTo>
                <a:cubicBezTo>
                  <a:pt x="1091527" y="4285051"/>
                  <a:pt x="1059623" y="4664778"/>
                  <a:pt x="1075359" y="4825547"/>
                </a:cubicBezTo>
                <a:cubicBezTo>
                  <a:pt x="1091095" y="4986316"/>
                  <a:pt x="1053150" y="5094913"/>
                  <a:pt x="1075359" y="5308102"/>
                </a:cubicBezTo>
                <a:cubicBezTo>
                  <a:pt x="1097568" y="5521292"/>
                  <a:pt x="1055778" y="5864909"/>
                  <a:pt x="1075359" y="6066402"/>
                </a:cubicBezTo>
                <a:cubicBezTo>
                  <a:pt x="1094940" y="6267895"/>
                  <a:pt x="1101879" y="6587232"/>
                  <a:pt x="1075359" y="6893639"/>
                </a:cubicBezTo>
                <a:cubicBezTo>
                  <a:pt x="955121" y="6909757"/>
                  <a:pt x="725988" y="6919332"/>
                  <a:pt x="526926" y="6893639"/>
                </a:cubicBezTo>
                <a:cubicBezTo>
                  <a:pt x="327864" y="6867946"/>
                  <a:pt x="191246" y="6871894"/>
                  <a:pt x="0" y="6893639"/>
                </a:cubicBezTo>
                <a:cubicBezTo>
                  <a:pt x="24079" y="6663875"/>
                  <a:pt x="-7327" y="6519484"/>
                  <a:pt x="0" y="6411084"/>
                </a:cubicBezTo>
                <a:cubicBezTo>
                  <a:pt x="7327" y="6302685"/>
                  <a:pt x="20648" y="5930525"/>
                  <a:pt x="0" y="5583848"/>
                </a:cubicBezTo>
                <a:cubicBezTo>
                  <a:pt x="-20648" y="5237171"/>
                  <a:pt x="6786" y="5116008"/>
                  <a:pt x="0" y="4894484"/>
                </a:cubicBezTo>
                <a:cubicBezTo>
                  <a:pt x="-6786" y="4672960"/>
                  <a:pt x="19443" y="4537706"/>
                  <a:pt x="0" y="4274056"/>
                </a:cubicBezTo>
                <a:cubicBezTo>
                  <a:pt x="-19443" y="4010406"/>
                  <a:pt x="-8430" y="3846922"/>
                  <a:pt x="0" y="3584692"/>
                </a:cubicBezTo>
                <a:cubicBezTo>
                  <a:pt x="8430" y="3322462"/>
                  <a:pt x="35573" y="3021465"/>
                  <a:pt x="0" y="2826392"/>
                </a:cubicBezTo>
                <a:cubicBezTo>
                  <a:pt x="-35573" y="2631319"/>
                  <a:pt x="-3263" y="2429542"/>
                  <a:pt x="0" y="2274901"/>
                </a:cubicBezTo>
                <a:cubicBezTo>
                  <a:pt x="3263" y="2120260"/>
                  <a:pt x="-9821" y="1997409"/>
                  <a:pt x="0" y="1792346"/>
                </a:cubicBezTo>
                <a:cubicBezTo>
                  <a:pt x="9821" y="1587283"/>
                  <a:pt x="23035" y="1354232"/>
                  <a:pt x="0" y="1171919"/>
                </a:cubicBezTo>
                <a:cubicBezTo>
                  <a:pt x="-23035" y="989606"/>
                  <a:pt x="7600" y="800762"/>
                  <a:pt x="0" y="689364"/>
                </a:cubicBezTo>
                <a:cubicBezTo>
                  <a:pt x="-7600" y="577967"/>
                  <a:pt x="-22524" y="183290"/>
                  <a:pt x="0" y="0"/>
                </a:cubicBezTo>
                <a:close/>
              </a:path>
              <a:path w="1075359" h="6893639" stroke="0" extrusionOk="0">
                <a:moveTo>
                  <a:pt x="0" y="0"/>
                </a:moveTo>
                <a:cubicBezTo>
                  <a:pt x="227310" y="-15918"/>
                  <a:pt x="365124" y="-11353"/>
                  <a:pt x="516172" y="0"/>
                </a:cubicBezTo>
                <a:cubicBezTo>
                  <a:pt x="667220" y="11353"/>
                  <a:pt x="839746" y="5649"/>
                  <a:pt x="1075359" y="0"/>
                </a:cubicBezTo>
                <a:cubicBezTo>
                  <a:pt x="1077072" y="279622"/>
                  <a:pt x="1088490" y="498513"/>
                  <a:pt x="1075359" y="689364"/>
                </a:cubicBezTo>
                <a:cubicBezTo>
                  <a:pt x="1062228" y="880215"/>
                  <a:pt x="1048691" y="1078879"/>
                  <a:pt x="1075359" y="1240855"/>
                </a:cubicBezTo>
                <a:cubicBezTo>
                  <a:pt x="1102027" y="1402831"/>
                  <a:pt x="1046114" y="1793741"/>
                  <a:pt x="1075359" y="1999155"/>
                </a:cubicBezTo>
                <a:cubicBezTo>
                  <a:pt x="1104604" y="2204569"/>
                  <a:pt x="1043888" y="2436826"/>
                  <a:pt x="1075359" y="2757456"/>
                </a:cubicBezTo>
                <a:cubicBezTo>
                  <a:pt x="1106830" y="3078086"/>
                  <a:pt x="1044748" y="3226787"/>
                  <a:pt x="1075359" y="3377883"/>
                </a:cubicBezTo>
                <a:cubicBezTo>
                  <a:pt x="1105970" y="3528979"/>
                  <a:pt x="1056953" y="3806316"/>
                  <a:pt x="1075359" y="4067247"/>
                </a:cubicBezTo>
                <a:cubicBezTo>
                  <a:pt x="1093765" y="4328178"/>
                  <a:pt x="1080476" y="4472984"/>
                  <a:pt x="1075359" y="4618738"/>
                </a:cubicBezTo>
                <a:cubicBezTo>
                  <a:pt x="1070242" y="4764492"/>
                  <a:pt x="1080491" y="4953964"/>
                  <a:pt x="1075359" y="5239166"/>
                </a:cubicBezTo>
                <a:cubicBezTo>
                  <a:pt x="1070227" y="5524368"/>
                  <a:pt x="1098211" y="5725209"/>
                  <a:pt x="1075359" y="5997466"/>
                </a:cubicBezTo>
                <a:cubicBezTo>
                  <a:pt x="1052507" y="6269723"/>
                  <a:pt x="1032521" y="6591143"/>
                  <a:pt x="1075359" y="6893639"/>
                </a:cubicBezTo>
                <a:cubicBezTo>
                  <a:pt x="961550" y="6878193"/>
                  <a:pt x="681886" y="6870718"/>
                  <a:pt x="569940" y="6893639"/>
                </a:cubicBezTo>
                <a:cubicBezTo>
                  <a:pt x="457994" y="6916560"/>
                  <a:pt x="176090" y="6912174"/>
                  <a:pt x="0" y="6893639"/>
                </a:cubicBezTo>
                <a:cubicBezTo>
                  <a:pt x="-5834" y="6585341"/>
                  <a:pt x="-5607" y="6507904"/>
                  <a:pt x="0" y="6273211"/>
                </a:cubicBezTo>
                <a:cubicBezTo>
                  <a:pt x="5607" y="6038518"/>
                  <a:pt x="-5238" y="5883284"/>
                  <a:pt x="0" y="5652784"/>
                </a:cubicBezTo>
                <a:cubicBezTo>
                  <a:pt x="5238" y="5422284"/>
                  <a:pt x="29364" y="5226280"/>
                  <a:pt x="0" y="4963420"/>
                </a:cubicBezTo>
                <a:cubicBezTo>
                  <a:pt x="-29364" y="4700560"/>
                  <a:pt x="3112" y="4664687"/>
                  <a:pt x="0" y="4480865"/>
                </a:cubicBezTo>
                <a:cubicBezTo>
                  <a:pt x="-3112" y="4297044"/>
                  <a:pt x="-32619" y="3943879"/>
                  <a:pt x="0" y="3791501"/>
                </a:cubicBezTo>
                <a:cubicBezTo>
                  <a:pt x="32619" y="3639123"/>
                  <a:pt x="-1855" y="3304858"/>
                  <a:pt x="0" y="3171074"/>
                </a:cubicBezTo>
                <a:cubicBezTo>
                  <a:pt x="1855" y="3037290"/>
                  <a:pt x="-22860" y="2781121"/>
                  <a:pt x="0" y="2412774"/>
                </a:cubicBezTo>
                <a:cubicBezTo>
                  <a:pt x="22860" y="2044427"/>
                  <a:pt x="-6983" y="1910981"/>
                  <a:pt x="0" y="1654473"/>
                </a:cubicBezTo>
                <a:cubicBezTo>
                  <a:pt x="6983" y="1397965"/>
                  <a:pt x="-10919" y="1298310"/>
                  <a:pt x="0" y="965109"/>
                </a:cubicBezTo>
                <a:cubicBezTo>
                  <a:pt x="10919" y="631908"/>
                  <a:pt x="45773" y="286972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2" y="-13066"/>
            <a:ext cx="825910" cy="6893640"/>
          </a:xfrm>
          <a:custGeom>
            <a:avLst/>
            <a:gdLst>
              <a:gd name="connsiteX0" fmla="*/ 0 w 825910"/>
              <a:gd name="connsiteY0" fmla="*/ 0 h 6893640"/>
              <a:gd name="connsiteX1" fmla="*/ 396437 w 825910"/>
              <a:gd name="connsiteY1" fmla="*/ 0 h 6893640"/>
              <a:gd name="connsiteX2" fmla="*/ 825910 w 825910"/>
              <a:gd name="connsiteY2" fmla="*/ 0 h 6893640"/>
              <a:gd name="connsiteX3" fmla="*/ 825910 w 825910"/>
              <a:gd name="connsiteY3" fmla="*/ 827237 h 6893640"/>
              <a:gd name="connsiteX4" fmla="*/ 825910 w 825910"/>
              <a:gd name="connsiteY4" fmla="*/ 1516601 h 6893640"/>
              <a:gd name="connsiteX5" fmla="*/ 825910 w 825910"/>
              <a:gd name="connsiteY5" fmla="*/ 2137028 h 6893640"/>
              <a:gd name="connsiteX6" fmla="*/ 825910 w 825910"/>
              <a:gd name="connsiteY6" fmla="*/ 2619583 h 6893640"/>
              <a:gd name="connsiteX7" fmla="*/ 825910 w 825910"/>
              <a:gd name="connsiteY7" fmla="*/ 3171074 h 6893640"/>
              <a:gd name="connsiteX8" fmla="*/ 825910 w 825910"/>
              <a:gd name="connsiteY8" fmla="*/ 3860438 h 6893640"/>
              <a:gd name="connsiteX9" fmla="*/ 825910 w 825910"/>
              <a:gd name="connsiteY9" fmla="*/ 4618739 h 6893640"/>
              <a:gd name="connsiteX10" fmla="*/ 825910 w 825910"/>
              <a:gd name="connsiteY10" fmla="*/ 5239166 h 6893640"/>
              <a:gd name="connsiteX11" fmla="*/ 825910 w 825910"/>
              <a:gd name="connsiteY11" fmla="*/ 6066403 h 6893640"/>
              <a:gd name="connsiteX12" fmla="*/ 825910 w 825910"/>
              <a:gd name="connsiteY12" fmla="*/ 6893640 h 6893640"/>
              <a:gd name="connsiteX13" fmla="*/ 421214 w 825910"/>
              <a:gd name="connsiteY13" fmla="*/ 6893640 h 6893640"/>
              <a:gd name="connsiteX14" fmla="*/ 0 w 825910"/>
              <a:gd name="connsiteY14" fmla="*/ 6893640 h 6893640"/>
              <a:gd name="connsiteX15" fmla="*/ 0 w 825910"/>
              <a:gd name="connsiteY15" fmla="*/ 6273212 h 6893640"/>
              <a:gd name="connsiteX16" fmla="*/ 0 w 825910"/>
              <a:gd name="connsiteY16" fmla="*/ 5583848 h 6893640"/>
              <a:gd name="connsiteX17" fmla="*/ 0 w 825910"/>
              <a:gd name="connsiteY17" fmla="*/ 5101294 h 6893640"/>
              <a:gd name="connsiteX18" fmla="*/ 0 w 825910"/>
              <a:gd name="connsiteY18" fmla="*/ 4549802 h 6893640"/>
              <a:gd name="connsiteX19" fmla="*/ 0 w 825910"/>
              <a:gd name="connsiteY19" fmla="*/ 3860438 h 6893640"/>
              <a:gd name="connsiteX20" fmla="*/ 0 w 825910"/>
              <a:gd name="connsiteY20" fmla="*/ 3171074 h 6893640"/>
              <a:gd name="connsiteX21" fmla="*/ 0 w 825910"/>
              <a:gd name="connsiteY21" fmla="*/ 2688520 h 6893640"/>
              <a:gd name="connsiteX22" fmla="*/ 0 w 825910"/>
              <a:gd name="connsiteY22" fmla="*/ 1861283 h 6893640"/>
              <a:gd name="connsiteX23" fmla="*/ 0 w 825910"/>
              <a:gd name="connsiteY23" fmla="*/ 1240855 h 6893640"/>
              <a:gd name="connsiteX24" fmla="*/ 0 w 825910"/>
              <a:gd name="connsiteY24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3640" fill="none" extrusionOk="0">
                <a:moveTo>
                  <a:pt x="0" y="0"/>
                </a:moveTo>
                <a:cubicBezTo>
                  <a:pt x="87808" y="7935"/>
                  <a:pt x="316423" y="-1656"/>
                  <a:pt x="396437" y="0"/>
                </a:cubicBezTo>
                <a:cubicBezTo>
                  <a:pt x="476451" y="1656"/>
                  <a:pt x="618397" y="-13093"/>
                  <a:pt x="825910" y="0"/>
                </a:cubicBezTo>
                <a:cubicBezTo>
                  <a:pt x="816892" y="184220"/>
                  <a:pt x="803104" y="629703"/>
                  <a:pt x="825910" y="827237"/>
                </a:cubicBezTo>
                <a:cubicBezTo>
                  <a:pt x="848716" y="1024771"/>
                  <a:pt x="791588" y="1306640"/>
                  <a:pt x="825910" y="1516601"/>
                </a:cubicBezTo>
                <a:cubicBezTo>
                  <a:pt x="860232" y="1726562"/>
                  <a:pt x="816596" y="1937897"/>
                  <a:pt x="825910" y="2137028"/>
                </a:cubicBezTo>
                <a:cubicBezTo>
                  <a:pt x="835224" y="2336159"/>
                  <a:pt x="837582" y="2439184"/>
                  <a:pt x="825910" y="2619583"/>
                </a:cubicBezTo>
                <a:cubicBezTo>
                  <a:pt x="814238" y="2799983"/>
                  <a:pt x="815356" y="3051511"/>
                  <a:pt x="825910" y="3171074"/>
                </a:cubicBezTo>
                <a:cubicBezTo>
                  <a:pt x="836464" y="3290637"/>
                  <a:pt x="839592" y="3578046"/>
                  <a:pt x="825910" y="3860438"/>
                </a:cubicBezTo>
                <a:cubicBezTo>
                  <a:pt x="812228" y="4142830"/>
                  <a:pt x="809035" y="4435063"/>
                  <a:pt x="825910" y="4618739"/>
                </a:cubicBezTo>
                <a:cubicBezTo>
                  <a:pt x="842785" y="4802415"/>
                  <a:pt x="820459" y="5025765"/>
                  <a:pt x="825910" y="5239166"/>
                </a:cubicBezTo>
                <a:cubicBezTo>
                  <a:pt x="831361" y="5452567"/>
                  <a:pt x="811494" y="5663101"/>
                  <a:pt x="825910" y="6066403"/>
                </a:cubicBezTo>
                <a:cubicBezTo>
                  <a:pt x="840326" y="6469705"/>
                  <a:pt x="786889" y="6561043"/>
                  <a:pt x="825910" y="6893640"/>
                </a:cubicBezTo>
                <a:cubicBezTo>
                  <a:pt x="626224" y="6900616"/>
                  <a:pt x="561849" y="6890627"/>
                  <a:pt x="421214" y="6893640"/>
                </a:cubicBezTo>
                <a:cubicBezTo>
                  <a:pt x="280579" y="6896653"/>
                  <a:pt x="101218" y="6887432"/>
                  <a:pt x="0" y="6893640"/>
                </a:cubicBezTo>
                <a:cubicBezTo>
                  <a:pt x="18408" y="6664435"/>
                  <a:pt x="27056" y="6483100"/>
                  <a:pt x="0" y="6273212"/>
                </a:cubicBezTo>
                <a:cubicBezTo>
                  <a:pt x="-27056" y="6063324"/>
                  <a:pt x="-32730" y="5757959"/>
                  <a:pt x="0" y="5583848"/>
                </a:cubicBezTo>
                <a:cubicBezTo>
                  <a:pt x="32730" y="5409737"/>
                  <a:pt x="17458" y="5341049"/>
                  <a:pt x="0" y="5101294"/>
                </a:cubicBezTo>
                <a:cubicBezTo>
                  <a:pt x="-17458" y="4861539"/>
                  <a:pt x="-22893" y="4682940"/>
                  <a:pt x="0" y="4549802"/>
                </a:cubicBezTo>
                <a:cubicBezTo>
                  <a:pt x="22893" y="4416664"/>
                  <a:pt x="-25703" y="4072075"/>
                  <a:pt x="0" y="3860438"/>
                </a:cubicBezTo>
                <a:cubicBezTo>
                  <a:pt x="25703" y="3648801"/>
                  <a:pt x="25359" y="3337259"/>
                  <a:pt x="0" y="3171074"/>
                </a:cubicBezTo>
                <a:cubicBezTo>
                  <a:pt x="-25359" y="3004889"/>
                  <a:pt x="22174" y="2818433"/>
                  <a:pt x="0" y="2688520"/>
                </a:cubicBezTo>
                <a:cubicBezTo>
                  <a:pt x="-22174" y="2558607"/>
                  <a:pt x="-3971" y="2167878"/>
                  <a:pt x="0" y="1861283"/>
                </a:cubicBezTo>
                <a:cubicBezTo>
                  <a:pt x="3971" y="1554688"/>
                  <a:pt x="-12622" y="1369585"/>
                  <a:pt x="0" y="1240855"/>
                </a:cubicBezTo>
                <a:cubicBezTo>
                  <a:pt x="12622" y="1112125"/>
                  <a:pt x="-12727" y="568069"/>
                  <a:pt x="0" y="0"/>
                </a:cubicBezTo>
                <a:close/>
              </a:path>
              <a:path w="825910" h="6893640" stroke="0" extrusionOk="0">
                <a:moveTo>
                  <a:pt x="0" y="0"/>
                </a:moveTo>
                <a:cubicBezTo>
                  <a:pt x="206754" y="-21020"/>
                  <a:pt x="325580" y="-9562"/>
                  <a:pt x="421214" y="0"/>
                </a:cubicBezTo>
                <a:cubicBezTo>
                  <a:pt x="516848" y="9562"/>
                  <a:pt x="744470" y="-19456"/>
                  <a:pt x="825910" y="0"/>
                </a:cubicBezTo>
                <a:cubicBezTo>
                  <a:pt x="811024" y="194568"/>
                  <a:pt x="845534" y="588714"/>
                  <a:pt x="825910" y="758300"/>
                </a:cubicBezTo>
                <a:cubicBezTo>
                  <a:pt x="806286" y="927886"/>
                  <a:pt x="808454" y="1146933"/>
                  <a:pt x="825910" y="1378728"/>
                </a:cubicBezTo>
                <a:cubicBezTo>
                  <a:pt x="843366" y="1610523"/>
                  <a:pt x="852854" y="1739400"/>
                  <a:pt x="825910" y="2068092"/>
                </a:cubicBezTo>
                <a:cubicBezTo>
                  <a:pt x="798966" y="2396784"/>
                  <a:pt x="813620" y="2504095"/>
                  <a:pt x="825910" y="2688520"/>
                </a:cubicBezTo>
                <a:cubicBezTo>
                  <a:pt x="838200" y="2872945"/>
                  <a:pt x="829148" y="3126979"/>
                  <a:pt x="825910" y="3515756"/>
                </a:cubicBezTo>
                <a:cubicBezTo>
                  <a:pt x="822672" y="3904533"/>
                  <a:pt x="818900" y="3762809"/>
                  <a:pt x="825910" y="3998311"/>
                </a:cubicBezTo>
                <a:cubicBezTo>
                  <a:pt x="832920" y="4233814"/>
                  <a:pt x="841119" y="4360169"/>
                  <a:pt x="825910" y="4549802"/>
                </a:cubicBezTo>
                <a:cubicBezTo>
                  <a:pt x="810701" y="4739435"/>
                  <a:pt x="813159" y="4983833"/>
                  <a:pt x="825910" y="5170230"/>
                </a:cubicBezTo>
                <a:cubicBezTo>
                  <a:pt x="838661" y="5356627"/>
                  <a:pt x="817441" y="5695565"/>
                  <a:pt x="825910" y="5928530"/>
                </a:cubicBezTo>
                <a:cubicBezTo>
                  <a:pt x="834379" y="6161495"/>
                  <a:pt x="849077" y="6628892"/>
                  <a:pt x="825910" y="6893640"/>
                </a:cubicBezTo>
                <a:cubicBezTo>
                  <a:pt x="651364" y="6881912"/>
                  <a:pt x="564351" y="6892257"/>
                  <a:pt x="412955" y="6893640"/>
                </a:cubicBezTo>
                <a:cubicBezTo>
                  <a:pt x="261559" y="6895023"/>
                  <a:pt x="196448" y="6876490"/>
                  <a:pt x="0" y="6893640"/>
                </a:cubicBezTo>
                <a:cubicBezTo>
                  <a:pt x="-25944" y="6610419"/>
                  <a:pt x="-32844" y="6287726"/>
                  <a:pt x="0" y="6066403"/>
                </a:cubicBezTo>
                <a:cubicBezTo>
                  <a:pt x="32844" y="5845080"/>
                  <a:pt x="-8570" y="5688583"/>
                  <a:pt x="0" y="5445976"/>
                </a:cubicBezTo>
                <a:cubicBezTo>
                  <a:pt x="8570" y="5203369"/>
                  <a:pt x="-3562" y="5130270"/>
                  <a:pt x="0" y="4825548"/>
                </a:cubicBezTo>
                <a:cubicBezTo>
                  <a:pt x="3562" y="4520826"/>
                  <a:pt x="28284" y="4419507"/>
                  <a:pt x="0" y="4205120"/>
                </a:cubicBezTo>
                <a:cubicBezTo>
                  <a:pt x="-28284" y="3990733"/>
                  <a:pt x="-11108" y="3887514"/>
                  <a:pt x="0" y="3722566"/>
                </a:cubicBezTo>
                <a:cubicBezTo>
                  <a:pt x="11108" y="3557618"/>
                  <a:pt x="-23995" y="3478260"/>
                  <a:pt x="0" y="3240011"/>
                </a:cubicBezTo>
                <a:cubicBezTo>
                  <a:pt x="23995" y="3001763"/>
                  <a:pt x="-8050" y="2854395"/>
                  <a:pt x="0" y="2481710"/>
                </a:cubicBezTo>
                <a:cubicBezTo>
                  <a:pt x="8050" y="2109025"/>
                  <a:pt x="-24699" y="1937449"/>
                  <a:pt x="0" y="1792346"/>
                </a:cubicBezTo>
                <a:cubicBezTo>
                  <a:pt x="24699" y="1647243"/>
                  <a:pt x="24828" y="1296620"/>
                  <a:pt x="0" y="1034046"/>
                </a:cubicBezTo>
                <a:cubicBezTo>
                  <a:pt x="-24828" y="771472"/>
                  <a:pt x="-28996" y="331694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3" y="-13066"/>
            <a:ext cx="825910" cy="6891619"/>
          </a:xfrm>
          <a:custGeom>
            <a:avLst/>
            <a:gdLst>
              <a:gd name="connsiteX0" fmla="*/ 0 w 825910"/>
              <a:gd name="connsiteY0" fmla="*/ 0 h 6891619"/>
              <a:gd name="connsiteX1" fmla="*/ 429473 w 825910"/>
              <a:gd name="connsiteY1" fmla="*/ 0 h 6891619"/>
              <a:gd name="connsiteX2" fmla="*/ 825910 w 825910"/>
              <a:gd name="connsiteY2" fmla="*/ 0 h 6891619"/>
              <a:gd name="connsiteX3" fmla="*/ 825910 w 825910"/>
              <a:gd name="connsiteY3" fmla="*/ 826994 h 6891619"/>
              <a:gd name="connsiteX4" fmla="*/ 825910 w 825910"/>
              <a:gd name="connsiteY4" fmla="*/ 1378324 h 6891619"/>
              <a:gd name="connsiteX5" fmla="*/ 825910 w 825910"/>
              <a:gd name="connsiteY5" fmla="*/ 1860737 h 6891619"/>
              <a:gd name="connsiteX6" fmla="*/ 825910 w 825910"/>
              <a:gd name="connsiteY6" fmla="*/ 2687731 h 6891619"/>
              <a:gd name="connsiteX7" fmla="*/ 825910 w 825910"/>
              <a:gd name="connsiteY7" fmla="*/ 3514726 h 6891619"/>
              <a:gd name="connsiteX8" fmla="*/ 825910 w 825910"/>
              <a:gd name="connsiteY8" fmla="*/ 4272804 h 6891619"/>
              <a:gd name="connsiteX9" fmla="*/ 825910 w 825910"/>
              <a:gd name="connsiteY9" fmla="*/ 4755217 h 6891619"/>
              <a:gd name="connsiteX10" fmla="*/ 825910 w 825910"/>
              <a:gd name="connsiteY10" fmla="*/ 5237630 h 6891619"/>
              <a:gd name="connsiteX11" fmla="*/ 825910 w 825910"/>
              <a:gd name="connsiteY11" fmla="*/ 5926792 h 6891619"/>
              <a:gd name="connsiteX12" fmla="*/ 825910 w 825910"/>
              <a:gd name="connsiteY12" fmla="*/ 6891619 h 6891619"/>
              <a:gd name="connsiteX13" fmla="*/ 429473 w 825910"/>
              <a:gd name="connsiteY13" fmla="*/ 6891619 h 6891619"/>
              <a:gd name="connsiteX14" fmla="*/ 0 w 825910"/>
              <a:gd name="connsiteY14" fmla="*/ 6891619 h 6891619"/>
              <a:gd name="connsiteX15" fmla="*/ 0 w 825910"/>
              <a:gd name="connsiteY15" fmla="*/ 6133541 h 6891619"/>
              <a:gd name="connsiteX16" fmla="*/ 0 w 825910"/>
              <a:gd name="connsiteY16" fmla="*/ 5306547 h 6891619"/>
              <a:gd name="connsiteX17" fmla="*/ 0 w 825910"/>
              <a:gd name="connsiteY17" fmla="*/ 4824133 h 6891619"/>
              <a:gd name="connsiteX18" fmla="*/ 0 w 825910"/>
              <a:gd name="connsiteY18" fmla="*/ 3997139 h 6891619"/>
              <a:gd name="connsiteX19" fmla="*/ 0 w 825910"/>
              <a:gd name="connsiteY19" fmla="*/ 3445810 h 6891619"/>
              <a:gd name="connsiteX20" fmla="*/ 0 w 825910"/>
              <a:gd name="connsiteY20" fmla="*/ 2756648 h 6891619"/>
              <a:gd name="connsiteX21" fmla="*/ 0 w 825910"/>
              <a:gd name="connsiteY21" fmla="*/ 1929653 h 6891619"/>
              <a:gd name="connsiteX22" fmla="*/ 0 w 825910"/>
              <a:gd name="connsiteY22" fmla="*/ 1447240 h 6891619"/>
              <a:gd name="connsiteX23" fmla="*/ 0 w 825910"/>
              <a:gd name="connsiteY23" fmla="*/ 758078 h 6891619"/>
              <a:gd name="connsiteX24" fmla="*/ 0 w 825910"/>
              <a:gd name="connsiteY24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1619" fill="none" extrusionOk="0">
                <a:moveTo>
                  <a:pt x="0" y="0"/>
                </a:moveTo>
                <a:cubicBezTo>
                  <a:pt x="89356" y="-2905"/>
                  <a:pt x="296608" y="9909"/>
                  <a:pt x="429473" y="0"/>
                </a:cubicBezTo>
                <a:cubicBezTo>
                  <a:pt x="562338" y="-9909"/>
                  <a:pt x="715466" y="15008"/>
                  <a:pt x="825910" y="0"/>
                </a:cubicBezTo>
                <a:cubicBezTo>
                  <a:pt x="826368" y="410606"/>
                  <a:pt x="809362" y="573044"/>
                  <a:pt x="825910" y="826994"/>
                </a:cubicBezTo>
                <a:cubicBezTo>
                  <a:pt x="842458" y="1080944"/>
                  <a:pt x="805341" y="1140192"/>
                  <a:pt x="825910" y="1378324"/>
                </a:cubicBezTo>
                <a:cubicBezTo>
                  <a:pt x="846480" y="1616456"/>
                  <a:pt x="820871" y="1657627"/>
                  <a:pt x="825910" y="1860737"/>
                </a:cubicBezTo>
                <a:cubicBezTo>
                  <a:pt x="830949" y="2063847"/>
                  <a:pt x="846770" y="2362995"/>
                  <a:pt x="825910" y="2687731"/>
                </a:cubicBezTo>
                <a:cubicBezTo>
                  <a:pt x="805050" y="3012467"/>
                  <a:pt x="813430" y="3295524"/>
                  <a:pt x="825910" y="3514726"/>
                </a:cubicBezTo>
                <a:cubicBezTo>
                  <a:pt x="838390" y="3733929"/>
                  <a:pt x="860016" y="3964921"/>
                  <a:pt x="825910" y="4272804"/>
                </a:cubicBezTo>
                <a:cubicBezTo>
                  <a:pt x="791804" y="4580687"/>
                  <a:pt x="807363" y="4636158"/>
                  <a:pt x="825910" y="4755217"/>
                </a:cubicBezTo>
                <a:cubicBezTo>
                  <a:pt x="844457" y="4874276"/>
                  <a:pt x="803261" y="5098290"/>
                  <a:pt x="825910" y="5237630"/>
                </a:cubicBezTo>
                <a:cubicBezTo>
                  <a:pt x="848559" y="5376970"/>
                  <a:pt x="856015" y="5700754"/>
                  <a:pt x="825910" y="5926792"/>
                </a:cubicBezTo>
                <a:cubicBezTo>
                  <a:pt x="795805" y="6152830"/>
                  <a:pt x="815700" y="6562904"/>
                  <a:pt x="825910" y="6891619"/>
                </a:cubicBezTo>
                <a:cubicBezTo>
                  <a:pt x="720079" y="6900441"/>
                  <a:pt x="577230" y="6892663"/>
                  <a:pt x="429473" y="6891619"/>
                </a:cubicBezTo>
                <a:cubicBezTo>
                  <a:pt x="281716" y="6890575"/>
                  <a:pt x="153688" y="6876139"/>
                  <a:pt x="0" y="6891619"/>
                </a:cubicBezTo>
                <a:cubicBezTo>
                  <a:pt x="8572" y="6605855"/>
                  <a:pt x="23455" y="6448793"/>
                  <a:pt x="0" y="6133541"/>
                </a:cubicBezTo>
                <a:cubicBezTo>
                  <a:pt x="-23455" y="5818289"/>
                  <a:pt x="-447" y="5689068"/>
                  <a:pt x="0" y="5306547"/>
                </a:cubicBezTo>
                <a:cubicBezTo>
                  <a:pt x="447" y="4924026"/>
                  <a:pt x="-957" y="5053560"/>
                  <a:pt x="0" y="4824133"/>
                </a:cubicBezTo>
                <a:cubicBezTo>
                  <a:pt x="957" y="4594706"/>
                  <a:pt x="38016" y="4226199"/>
                  <a:pt x="0" y="3997139"/>
                </a:cubicBezTo>
                <a:cubicBezTo>
                  <a:pt x="-38016" y="3768079"/>
                  <a:pt x="6003" y="3567911"/>
                  <a:pt x="0" y="3445810"/>
                </a:cubicBezTo>
                <a:cubicBezTo>
                  <a:pt x="-6003" y="3323709"/>
                  <a:pt x="-19749" y="3014781"/>
                  <a:pt x="0" y="2756648"/>
                </a:cubicBezTo>
                <a:cubicBezTo>
                  <a:pt x="19749" y="2498515"/>
                  <a:pt x="-29800" y="2154480"/>
                  <a:pt x="0" y="1929653"/>
                </a:cubicBezTo>
                <a:cubicBezTo>
                  <a:pt x="29800" y="1704826"/>
                  <a:pt x="-7752" y="1665028"/>
                  <a:pt x="0" y="1447240"/>
                </a:cubicBezTo>
                <a:cubicBezTo>
                  <a:pt x="7752" y="1229452"/>
                  <a:pt x="15953" y="956453"/>
                  <a:pt x="0" y="758078"/>
                </a:cubicBezTo>
                <a:cubicBezTo>
                  <a:pt x="-15953" y="559703"/>
                  <a:pt x="2727" y="232436"/>
                  <a:pt x="0" y="0"/>
                </a:cubicBezTo>
                <a:close/>
              </a:path>
              <a:path w="825910" h="6891619" stroke="0" extrusionOk="0">
                <a:moveTo>
                  <a:pt x="0" y="0"/>
                </a:moveTo>
                <a:cubicBezTo>
                  <a:pt x="189230" y="-10551"/>
                  <a:pt x="282314" y="-14519"/>
                  <a:pt x="412955" y="0"/>
                </a:cubicBezTo>
                <a:cubicBezTo>
                  <a:pt x="543596" y="14519"/>
                  <a:pt x="647084" y="-4098"/>
                  <a:pt x="825910" y="0"/>
                </a:cubicBezTo>
                <a:cubicBezTo>
                  <a:pt x="830369" y="240999"/>
                  <a:pt x="824419" y="322128"/>
                  <a:pt x="825910" y="482413"/>
                </a:cubicBezTo>
                <a:cubicBezTo>
                  <a:pt x="827401" y="642698"/>
                  <a:pt x="806121" y="848665"/>
                  <a:pt x="825910" y="1102659"/>
                </a:cubicBezTo>
                <a:cubicBezTo>
                  <a:pt x="845699" y="1356653"/>
                  <a:pt x="841815" y="1622285"/>
                  <a:pt x="825910" y="1860737"/>
                </a:cubicBezTo>
                <a:cubicBezTo>
                  <a:pt x="810005" y="2099189"/>
                  <a:pt x="808334" y="2173088"/>
                  <a:pt x="825910" y="2343150"/>
                </a:cubicBezTo>
                <a:cubicBezTo>
                  <a:pt x="843486" y="2513212"/>
                  <a:pt x="802574" y="2887962"/>
                  <a:pt x="825910" y="3032312"/>
                </a:cubicBezTo>
                <a:cubicBezTo>
                  <a:pt x="849246" y="3176662"/>
                  <a:pt x="832002" y="3468164"/>
                  <a:pt x="825910" y="3790390"/>
                </a:cubicBezTo>
                <a:cubicBezTo>
                  <a:pt x="819818" y="4112616"/>
                  <a:pt x="826489" y="4366528"/>
                  <a:pt x="825910" y="4548469"/>
                </a:cubicBezTo>
                <a:cubicBezTo>
                  <a:pt x="825331" y="4730410"/>
                  <a:pt x="802129" y="5121654"/>
                  <a:pt x="825910" y="5306547"/>
                </a:cubicBezTo>
                <a:cubicBezTo>
                  <a:pt x="849691" y="5491440"/>
                  <a:pt x="797746" y="5786450"/>
                  <a:pt x="825910" y="6133541"/>
                </a:cubicBezTo>
                <a:cubicBezTo>
                  <a:pt x="854074" y="6480632"/>
                  <a:pt x="823269" y="6568180"/>
                  <a:pt x="825910" y="6891619"/>
                </a:cubicBezTo>
                <a:cubicBezTo>
                  <a:pt x="681919" y="6898453"/>
                  <a:pt x="575948" y="6903586"/>
                  <a:pt x="429473" y="6891619"/>
                </a:cubicBezTo>
                <a:cubicBezTo>
                  <a:pt x="282998" y="6879652"/>
                  <a:pt x="137206" y="6872589"/>
                  <a:pt x="0" y="6891619"/>
                </a:cubicBezTo>
                <a:cubicBezTo>
                  <a:pt x="-13963" y="6647542"/>
                  <a:pt x="-12326" y="6458949"/>
                  <a:pt x="0" y="6340289"/>
                </a:cubicBezTo>
                <a:cubicBezTo>
                  <a:pt x="12326" y="6221629"/>
                  <a:pt x="-27235" y="5692125"/>
                  <a:pt x="0" y="5513295"/>
                </a:cubicBezTo>
                <a:cubicBezTo>
                  <a:pt x="27235" y="5334465"/>
                  <a:pt x="-3398" y="5229763"/>
                  <a:pt x="0" y="5030882"/>
                </a:cubicBezTo>
                <a:cubicBezTo>
                  <a:pt x="3398" y="4832001"/>
                  <a:pt x="-21426" y="4678995"/>
                  <a:pt x="0" y="4341720"/>
                </a:cubicBezTo>
                <a:cubicBezTo>
                  <a:pt x="21426" y="4004445"/>
                  <a:pt x="4689" y="3912587"/>
                  <a:pt x="0" y="3514726"/>
                </a:cubicBezTo>
                <a:cubicBezTo>
                  <a:pt x="-4689" y="3116865"/>
                  <a:pt x="2723" y="3250973"/>
                  <a:pt x="0" y="3032312"/>
                </a:cubicBezTo>
                <a:cubicBezTo>
                  <a:pt x="-2723" y="2813651"/>
                  <a:pt x="-36414" y="2447862"/>
                  <a:pt x="0" y="2274234"/>
                </a:cubicBezTo>
                <a:cubicBezTo>
                  <a:pt x="36414" y="2100606"/>
                  <a:pt x="-1242" y="1911653"/>
                  <a:pt x="0" y="1791821"/>
                </a:cubicBezTo>
                <a:cubicBezTo>
                  <a:pt x="1242" y="1671989"/>
                  <a:pt x="10082" y="1420058"/>
                  <a:pt x="0" y="1240491"/>
                </a:cubicBezTo>
                <a:cubicBezTo>
                  <a:pt x="-10082" y="1060924"/>
                  <a:pt x="27728" y="310963"/>
                  <a:pt x="0" y="0"/>
                </a:cubicBezTo>
                <a:close/>
              </a:path>
            </a:pathLst>
          </a:custGeom>
          <a:solidFill>
            <a:srgbClr val="75BCAC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825910" cy="6890825"/>
          </a:xfrm>
          <a:custGeom>
            <a:avLst/>
            <a:gdLst>
              <a:gd name="connsiteX0" fmla="*/ 0 w 825910"/>
              <a:gd name="connsiteY0" fmla="*/ 0 h 6890825"/>
              <a:gd name="connsiteX1" fmla="*/ 429473 w 825910"/>
              <a:gd name="connsiteY1" fmla="*/ 0 h 6890825"/>
              <a:gd name="connsiteX2" fmla="*/ 825910 w 825910"/>
              <a:gd name="connsiteY2" fmla="*/ 0 h 6890825"/>
              <a:gd name="connsiteX3" fmla="*/ 825910 w 825910"/>
              <a:gd name="connsiteY3" fmla="*/ 826899 h 6890825"/>
              <a:gd name="connsiteX4" fmla="*/ 825910 w 825910"/>
              <a:gd name="connsiteY4" fmla="*/ 1584890 h 6890825"/>
              <a:gd name="connsiteX5" fmla="*/ 825910 w 825910"/>
              <a:gd name="connsiteY5" fmla="*/ 2411789 h 6890825"/>
              <a:gd name="connsiteX6" fmla="*/ 825910 w 825910"/>
              <a:gd name="connsiteY6" fmla="*/ 3100871 h 6890825"/>
              <a:gd name="connsiteX7" fmla="*/ 825910 w 825910"/>
              <a:gd name="connsiteY7" fmla="*/ 3721046 h 6890825"/>
              <a:gd name="connsiteX8" fmla="*/ 825910 w 825910"/>
              <a:gd name="connsiteY8" fmla="*/ 4203403 h 6890825"/>
              <a:gd name="connsiteX9" fmla="*/ 825910 w 825910"/>
              <a:gd name="connsiteY9" fmla="*/ 4892486 h 6890825"/>
              <a:gd name="connsiteX10" fmla="*/ 825910 w 825910"/>
              <a:gd name="connsiteY10" fmla="*/ 5512660 h 6890825"/>
              <a:gd name="connsiteX11" fmla="*/ 825910 w 825910"/>
              <a:gd name="connsiteY11" fmla="*/ 5995018 h 6890825"/>
              <a:gd name="connsiteX12" fmla="*/ 825910 w 825910"/>
              <a:gd name="connsiteY12" fmla="*/ 6890825 h 6890825"/>
              <a:gd name="connsiteX13" fmla="*/ 437732 w 825910"/>
              <a:gd name="connsiteY13" fmla="*/ 6890825 h 6890825"/>
              <a:gd name="connsiteX14" fmla="*/ 0 w 825910"/>
              <a:gd name="connsiteY14" fmla="*/ 6890825 h 6890825"/>
              <a:gd name="connsiteX15" fmla="*/ 0 w 825910"/>
              <a:gd name="connsiteY15" fmla="*/ 6339559 h 6890825"/>
              <a:gd name="connsiteX16" fmla="*/ 0 w 825910"/>
              <a:gd name="connsiteY16" fmla="*/ 5581568 h 6890825"/>
              <a:gd name="connsiteX17" fmla="*/ 0 w 825910"/>
              <a:gd name="connsiteY17" fmla="*/ 4961394 h 6890825"/>
              <a:gd name="connsiteX18" fmla="*/ 0 w 825910"/>
              <a:gd name="connsiteY18" fmla="*/ 4203403 h 6890825"/>
              <a:gd name="connsiteX19" fmla="*/ 0 w 825910"/>
              <a:gd name="connsiteY19" fmla="*/ 3376504 h 6890825"/>
              <a:gd name="connsiteX20" fmla="*/ 0 w 825910"/>
              <a:gd name="connsiteY20" fmla="*/ 2756330 h 6890825"/>
              <a:gd name="connsiteX21" fmla="*/ 0 w 825910"/>
              <a:gd name="connsiteY21" fmla="*/ 2136156 h 6890825"/>
              <a:gd name="connsiteX22" fmla="*/ 0 w 825910"/>
              <a:gd name="connsiteY22" fmla="*/ 1309257 h 6890825"/>
              <a:gd name="connsiteX23" fmla="*/ 0 w 825910"/>
              <a:gd name="connsiteY23" fmla="*/ 757991 h 6890825"/>
              <a:gd name="connsiteX24" fmla="*/ 0 w 825910"/>
              <a:gd name="connsiteY24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0825" fill="none" extrusionOk="0">
                <a:moveTo>
                  <a:pt x="0" y="0"/>
                </a:moveTo>
                <a:cubicBezTo>
                  <a:pt x="193328" y="13447"/>
                  <a:pt x="329279" y="-16590"/>
                  <a:pt x="429473" y="0"/>
                </a:cubicBezTo>
                <a:cubicBezTo>
                  <a:pt x="529667" y="16590"/>
                  <a:pt x="639247" y="2160"/>
                  <a:pt x="825910" y="0"/>
                </a:cubicBezTo>
                <a:cubicBezTo>
                  <a:pt x="807983" y="295933"/>
                  <a:pt x="855230" y="476294"/>
                  <a:pt x="825910" y="826899"/>
                </a:cubicBezTo>
                <a:cubicBezTo>
                  <a:pt x="796590" y="1177504"/>
                  <a:pt x="813614" y="1234663"/>
                  <a:pt x="825910" y="1584890"/>
                </a:cubicBezTo>
                <a:cubicBezTo>
                  <a:pt x="838206" y="1935117"/>
                  <a:pt x="797564" y="2085838"/>
                  <a:pt x="825910" y="2411789"/>
                </a:cubicBezTo>
                <a:cubicBezTo>
                  <a:pt x="854256" y="2737740"/>
                  <a:pt x="847824" y="2877849"/>
                  <a:pt x="825910" y="3100871"/>
                </a:cubicBezTo>
                <a:cubicBezTo>
                  <a:pt x="803996" y="3323893"/>
                  <a:pt x="814330" y="3513169"/>
                  <a:pt x="825910" y="3721046"/>
                </a:cubicBezTo>
                <a:cubicBezTo>
                  <a:pt x="837490" y="3928923"/>
                  <a:pt x="811660" y="4067832"/>
                  <a:pt x="825910" y="4203403"/>
                </a:cubicBezTo>
                <a:cubicBezTo>
                  <a:pt x="840160" y="4338974"/>
                  <a:pt x="823913" y="4570428"/>
                  <a:pt x="825910" y="4892486"/>
                </a:cubicBezTo>
                <a:cubicBezTo>
                  <a:pt x="827907" y="5214544"/>
                  <a:pt x="846563" y="5374992"/>
                  <a:pt x="825910" y="5512660"/>
                </a:cubicBezTo>
                <a:cubicBezTo>
                  <a:pt x="805257" y="5650328"/>
                  <a:pt x="836462" y="5880673"/>
                  <a:pt x="825910" y="5995018"/>
                </a:cubicBezTo>
                <a:cubicBezTo>
                  <a:pt x="815358" y="6109363"/>
                  <a:pt x="817137" y="6662682"/>
                  <a:pt x="825910" y="6890825"/>
                </a:cubicBezTo>
                <a:cubicBezTo>
                  <a:pt x="688822" y="6906661"/>
                  <a:pt x="625793" y="6909469"/>
                  <a:pt x="437732" y="6890825"/>
                </a:cubicBezTo>
                <a:cubicBezTo>
                  <a:pt x="249671" y="6872181"/>
                  <a:pt x="131492" y="6903254"/>
                  <a:pt x="0" y="6890825"/>
                </a:cubicBezTo>
                <a:cubicBezTo>
                  <a:pt x="-8301" y="6731475"/>
                  <a:pt x="-2854" y="6516991"/>
                  <a:pt x="0" y="6339559"/>
                </a:cubicBezTo>
                <a:cubicBezTo>
                  <a:pt x="2854" y="6162127"/>
                  <a:pt x="-31386" y="5875447"/>
                  <a:pt x="0" y="5581568"/>
                </a:cubicBezTo>
                <a:cubicBezTo>
                  <a:pt x="31386" y="5287689"/>
                  <a:pt x="-28139" y="5172889"/>
                  <a:pt x="0" y="4961394"/>
                </a:cubicBezTo>
                <a:cubicBezTo>
                  <a:pt x="28139" y="4749899"/>
                  <a:pt x="21583" y="4390320"/>
                  <a:pt x="0" y="4203403"/>
                </a:cubicBezTo>
                <a:cubicBezTo>
                  <a:pt x="-21583" y="4016486"/>
                  <a:pt x="25110" y="3676786"/>
                  <a:pt x="0" y="3376504"/>
                </a:cubicBezTo>
                <a:cubicBezTo>
                  <a:pt x="-25110" y="3076222"/>
                  <a:pt x="3657" y="2901357"/>
                  <a:pt x="0" y="2756330"/>
                </a:cubicBezTo>
                <a:cubicBezTo>
                  <a:pt x="-3657" y="2611303"/>
                  <a:pt x="-9109" y="2309750"/>
                  <a:pt x="0" y="2136156"/>
                </a:cubicBezTo>
                <a:cubicBezTo>
                  <a:pt x="9109" y="1962562"/>
                  <a:pt x="-25746" y="1685024"/>
                  <a:pt x="0" y="1309257"/>
                </a:cubicBezTo>
                <a:cubicBezTo>
                  <a:pt x="25746" y="933490"/>
                  <a:pt x="-23838" y="877508"/>
                  <a:pt x="0" y="757991"/>
                </a:cubicBezTo>
                <a:cubicBezTo>
                  <a:pt x="23838" y="638474"/>
                  <a:pt x="-2261" y="370551"/>
                  <a:pt x="0" y="0"/>
                </a:cubicBezTo>
                <a:close/>
              </a:path>
              <a:path w="825910" h="6890825" stroke="0" extrusionOk="0">
                <a:moveTo>
                  <a:pt x="0" y="0"/>
                </a:moveTo>
                <a:cubicBezTo>
                  <a:pt x="95717" y="4582"/>
                  <a:pt x="262373" y="16515"/>
                  <a:pt x="404696" y="0"/>
                </a:cubicBezTo>
                <a:cubicBezTo>
                  <a:pt x="547019" y="-16515"/>
                  <a:pt x="616441" y="16299"/>
                  <a:pt x="825910" y="0"/>
                </a:cubicBezTo>
                <a:cubicBezTo>
                  <a:pt x="855464" y="160995"/>
                  <a:pt x="803449" y="456205"/>
                  <a:pt x="825910" y="620174"/>
                </a:cubicBezTo>
                <a:cubicBezTo>
                  <a:pt x="848371" y="784143"/>
                  <a:pt x="837535" y="1069179"/>
                  <a:pt x="825910" y="1378165"/>
                </a:cubicBezTo>
                <a:cubicBezTo>
                  <a:pt x="814285" y="1687151"/>
                  <a:pt x="802315" y="1649646"/>
                  <a:pt x="825910" y="1860523"/>
                </a:cubicBezTo>
                <a:cubicBezTo>
                  <a:pt x="849505" y="2071400"/>
                  <a:pt x="823256" y="2215260"/>
                  <a:pt x="825910" y="2411789"/>
                </a:cubicBezTo>
                <a:cubicBezTo>
                  <a:pt x="828564" y="2608318"/>
                  <a:pt x="839256" y="2746727"/>
                  <a:pt x="825910" y="2894147"/>
                </a:cubicBezTo>
                <a:cubicBezTo>
                  <a:pt x="812564" y="3041567"/>
                  <a:pt x="837829" y="3275123"/>
                  <a:pt x="825910" y="3514321"/>
                </a:cubicBezTo>
                <a:cubicBezTo>
                  <a:pt x="813991" y="3753519"/>
                  <a:pt x="798303" y="3955807"/>
                  <a:pt x="825910" y="4203403"/>
                </a:cubicBezTo>
                <a:cubicBezTo>
                  <a:pt x="853517" y="4450999"/>
                  <a:pt x="831449" y="4682596"/>
                  <a:pt x="825910" y="4892486"/>
                </a:cubicBezTo>
                <a:cubicBezTo>
                  <a:pt x="820371" y="5102376"/>
                  <a:pt x="847787" y="5249220"/>
                  <a:pt x="825910" y="5374844"/>
                </a:cubicBezTo>
                <a:cubicBezTo>
                  <a:pt x="804033" y="5500468"/>
                  <a:pt x="843085" y="5686162"/>
                  <a:pt x="825910" y="5857201"/>
                </a:cubicBezTo>
                <a:cubicBezTo>
                  <a:pt x="808735" y="6028240"/>
                  <a:pt x="848704" y="6458677"/>
                  <a:pt x="825910" y="6890825"/>
                </a:cubicBezTo>
                <a:cubicBezTo>
                  <a:pt x="731663" y="6885136"/>
                  <a:pt x="589667" y="6891616"/>
                  <a:pt x="404696" y="6890825"/>
                </a:cubicBezTo>
                <a:cubicBezTo>
                  <a:pt x="219725" y="6890034"/>
                  <a:pt x="168945" y="6894450"/>
                  <a:pt x="0" y="6890825"/>
                </a:cubicBezTo>
                <a:cubicBezTo>
                  <a:pt x="-29093" y="6742403"/>
                  <a:pt x="2908" y="6502826"/>
                  <a:pt x="0" y="6270651"/>
                </a:cubicBezTo>
                <a:cubicBezTo>
                  <a:pt x="-2908" y="6038476"/>
                  <a:pt x="22646" y="5921533"/>
                  <a:pt x="0" y="5788293"/>
                </a:cubicBezTo>
                <a:cubicBezTo>
                  <a:pt x="-22646" y="5655053"/>
                  <a:pt x="26887" y="5366123"/>
                  <a:pt x="0" y="5237027"/>
                </a:cubicBezTo>
                <a:cubicBezTo>
                  <a:pt x="-26887" y="5107931"/>
                  <a:pt x="-3878" y="4741199"/>
                  <a:pt x="0" y="4616853"/>
                </a:cubicBezTo>
                <a:cubicBezTo>
                  <a:pt x="3878" y="4492507"/>
                  <a:pt x="-14752" y="4283441"/>
                  <a:pt x="0" y="3996678"/>
                </a:cubicBezTo>
                <a:cubicBezTo>
                  <a:pt x="14752" y="3709916"/>
                  <a:pt x="-25681" y="3458163"/>
                  <a:pt x="0" y="3169779"/>
                </a:cubicBezTo>
                <a:cubicBezTo>
                  <a:pt x="25681" y="2881395"/>
                  <a:pt x="6282" y="2756899"/>
                  <a:pt x="0" y="2618513"/>
                </a:cubicBezTo>
                <a:cubicBezTo>
                  <a:pt x="-6282" y="2480127"/>
                  <a:pt x="-1133" y="2198707"/>
                  <a:pt x="0" y="1998339"/>
                </a:cubicBezTo>
                <a:cubicBezTo>
                  <a:pt x="1133" y="1797971"/>
                  <a:pt x="12634" y="1456572"/>
                  <a:pt x="0" y="1240348"/>
                </a:cubicBezTo>
                <a:cubicBezTo>
                  <a:pt x="-12634" y="1024124"/>
                  <a:pt x="-27397" y="872244"/>
                  <a:pt x="0" y="689082"/>
                </a:cubicBezTo>
                <a:cubicBezTo>
                  <a:pt x="27397" y="505920"/>
                  <a:pt x="2061" y="159915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87663" y="359264"/>
            <a:ext cx="3700134" cy="638632"/>
          </a:xfrm>
        </p:spPr>
        <p:txBody>
          <a:bodyPr>
            <a:normAutofit lnSpcReduction="10000"/>
          </a:bodyPr>
          <a:lstStyle/>
          <a:p>
            <a:pPr algn="r"/>
            <a:r>
              <a:rPr lang="es-ES" sz="4000">
                <a:solidFill>
                  <a:schemeClr val="bg1"/>
                </a:solidFill>
                <a:latin typeface="Slackey" panose="02000000000000000000" pitchFamily="2" charset="0"/>
              </a:rPr>
              <a:t>Shop </a:t>
            </a:r>
            <a:r>
              <a:rPr lang="es-ES" sz="4000" err="1">
                <a:solidFill>
                  <a:schemeClr val="bg1"/>
                </a:solidFill>
                <a:latin typeface="Slackey" panose="02000000000000000000" pitchFamily="2" charset="0"/>
              </a:rPr>
              <a:t>Menu</a:t>
            </a:r>
            <a:endParaRPr lang="es-ES" sz="4000">
              <a:solidFill>
                <a:schemeClr val="bg1"/>
              </a:solidFill>
              <a:latin typeface="Slackey" panose="02000000000000000000" pitchFamily="2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93A2FDF9-8F02-48EE-9E1A-968BCD24A95C}"/>
              </a:ext>
            </a:extLst>
          </p:cNvPr>
          <p:cNvGrpSpPr/>
          <p:nvPr/>
        </p:nvGrpSpPr>
        <p:grpSpPr>
          <a:xfrm>
            <a:off x="1576639" y="-5917254"/>
            <a:ext cx="9939940" cy="5591217"/>
            <a:chOff x="1576639" y="997896"/>
            <a:chExt cx="9939940" cy="5591217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FBD90F52-7461-403E-BF8E-AC5111B5283F}"/>
                </a:ext>
              </a:extLst>
            </p:cNvPr>
            <p:cNvGrpSpPr/>
            <p:nvPr/>
          </p:nvGrpSpPr>
          <p:grpSpPr>
            <a:xfrm>
              <a:off x="1576639" y="997896"/>
              <a:ext cx="9939940" cy="5591217"/>
              <a:chOff x="1576639" y="997896"/>
              <a:chExt cx="9939940" cy="5591217"/>
            </a:xfrm>
          </p:grpSpPr>
          <p:pic>
            <p:nvPicPr>
              <p:cNvPr id="4" name="Imagen 3" descr="Diagrama&#10;&#10;Descripción generada automáticamente">
                <a:extLst>
                  <a:ext uri="{FF2B5EF4-FFF2-40B4-BE49-F238E27FC236}">
                    <a16:creationId xmlns:a16="http://schemas.microsoft.com/office/drawing/2014/main" id="{6A5F933F-6824-48F9-BB3A-F5AC52D9BF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639" y="997896"/>
                <a:ext cx="9939940" cy="5591217"/>
              </a:xfrm>
              <a:prstGeom prst="rect">
                <a:avLst/>
              </a:prstGeom>
            </p:spPr>
          </p:pic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2FDEEBB6-F20D-4BFE-B1FA-9EF91DF5DB97}"/>
                  </a:ext>
                </a:extLst>
              </p:cNvPr>
              <p:cNvSpPr/>
              <p:nvPr/>
            </p:nvSpPr>
            <p:spPr>
              <a:xfrm>
                <a:off x="2896566" y="2114550"/>
                <a:ext cx="1075359" cy="371475"/>
              </a:xfrm>
              <a:prstGeom prst="rect">
                <a:avLst/>
              </a:prstGeom>
              <a:solidFill>
                <a:srgbClr val="C7C5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1" name="Subtítulo 2">
              <a:extLst>
                <a:ext uri="{FF2B5EF4-FFF2-40B4-BE49-F238E27FC236}">
                  <a16:creationId xmlns:a16="http://schemas.microsoft.com/office/drawing/2014/main" id="{762E3E2A-828C-4855-B7CD-F495E337BEB9}"/>
                </a:ext>
              </a:extLst>
            </p:cNvPr>
            <p:cNvSpPr txBox="1">
              <a:spLocks/>
            </p:cNvSpPr>
            <p:nvPr/>
          </p:nvSpPr>
          <p:spPr>
            <a:xfrm>
              <a:off x="2870069" y="2129446"/>
              <a:ext cx="1219354" cy="48788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3000" b="1">
                  <a:latin typeface="Glegoo" pitchFamily="2" charset="0"/>
                  <a:cs typeface="Glegoo" pitchFamily="2" charset="0"/>
                </a:rPr>
                <a:t>LIVES</a:t>
              </a:r>
            </a:p>
          </p:txBody>
        </p:sp>
      </p:grpSp>
      <p:pic>
        <p:nvPicPr>
          <p:cNvPr id="22" name="Imagen 21" descr="Aplicación&#10;&#10;Descripción generada automáticamente">
            <a:extLst>
              <a:ext uri="{FF2B5EF4-FFF2-40B4-BE49-F238E27FC236}">
                <a16:creationId xmlns:a16="http://schemas.microsoft.com/office/drawing/2014/main" id="{F453EE52-E69F-4737-8941-7C0B8024E6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332" y="1553428"/>
            <a:ext cx="1789868" cy="1889305"/>
          </a:xfrm>
          <a:prstGeom prst="rect">
            <a:avLst/>
          </a:prstGeom>
        </p:spPr>
      </p:pic>
      <p:pic>
        <p:nvPicPr>
          <p:cNvPr id="23" name="Imagen 22" descr="Imagen de la pantalla de un celular con letras&#10;&#10;Descripción generada automáticamente con confianza media">
            <a:extLst>
              <a:ext uri="{FF2B5EF4-FFF2-40B4-BE49-F238E27FC236}">
                <a16:creationId xmlns:a16="http://schemas.microsoft.com/office/drawing/2014/main" id="{BB459614-DE7E-486B-93E2-6A82AB45B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86" y="4223535"/>
            <a:ext cx="1789868" cy="1901040"/>
          </a:xfrm>
          <a:prstGeom prst="rect">
            <a:avLst/>
          </a:prstGeom>
        </p:spPr>
      </p:pic>
      <p:sp>
        <p:nvSpPr>
          <p:cNvPr id="24" name="Subtítulo 2">
            <a:extLst>
              <a:ext uri="{FF2B5EF4-FFF2-40B4-BE49-F238E27FC236}">
                <a16:creationId xmlns:a16="http://schemas.microsoft.com/office/drawing/2014/main" id="{37513FBC-ED66-49DD-A277-9F2F03D6D86C}"/>
              </a:ext>
            </a:extLst>
          </p:cNvPr>
          <p:cNvSpPr txBox="1">
            <a:spLocks/>
          </p:cNvSpPr>
          <p:nvPr/>
        </p:nvSpPr>
        <p:spPr>
          <a:xfrm>
            <a:off x="1873886" y="2178764"/>
            <a:ext cx="4631689" cy="6386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4400" b="1">
                <a:solidFill>
                  <a:schemeClr val="bg1"/>
                </a:solidFill>
                <a:latin typeface="Glegoo" pitchFamily="2" charset="0"/>
                <a:cs typeface="Glegoo" pitchFamily="2" charset="0"/>
              </a:rPr>
              <a:t>Compra de vidas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5E67A50B-FA62-47F8-96C2-B96CA18DA4A8}"/>
              </a:ext>
            </a:extLst>
          </p:cNvPr>
          <p:cNvSpPr txBox="1">
            <a:spLocks/>
          </p:cNvSpPr>
          <p:nvPr/>
        </p:nvSpPr>
        <p:spPr>
          <a:xfrm>
            <a:off x="5568754" y="4854739"/>
            <a:ext cx="5273446" cy="6386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4000" b="1">
                <a:solidFill>
                  <a:schemeClr val="bg1"/>
                </a:solidFill>
                <a:latin typeface="Glegoo" pitchFamily="2" charset="0"/>
                <a:cs typeface="Glegoo" pitchFamily="2" charset="0"/>
              </a:rPr>
              <a:t>Paquetes de juegos</a:t>
            </a:r>
          </a:p>
        </p:txBody>
      </p:sp>
    </p:spTree>
    <p:extLst>
      <p:ext uri="{BB962C8B-B14F-4D97-AF65-F5344CB8AC3E}">
        <p14:creationId xmlns:p14="http://schemas.microsoft.com/office/powerpoint/2010/main" val="3441168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0" y="770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2667474" cy="6869974"/>
          </a:xfrm>
          <a:custGeom>
            <a:avLst/>
            <a:gdLst>
              <a:gd name="connsiteX0" fmla="*/ 0 w 12667474"/>
              <a:gd name="connsiteY0" fmla="*/ 0 h 6869974"/>
              <a:gd name="connsiteX1" fmla="*/ 793384 w 12667474"/>
              <a:gd name="connsiteY1" fmla="*/ 0 h 6869974"/>
              <a:gd name="connsiteX2" fmla="*/ 1713443 w 12667474"/>
              <a:gd name="connsiteY2" fmla="*/ 0 h 6869974"/>
              <a:gd name="connsiteX3" fmla="*/ 2506826 w 12667474"/>
              <a:gd name="connsiteY3" fmla="*/ 0 h 6869974"/>
              <a:gd name="connsiteX4" fmla="*/ 2793511 w 12667474"/>
              <a:gd name="connsiteY4" fmla="*/ 0 h 6869974"/>
              <a:gd name="connsiteX5" fmla="*/ 3333546 w 12667474"/>
              <a:gd name="connsiteY5" fmla="*/ 0 h 6869974"/>
              <a:gd name="connsiteX6" fmla="*/ 3873580 w 12667474"/>
              <a:gd name="connsiteY6" fmla="*/ 0 h 6869974"/>
              <a:gd name="connsiteX7" fmla="*/ 4286940 w 12667474"/>
              <a:gd name="connsiteY7" fmla="*/ 0 h 6869974"/>
              <a:gd name="connsiteX8" fmla="*/ 4953649 w 12667474"/>
              <a:gd name="connsiteY8" fmla="*/ 0 h 6869974"/>
              <a:gd name="connsiteX9" fmla="*/ 5493683 w 12667474"/>
              <a:gd name="connsiteY9" fmla="*/ 0 h 6869974"/>
              <a:gd name="connsiteX10" fmla="*/ 5780368 w 12667474"/>
              <a:gd name="connsiteY10" fmla="*/ 0 h 6869974"/>
              <a:gd name="connsiteX11" fmla="*/ 6320403 w 12667474"/>
              <a:gd name="connsiteY11" fmla="*/ 0 h 6869974"/>
              <a:gd name="connsiteX12" fmla="*/ 6733762 w 12667474"/>
              <a:gd name="connsiteY12" fmla="*/ 0 h 6869974"/>
              <a:gd name="connsiteX13" fmla="*/ 7653821 w 12667474"/>
              <a:gd name="connsiteY13" fmla="*/ 0 h 6869974"/>
              <a:gd name="connsiteX14" fmla="*/ 8320530 w 12667474"/>
              <a:gd name="connsiteY14" fmla="*/ 0 h 6869974"/>
              <a:gd name="connsiteX15" fmla="*/ 8987239 w 12667474"/>
              <a:gd name="connsiteY15" fmla="*/ 0 h 6869974"/>
              <a:gd name="connsiteX16" fmla="*/ 9907298 w 12667474"/>
              <a:gd name="connsiteY16" fmla="*/ 0 h 6869974"/>
              <a:gd name="connsiteX17" fmla="*/ 10700682 w 12667474"/>
              <a:gd name="connsiteY17" fmla="*/ 0 h 6869974"/>
              <a:gd name="connsiteX18" fmla="*/ 10987367 w 12667474"/>
              <a:gd name="connsiteY18" fmla="*/ 0 h 6869974"/>
              <a:gd name="connsiteX19" fmla="*/ 11400727 w 12667474"/>
              <a:gd name="connsiteY19" fmla="*/ 0 h 6869974"/>
              <a:gd name="connsiteX20" fmla="*/ 11687412 w 12667474"/>
              <a:gd name="connsiteY20" fmla="*/ 0 h 6869974"/>
              <a:gd name="connsiteX21" fmla="*/ 12667474 w 12667474"/>
              <a:gd name="connsiteY21" fmla="*/ 0 h 6869974"/>
              <a:gd name="connsiteX22" fmla="*/ 12667474 w 12667474"/>
              <a:gd name="connsiteY22" fmla="*/ 824397 h 6869974"/>
              <a:gd name="connsiteX23" fmla="*/ 12667474 w 12667474"/>
              <a:gd name="connsiteY23" fmla="*/ 1373995 h 6869974"/>
              <a:gd name="connsiteX24" fmla="*/ 12667474 w 12667474"/>
              <a:gd name="connsiteY24" fmla="*/ 1923593 h 6869974"/>
              <a:gd name="connsiteX25" fmla="*/ 12667474 w 12667474"/>
              <a:gd name="connsiteY25" fmla="*/ 2679290 h 6869974"/>
              <a:gd name="connsiteX26" fmla="*/ 12667474 w 12667474"/>
              <a:gd name="connsiteY26" fmla="*/ 3503687 h 6869974"/>
              <a:gd name="connsiteX27" fmla="*/ 12667474 w 12667474"/>
              <a:gd name="connsiteY27" fmla="*/ 4259384 h 6869974"/>
              <a:gd name="connsiteX28" fmla="*/ 12667474 w 12667474"/>
              <a:gd name="connsiteY28" fmla="*/ 5083781 h 6869974"/>
              <a:gd name="connsiteX29" fmla="*/ 12667474 w 12667474"/>
              <a:gd name="connsiteY29" fmla="*/ 5770778 h 6869974"/>
              <a:gd name="connsiteX30" fmla="*/ 12667474 w 12667474"/>
              <a:gd name="connsiteY30" fmla="*/ 6869974 h 6869974"/>
              <a:gd name="connsiteX31" fmla="*/ 12254114 w 12667474"/>
              <a:gd name="connsiteY31" fmla="*/ 6869974 h 6869974"/>
              <a:gd name="connsiteX32" fmla="*/ 11334056 w 12667474"/>
              <a:gd name="connsiteY32" fmla="*/ 6869974 h 6869974"/>
              <a:gd name="connsiteX33" fmla="*/ 11047371 w 12667474"/>
              <a:gd name="connsiteY33" fmla="*/ 6869974 h 6869974"/>
              <a:gd name="connsiteX34" fmla="*/ 10127312 w 12667474"/>
              <a:gd name="connsiteY34" fmla="*/ 6869974 h 6869974"/>
              <a:gd name="connsiteX35" fmla="*/ 9587278 w 12667474"/>
              <a:gd name="connsiteY35" fmla="*/ 6869974 h 6869974"/>
              <a:gd name="connsiteX36" fmla="*/ 9173918 w 12667474"/>
              <a:gd name="connsiteY36" fmla="*/ 6869974 h 6869974"/>
              <a:gd name="connsiteX37" fmla="*/ 8760558 w 12667474"/>
              <a:gd name="connsiteY37" fmla="*/ 6869974 h 6869974"/>
              <a:gd name="connsiteX38" fmla="*/ 8473873 w 12667474"/>
              <a:gd name="connsiteY38" fmla="*/ 6869974 h 6869974"/>
              <a:gd name="connsiteX39" fmla="*/ 8187188 w 12667474"/>
              <a:gd name="connsiteY39" fmla="*/ 6869974 h 6869974"/>
              <a:gd name="connsiteX40" fmla="*/ 7267130 w 12667474"/>
              <a:gd name="connsiteY40" fmla="*/ 6869974 h 6869974"/>
              <a:gd name="connsiteX41" fmla="*/ 6473746 w 12667474"/>
              <a:gd name="connsiteY41" fmla="*/ 6869974 h 6869974"/>
              <a:gd name="connsiteX42" fmla="*/ 5807037 w 12667474"/>
              <a:gd name="connsiteY42" fmla="*/ 6869974 h 6869974"/>
              <a:gd name="connsiteX43" fmla="*/ 5393677 w 12667474"/>
              <a:gd name="connsiteY43" fmla="*/ 6869974 h 6869974"/>
              <a:gd name="connsiteX44" fmla="*/ 4473618 w 12667474"/>
              <a:gd name="connsiteY44" fmla="*/ 6869974 h 6869974"/>
              <a:gd name="connsiteX45" fmla="*/ 4186934 w 12667474"/>
              <a:gd name="connsiteY45" fmla="*/ 6869974 h 6869974"/>
              <a:gd name="connsiteX46" fmla="*/ 3393550 w 12667474"/>
              <a:gd name="connsiteY46" fmla="*/ 6869974 h 6869974"/>
              <a:gd name="connsiteX47" fmla="*/ 2980190 w 12667474"/>
              <a:gd name="connsiteY47" fmla="*/ 6869974 h 6869974"/>
              <a:gd name="connsiteX48" fmla="*/ 2186806 w 12667474"/>
              <a:gd name="connsiteY48" fmla="*/ 6869974 h 6869974"/>
              <a:gd name="connsiteX49" fmla="*/ 1646772 w 12667474"/>
              <a:gd name="connsiteY49" fmla="*/ 6869974 h 6869974"/>
              <a:gd name="connsiteX50" fmla="*/ 1106737 w 12667474"/>
              <a:gd name="connsiteY50" fmla="*/ 6869974 h 6869974"/>
              <a:gd name="connsiteX51" fmla="*/ 0 w 12667474"/>
              <a:gd name="connsiteY51" fmla="*/ 6869974 h 6869974"/>
              <a:gd name="connsiteX52" fmla="*/ 0 w 12667474"/>
              <a:gd name="connsiteY52" fmla="*/ 6389076 h 6869974"/>
              <a:gd name="connsiteX53" fmla="*/ 0 w 12667474"/>
              <a:gd name="connsiteY53" fmla="*/ 5633379 h 6869974"/>
              <a:gd name="connsiteX54" fmla="*/ 0 w 12667474"/>
              <a:gd name="connsiteY54" fmla="*/ 4808982 h 6869974"/>
              <a:gd name="connsiteX55" fmla="*/ 0 w 12667474"/>
              <a:gd name="connsiteY55" fmla="*/ 4121984 h 6869974"/>
              <a:gd name="connsiteX56" fmla="*/ 0 w 12667474"/>
              <a:gd name="connsiteY56" fmla="*/ 3572386 h 6869974"/>
              <a:gd name="connsiteX57" fmla="*/ 0 w 12667474"/>
              <a:gd name="connsiteY57" fmla="*/ 3091488 h 6869974"/>
              <a:gd name="connsiteX58" fmla="*/ 0 w 12667474"/>
              <a:gd name="connsiteY58" fmla="*/ 2473191 h 6869974"/>
              <a:gd name="connsiteX59" fmla="*/ 0 w 12667474"/>
              <a:gd name="connsiteY59" fmla="*/ 1923593 h 6869974"/>
              <a:gd name="connsiteX60" fmla="*/ 0 w 12667474"/>
              <a:gd name="connsiteY60" fmla="*/ 1167896 h 6869974"/>
              <a:gd name="connsiteX61" fmla="*/ 0 w 12667474"/>
              <a:gd name="connsiteY61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667474" h="6869974" fill="none" extrusionOk="0">
                <a:moveTo>
                  <a:pt x="0" y="0"/>
                </a:moveTo>
                <a:cubicBezTo>
                  <a:pt x="200167" y="3636"/>
                  <a:pt x="536791" y="23323"/>
                  <a:pt x="793384" y="0"/>
                </a:cubicBezTo>
                <a:cubicBezTo>
                  <a:pt x="1049977" y="-23323"/>
                  <a:pt x="1295005" y="-41052"/>
                  <a:pt x="1713443" y="0"/>
                </a:cubicBezTo>
                <a:cubicBezTo>
                  <a:pt x="2131881" y="41052"/>
                  <a:pt x="2148683" y="7315"/>
                  <a:pt x="2506826" y="0"/>
                </a:cubicBezTo>
                <a:cubicBezTo>
                  <a:pt x="2864969" y="-7315"/>
                  <a:pt x="2663205" y="3669"/>
                  <a:pt x="2793511" y="0"/>
                </a:cubicBezTo>
                <a:cubicBezTo>
                  <a:pt x="2923817" y="-3669"/>
                  <a:pt x="3109929" y="5151"/>
                  <a:pt x="3333546" y="0"/>
                </a:cubicBezTo>
                <a:cubicBezTo>
                  <a:pt x="3557164" y="-5151"/>
                  <a:pt x="3652301" y="25036"/>
                  <a:pt x="3873580" y="0"/>
                </a:cubicBezTo>
                <a:cubicBezTo>
                  <a:pt x="4094859" y="-25036"/>
                  <a:pt x="4173486" y="-12608"/>
                  <a:pt x="4286940" y="0"/>
                </a:cubicBezTo>
                <a:cubicBezTo>
                  <a:pt x="4400394" y="12608"/>
                  <a:pt x="4795912" y="10497"/>
                  <a:pt x="4953649" y="0"/>
                </a:cubicBezTo>
                <a:cubicBezTo>
                  <a:pt x="5111386" y="-10497"/>
                  <a:pt x="5272118" y="-17384"/>
                  <a:pt x="5493683" y="0"/>
                </a:cubicBezTo>
                <a:cubicBezTo>
                  <a:pt x="5715248" y="17384"/>
                  <a:pt x="5689053" y="7694"/>
                  <a:pt x="5780368" y="0"/>
                </a:cubicBezTo>
                <a:cubicBezTo>
                  <a:pt x="5871683" y="-7694"/>
                  <a:pt x="6051373" y="-15092"/>
                  <a:pt x="6320403" y="0"/>
                </a:cubicBezTo>
                <a:cubicBezTo>
                  <a:pt x="6589433" y="15092"/>
                  <a:pt x="6614006" y="8539"/>
                  <a:pt x="6733762" y="0"/>
                </a:cubicBezTo>
                <a:cubicBezTo>
                  <a:pt x="6853518" y="-8539"/>
                  <a:pt x="7364168" y="10847"/>
                  <a:pt x="7653821" y="0"/>
                </a:cubicBezTo>
                <a:cubicBezTo>
                  <a:pt x="7943474" y="-10847"/>
                  <a:pt x="8097541" y="17578"/>
                  <a:pt x="8320530" y="0"/>
                </a:cubicBezTo>
                <a:cubicBezTo>
                  <a:pt x="8543519" y="-17578"/>
                  <a:pt x="8772582" y="13439"/>
                  <a:pt x="8987239" y="0"/>
                </a:cubicBezTo>
                <a:cubicBezTo>
                  <a:pt x="9201896" y="-13439"/>
                  <a:pt x="9612178" y="21771"/>
                  <a:pt x="9907298" y="0"/>
                </a:cubicBezTo>
                <a:cubicBezTo>
                  <a:pt x="10202418" y="-21771"/>
                  <a:pt x="10309034" y="36562"/>
                  <a:pt x="10700682" y="0"/>
                </a:cubicBezTo>
                <a:cubicBezTo>
                  <a:pt x="11092330" y="-36562"/>
                  <a:pt x="10858435" y="-1883"/>
                  <a:pt x="10987367" y="0"/>
                </a:cubicBezTo>
                <a:cubicBezTo>
                  <a:pt x="11116300" y="1883"/>
                  <a:pt x="11210622" y="-17977"/>
                  <a:pt x="11400727" y="0"/>
                </a:cubicBezTo>
                <a:cubicBezTo>
                  <a:pt x="11590832" y="17977"/>
                  <a:pt x="11601729" y="-10941"/>
                  <a:pt x="11687412" y="0"/>
                </a:cubicBezTo>
                <a:cubicBezTo>
                  <a:pt x="11773095" y="10941"/>
                  <a:pt x="12410544" y="20662"/>
                  <a:pt x="12667474" y="0"/>
                </a:cubicBezTo>
                <a:cubicBezTo>
                  <a:pt x="12673605" y="221232"/>
                  <a:pt x="12641991" y="588476"/>
                  <a:pt x="12667474" y="824397"/>
                </a:cubicBezTo>
                <a:cubicBezTo>
                  <a:pt x="12692957" y="1060318"/>
                  <a:pt x="12660544" y="1228946"/>
                  <a:pt x="12667474" y="1373995"/>
                </a:cubicBezTo>
                <a:cubicBezTo>
                  <a:pt x="12674404" y="1519044"/>
                  <a:pt x="12668078" y="1709793"/>
                  <a:pt x="12667474" y="1923593"/>
                </a:cubicBezTo>
                <a:cubicBezTo>
                  <a:pt x="12666870" y="2137393"/>
                  <a:pt x="12664026" y="2336342"/>
                  <a:pt x="12667474" y="2679290"/>
                </a:cubicBezTo>
                <a:cubicBezTo>
                  <a:pt x="12670922" y="3022238"/>
                  <a:pt x="12696107" y="3293494"/>
                  <a:pt x="12667474" y="3503687"/>
                </a:cubicBezTo>
                <a:cubicBezTo>
                  <a:pt x="12638841" y="3713880"/>
                  <a:pt x="12702338" y="3987184"/>
                  <a:pt x="12667474" y="4259384"/>
                </a:cubicBezTo>
                <a:cubicBezTo>
                  <a:pt x="12632610" y="4531584"/>
                  <a:pt x="12642641" y="4775648"/>
                  <a:pt x="12667474" y="5083781"/>
                </a:cubicBezTo>
                <a:cubicBezTo>
                  <a:pt x="12692307" y="5391914"/>
                  <a:pt x="12697755" y="5541407"/>
                  <a:pt x="12667474" y="5770778"/>
                </a:cubicBezTo>
                <a:cubicBezTo>
                  <a:pt x="12637193" y="6000149"/>
                  <a:pt x="12614875" y="6341843"/>
                  <a:pt x="12667474" y="6869974"/>
                </a:cubicBezTo>
                <a:cubicBezTo>
                  <a:pt x="12552798" y="6860925"/>
                  <a:pt x="12395756" y="6879147"/>
                  <a:pt x="12254114" y="6869974"/>
                </a:cubicBezTo>
                <a:cubicBezTo>
                  <a:pt x="12112472" y="6860801"/>
                  <a:pt x="11629542" y="6876602"/>
                  <a:pt x="11334056" y="6869974"/>
                </a:cubicBezTo>
                <a:cubicBezTo>
                  <a:pt x="11038570" y="6863346"/>
                  <a:pt x="11136163" y="6860989"/>
                  <a:pt x="11047371" y="6869974"/>
                </a:cubicBezTo>
                <a:cubicBezTo>
                  <a:pt x="10958579" y="6878959"/>
                  <a:pt x="10368599" y="6877639"/>
                  <a:pt x="10127312" y="6869974"/>
                </a:cubicBezTo>
                <a:cubicBezTo>
                  <a:pt x="9886025" y="6862309"/>
                  <a:pt x="9780061" y="6886367"/>
                  <a:pt x="9587278" y="6869974"/>
                </a:cubicBezTo>
                <a:cubicBezTo>
                  <a:pt x="9394495" y="6853581"/>
                  <a:pt x="9311218" y="6856046"/>
                  <a:pt x="9173918" y="6869974"/>
                </a:cubicBezTo>
                <a:cubicBezTo>
                  <a:pt x="9036618" y="6883902"/>
                  <a:pt x="8885580" y="6864156"/>
                  <a:pt x="8760558" y="6869974"/>
                </a:cubicBezTo>
                <a:cubicBezTo>
                  <a:pt x="8635536" y="6875792"/>
                  <a:pt x="8562885" y="6858106"/>
                  <a:pt x="8473873" y="6869974"/>
                </a:cubicBezTo>
                <a:cubicBezTo>
                  <a:pt x="8384862" y="6881842"/>
                  <a:pt x="8304990" y="6866861"/>
                  <a:pt x="8187188" y="6869974"/>
                </a:cubicBezTo>
                <a:cubicBezTo>
                  <a:pt x="8069387" y="6873087"/>
                  <a:pt x="7543786" y="6902519"/>
                  <a:pt x="7267130" y="6869974"/>
                </a:cubicBezTo>
                <a:cubicBezTo>
                  <a:pt x="6990474" y="6837429"/>
                  <a:pt x="6704948" y="6833091"/>
                  <a:pt x="6473746" y="6869974"/>
                </a:cubicBezTo>
                <a:cubicBezTo>
                  <a:pt x="6242544" y="6906857"/>
                  <a:pt x="6062311" y="6901338"/>
                  <a:pt x="5807037" y="6869974"/>
                </a:cubicBezTo>
                <a:cubicBezTo>
                  <a:pt x="5551763" y="6838610"/>
                  <a:pt x="5543786" y="6862071"/>
                  <a:pt x="5393677" y="6869974"/>
                </a:cubicBezTo>
                <a:cubicBezTo>
                  <a:pt x="5243568" y="6877877"/>
                  <a:pt x="4822025" y="6837627"/>
                  <a:pt x="4473618" y="6869974"/>
                </a:cubicBezTo>
                <a:cubicBezTo>
                  <a:pt x="4125211" y="6902321"/>
                  <a:pt x="4286605" y="6878804"/>
                  <a:pt x="4186934" y="6869974"/>
                </a:cubicBezTo>
                <a:cubicBezTo>
                  <a:pt x="4087263" y="6861144"/>
                  <a:pt x="3709436" y="6856969"/>
                  <a:pt x="3393550" y="6869974"/>
                </a:cubicBezTo>
                <a:cubicBezTo>
                  <a:pt x="3077664" y="6882979"/>
                  <a:pt x="3069088" y="6860805"/>
                  <a:pt x="2980190" y="6869974"/>
                </a:cubicBezTo>
                <a:cubicBezTo>
                  <a:pt x="2891292" y="6879143"/>
                  <a:pt x="2555165" y="6873798"/>
                  <a:pt x="2186806" y="6869974"/>
                </a:cubicBezTo>
                <a:cubicBezTo>
                  <a:pt x="1818447" y="6866150"/>
                  <a:pt x="1817778" y="6849351"/>
                  <a:pt x="1646772" y="6869974"/>
                </a:cubicBezTo>
                <a:cubicBezTo>
                  <a:pt x="1475766" y="6890597"/>
                  <a:pt x="1265580" y="6887214"/>
                  <a:pt x="1106737" y="6869974"/>
                </a:cubicBezTo>
                <a:cubicBezTo>
                  <a:pt x="947895" y="6852734"/>
                  <a:pt x="411960" y="6874899"/>
                  <a:pt x="0" y="6869974"/>
                </a:cubicBezTo>
                <a:cubicBezTo>
                  <a:pt x="-16378" y="6750943"/>
                  <a:pt x="-23961" y="6583338"/>
                  <a:pt x="0" y="6389076"/>
                </a:cubicBezTo>
                <a:cubicBezTo>
                  <a:pt x="23961" y="6194814"/>
                  <a:pt x="1998" y="5897631"/>
                  <a:pt x="0" y="5633379"/>
                </a:cubicBezTo>
                <a:cubicBezTo>
                  <a:pt x="-1998" y="5369127"/>
                  <a:pt x="-6706" y="5087446"/>
                  <a:pt x="0" y="4808982"/>
                </a:cubicBezTo>
                <a:cubicBezTo>
                  <a:pt x="6706" y="4530518"/>
                  <a:pt x="-875" y="4352683"/>
                  <a:pt x="0" y="4121984"/>
                </a:cubicBezTo>
                <a:cubicBezTo>
                  <a:pt x="875" y="3891285"/>
                  <a:pt x="-25687" y="3753668"/>
                  <a:pt x="0" y="3572386"/>
                </a:cubicBezTo>
                <a:cubicBezTo>
                  <a:pt x="25687" y="3391104"/>
                  <a:pt x="1104" y="3312619"/>
                  <a:pt x="0" y="3091488"/>
                </a:cubicBezTo>
                <a:cubicBezTo>
                  <a:pt x="-1104" y="2870357"/>
                  <a:pt x="-1026" y="2764512"/>
                  <a:pt x="0" y="2473191"/>
                </a:cubicBezTo>
                <a:cubicBezTo>
                  <a:pt x="1026" y="2181870"/>
                  <a:pt x="-13018" y="2184642"/>
                  <a:pt x="0" y="1923593"/>
                </a:cubicBezTo>
                <a:cubicBezTo>
                  <a:pt x="13018" y="1662544"/>
                  <a:pt x="7034" y="1497817"/>
                  <a:pt x="0" y="1167896"/>
                </a:cubicBezTo>
                <a:cubicBezTo>
                  <a:pt x="-7034" y="837975"/>
                  <a:pt x="-22363" y="236597"/>
                  <a:pt x="0" y="0"/>
                </a:cubicBezTo>
                <a:close/>
              </a:path>
              <a:path w="12667474" h="6869974" stroke="0" extrusionOk="0">
                <a:moveTo>
                  <a:pt x="0" y="0"/>
                </a:moveTo>
                <a:cubicBezTo>
                  <a:pt x="202825" y="-9997"/>
                  <a:pt x="301086" y="-5942"/>
                  <a:pt x="540034" y="0"/>
                </a:cubicBezTo>
                <a:cubicBezTo>
                  <a:pt x="778982" y="5942"/>
                  <a:pt x="713751" y="8695"/>
                  <a:pt x="826719" y="0"/>
                </a:cubicBezTo>
                <a:cubicBezTo>
                  <a:pt x="939688" y="-8695"/>
                  <a:pt x="1282501" y="-16575"/>
                  <a:pt x="1620103" y="0"/>
                </a:cubicBezTo>
                <a:cubicBezTo>
                  <a:pt x="1957705" y="16575"/>
                  <a:pt x="1808918" y="-5762"/>
                  <a:pt x="1906788" y="0"/>
                </a:cubicBezTo>
                <a:cubicBezTo>
                  <a:pt x="2004658" y="5762"/>
                  <a:pt x="2057969" y="10969"/>
                  <a:pt x="2193473" y="0"/>
                </a:cubicBezTo>
                <a:cubicBezTo>
                  <a:pt x="2328978" y="-10969"/>
                  <a:pt x="2488474" y="-12848"/>
                  <a:pt x="2606833" y="0"/>
                </a:cubicBezTo>
                <a:cubicBezTo>
                  <a:pt x="2725192" y="12848"/>
                  <a:pt x="2881469" y="25751"/>
                  <a:pt x="3146867" y="0"/>
                </a:cubicBezTo>
                <a:cubicBezTo>
                  <a:pt x="3412265" y="-25751"/>
                  <a:pt x="3628756" y="14532"/>
                  <a:pt x="3813576" y="0"/>
                </a:cubicBezTo>
                <a:cubicBezTo>
                  <a:pt x="3998396" y="-14532"/>
                  <a:pt x="3977316" y="6381"/>
                  <a:pt x="4100261" y="0"/>
                </a:cubicBezTo>
                <a:cubicBezTo>
                  <a:pt x="4223207" y="-6381"/>
                  <a:pt x="4403356" y="-16825"/>
                  <a:pt x="4640296" y="0"/>
                </a:cubicBezTo>
                <a:cubicBezTo>
                  <a:pt x="4877237" y="16825"/>
                  <a:pt x="4839668" y="-5201"/>
                  <a:pt x="4926981" y="0"/>
                </a:cubicBezTo>
                <a:cubicBezTo>
                  <a:pt x="5014295" y="5201"/>
                  <a:pt x="5330899" y="-26279"/>
                  <a:pt x="5593690" y="0"/>
                </a:cubicBezTo>
                <a:cubicBezTo>
                  <a:pt x="5856481" y="26279"/>
                  <a:pt x="5759841" y="182"/>
                  <a:pt x="5880375" y="0"/>
                </a:cubicBezTo>
                <a:cubicBezTo>
                  <a:pt x="6000909" y="-182"/>
                  <a:pt x="6448669" y="26147"/>
                  <a:pt x="6673759" y="0"/>
                </a:cubicBezTo>
                <a:cubicBezTo>
                  <a:pt x="6898849" y="-26147"/>
                  <a:pt x="7308602" y="-1135"/>
                  <a:pt x="7593817" y="0"/>
                </a:cubicBezTo>
                <a:cubicBezTo>
                  <a:pt x="7879032" y="1135"/>
                  <a:pt x="8033493" y="16132"/>
                  <a:pt x="8387201" y="0"/>
                </a:cubicBezTo>
                <a:cubicBezTo>
                  <a:pt x="8740909" y="-16132"/>
                  <a:pt x="8718258" y="1172"/>
                  <a:pt x="8927236" y="0"/>
                </a:cubicBezTo>
                <a:cubicBezTo>
                  <a:pt x="9136214" y="-1172"/>
                  <a:pt x="9227368" y="16879"/>
                  <a:pt x="9340595" y="0"/>
                </a:cubicBezTo>
                <a:cubicBezTo>
                  <a:pt x="9453822" y="-16879"/>
                  <a:pt x="9523810" y="-2128"/>
                  <a:pt x="9627280" y="0"/>
                </a:cubicBezTo>
                <a:cubicBezTo>
                  <a:pt x="9730750" y="2128"/>
                  <a:pt x="10324765" y="-6616"/>
                  <a:pt x="10547339" y="0"/>
                </a:cubicBezTo>
                <a:cubicBezTo>
                  <a:pt x="10769913" y="6616"/>
                  <a:pt x="11272598" y="-11534"/>
                  <a:pt x="11467398" y="0"/>
                </a:cubicBezTo>
                <a:cubicBezTo>
                  <a:pt x="11662198" y="11534"/>
                  <a:pt x="12398206" y="24238"/>
                  <a:pt x="12667474" y="0"/>
                </a:cubicBezTo>
                <a:cubicBezTo>
                  <a:pt x="12641915" y="276961"/>
                  <a:pt x="12666264" y="441218"/>
                  <a:pt x="12667474" y="618298"/>
                </a:cubicBezTo>
                <a:cubicBezTo>
                  <a:pt x="12668684" y="795378"/>
                  <a:pt x="12696439" y="1045544"/>
                  <a:pt x="12667474" y="1442695"/>
                </a:cubicBezTo>
                <a:cubicBezTo>
                  <a:pt x="12638509" y="1839846"/>
                  <a:pt x="12670085" y="1877591"/>
                  <a:pt x="12667474" y="1992292"/>
                </a:cubicBezTo>
                <a:cubicBezTo>
                  <a:pt x="12664863" y="2106993"/>
                  <a:pt x="12707330" y="2427309"/>
                  <a:pt x="12667474" y="2816689"/>
                </a:cubicBezTo>
                <a:cubicBezTo>
                  <a:pt x="12627618" y="3206069"/>
                  <a:pt x="12660509" y="3100332"/>
                  <a:pt x="12667474" y="3366287"/>
                </a:cubicBezTo>
                <a:cubicBezTo>
                  <a:pt x="12674439" y="3632242"/>
                  <a:pt x="12658754" y="3643039"/>
                  <a:pt x="12667474" y="3847185"/>
                </a:cubicBezTo>
                <a:cubicBezTo>
                  <a:pt x="12676194" y="4051331"/>
                  <a:pt x="12656625" y="4290031"/>
                  <a:pt x="12667474" y="4534183"/>
                </a:cubicBezTo>
                <a:cubicBezTo>
                  <a:pt x="12678323" y="4778335"/>
                  <a:pt x="12704621" y="5167932"/>
                  <a:pt x="12667474" y="5358580"/>
                </a:cubicBezTo>
                <a:cubicBezTo>
                  <a:pt x="12630327" y="5549228"/>
                  <a:pt x="12677043" y="5698538"/>
                  <a:pt x="12667474" y="5839478"/>
                </a:cubicBezTo>
                <a:cubicBezTo>
                  <a:pt x="12657905" y="5980418"/>
                  <a:pt x="12634141" y="6596632"/>
                  <a:pt x="12667474" y="6869974"/>
                </a:cubicBezTo>
                <a:cubicBezTo>
                  <a:pt x="12508964" y="6861970"/>
                  <a:pt x="12393113" y="6867260"/>
                  <a:pt x="12127440" y="6869974"/>
                </a:cubicBezTo>
                <a:cubicBezTo>
                  <a:pt x="11861767" y="6872688"/>
                  <a:pt x="11717681" y="6855774"/>
                  <a:pt x="11460730" y="6869974"/>
                </a:cubicBezTo>
                <a:cubicBezTo>
                  <a:pt x="11203779" y="6884175"/>
                  <a:pt x="11086549" y="6850860"/>
                  <a:pt x="10920696" y="6869974"/>
                </a:cubicBezTo>
                <a:cubicBezTo>
                  <a:pt x="10754843" y="6889088"/>
                  <a:pt x="10475610" y="6892380"/>
                  <a:pt x="10253987" y="6869974"/>
                </a:cubicBezTo>
                <a:cubicBezTo>
                  <a:pt x="10032364" y="6847568"/>
                  <a:pt x="9836366" y="6874267"/>
                  <a:pt x="9587278" y="6869974"/>
                </a:cubicBezTo>
                <a:cubicBezTo>
                  <a:pt x="9338190" y="6865681"/>
                  <a:pt x="9182895" y="6873255"/>
                  <a:pt x="8920569" y="6869974"/>
                </a:cubicBezTo>
                <a:cubicBezTo>
                  <a:pt x="8658243" y="6866693"/>
                  <a:pt x="8627372" y="6883868"/>
                  <a:pt x="8507209" y="6869974"/>
                </a:cubicBezTo>
                <a:cubicBezTo>
                  <a:pt x="8387046" y="6856080"/>
                  <a:pt x="8018440" y="6874914"/>
                  <a:pt x="7840500" y="6869974"/>
                </a:cubicBezTo>
                <a:cubicBezTo>
                  <a:pt x="7662560" y="6865034"/>
                  <a:pt x="7481877" y="6873856"/>
                  <a:pt x="7173791" y="6869974"/>
                </a:cubicBezTo>
                <a:cubicBezTo>
                  <a:pt x="6865705" y="6866092"/>
                  <a:pt x="6577939" y="6899998"/>
                  <a:pt x="6253732" y="6869974"/>
                </a:cubicBezTo>
                <a:cubicBezTo>
                  <a:pt x="5929525" y="6839950"/>
                  <a:pt x="5935789" y="6856750"/>
                  <a:pt x="5840372" y="6869974"/>
                </a:cubicBezTo>
                <a:cubicBezTo>
                  <a:pt x="5744955" y="6883198"/>
                  <a:pt x="5311538" y="6844384"/>
                  <a:pt x="4920314" y="6869974"/>
                </a:cubicBezTo>
                <a:cubicBezTo>
                  <a:pt x="4529090" y="6895564"/>
                  <a:pt x="4694297" y="6864417"/>
                  <a:pt x="4633629" y="6869974"/>
                </a:cubicBezTo>
                <a:cubicBezTo>
                  <a:pt x="4572962" y="6875531"/>
                  <a:pt x="4114278" y="6896925"/>
                  <a:pt x="3966919" y="6869974"/>
                </a:cubicBezTo>
                <a:cubicBezTo>
                  <a:pt x="3819560" y="6843024"/>
                  <a:pt x="3809507" y="6876440"/>
                  <a:pt x="3680235" y="6869974"/>
                </a:cubicBezTo>
                <a:cubicBezTo>
                  <a:pt x="3550963" y="6863508"/>
                  <a:pt x="3417225" y="6889806"/>
                  <a:pt x="3266875" y="6869974"/>
                </a:cubicBezTo>
                <a:cubicBezTo>
                  <a:pt x="3116525" y="6850142"/>
                  <a:pt x="2987152" y="6859201"/>
                  <a:pt x="2726840" y="6869974"/>
                </a:cubicBezTo>
                <a:cubicBezTo>
                  <a:pt x="2466528" y="6880747"/>
                  <a:pt x="2244989" y="6834615"/>
                  <a:pt x="1933457" y="6869974"/>
                </a:cubicBezTo>
                <a:cubicBezTo>
                  <a:pt x="1621925" y="6905333"/>
                  <a:pt x="1415996" y="6867095"/>
                  <a:pt x="1266747" y="6869974"/>
                </a:cubicBezTo>
                <a:cubicBezTo>
                  <a:pt x="1117498" y="6872854"/>
                  <a:pt x="1102149" y="6872650"/>
                  <a:pt x="980062" y="6869974"/>
                </a:cubicBezTo>
                <a:cubicBezTo>
                  <a:pt x="857975" y="6867298"/>
                  <a:pt x="404976" y="6848520"/>
                  <a:pt x="0" y="6869974"/>
                </a:cubicBezTo>
                <a:cubicBezTo>
                  <a:pt x="19659" y="6674447"/>
                  <a:pt x="-13871" y="6518657"/>
                  <a:pt x="0" y="6251676"/>
                </a:cubicBezTo>
                <a:cubicBezTo>
                  <a:pt x="13871" y="5984695"/>
                  <a:pt x="40423" y="5733620"/>
                  <a:pt x="0" y="5427279"/>
                </a:cubicBezTo>
                <a:cubicBezTo>
                  <a:pt x="-40423" y="5120938"/>
                  <a:pt x="2238" y="4771589"/>
                  <a:pt x="0" y="4602883"/>
                </a:cubicBezTo>
                <a:cubicBezTo>
                  <a:pt x="-2238" y="4434177"/>
                  <a:pt x="14799" y="4360452"/>
                  <a:pt x="0" y="4121984"/>
                </a:cubicBezTo>
                <a:cubicBezTo>
                  <a:pt x="-14799" y="3883516"/>
                  <a:pt x="-9036" y="3526324"/>
                  <a:pt x="0" y="3366287"/>
                </a:cubicBezTo>
                <a:cubicBezTo>
                  <a:pt x="9036" y="3206250"/>
                  <a:pt x="-7576" y="3057158"/>
                  <a:pt x="0" y="2816689"/>
                </a:cubicBezTo>
                <a:cubicBezTo>
                  <a:pt x="7576" y="2576220"/>
                  <a:pt x="4050" y="2439938"/>
                  <a:pt x="0" y="2198392"/>
                </a:cubicBezTo>
                <a:cubicBezTo>
                  <a:pt x="-4050" y="1956846"/>
                  <a:pt x="-14655" y="1825226"/>
                  <a:pt x="0" y="1648794"/>
                </a:cubicBezTo>
                <a:cubicBezTo>
                  <a:pt x="14655" y="1472362"/>
                  <a:pt x="23911" y="1196818"/>
                  <a:pt x="0" y="893097"/>
                </a:cubicBezTo>
                <a:cubicBezTo>
                  <a:pt x="-23911" y="589376"/>
                  <a:pt x="-39382" y="195766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12665477" cy="6885274"/>
          </a:xfrm>
          <a:custGeom>
            <a:avLst/>
            <a:gdLst>
              <a:gd name="connsiteX0" fmla="*/ 0 w 12665477"/>
              <a:gd name="connsiteY0" fmla="*/ 0 h 6885274"/>
              <a:gd name="connsiteX1" fmla="*/ 793259 w 12665477"/>
              <a:gd name="connsiteY1" fmla="*/ 0 h 6885274"/>
              <a:gd name="connsiteX2" fmla="*/ 1459863 w 12665477"/>
              <a:gd name="connsiteY2" fmla="*/ 0 h 6885274"/>
              <a:gd name="connsiteX3" fmla="*/ 2379776 w 12665477"/>
              <a:gd name="connsiteY3" fmla="*/ 0 h 6885274"/>
              <a:gd name="connsiteX4" fmla="*/ 3173035 w 12665477"/>
              <a:gd name="connsiteY4" fmla="*/ 0 h 6885274"/>
              <a:gd name="connsiteX5" fmla="*/ 3459675 w 12665477"/>
              <a:gd name="connsiteY5" fmla="*/ 0 h 6885274"/>
              <a:gd name="connsiteX6" fmla="*/ 4252934 w 12665477"/>
              <a:gd name="connsiteY6" fmla="*/ 0 h 6885274"/>
              <a:gd name="connsiteX7" fmla="*/ 5046193 w 12665477"/>
              <a:gd name="connsiteY7" fmla="*/ 0 h 6885274"/>
              <a:gd name="connsiteX8" fmla="*/ 5586142 w 12665477"/>
              <a:gd name="connsiteY8" fmla="*/ 0 h 6885274"/>
              <a:gd name="connsiteX9" fmla="*/ 6506056 w 12665477"/>
              <a:gd name="connsiteY9" fmla="*/ 0 h 6885274"/>
              <a:gd name="connsiteX10" fmla="*/ 7299314 w 12665477"/>
              <a:gd name="connsiteY10" fmla="*/ 0 h 6885274"/>
              <a:gd name="connsiteX11" fmla="*/ 7712609 w 12665477"/>
              <a:gd name="connsiteY11" fmla="*/ 0 h 6885274"/>
              <a:gd name="connsiteX12" fmla="*/ 8632522 w 12665477"/>
              <a:gd name="connsiteY12" fmla="*/ 0 h 6885274"/>
              <a:gd name="connsiteX13" fmla="*/ 9299127 w 12665477"/>
              <a:gd name="connsiteY13" fmla="*/ 0 h 6885274"/>
              <a:gd name="connsiteX14" fmla="*/ 9839076 w 12665477"/>
              <a:gd name="connsiteY14" fmla="*/ 0 h 6885274"/>
              <a:gd name="connsiteX15" fmla="*/ 10125716 w 12665477"/>
              <a:gd name="connsiteY15" fmla="*/ 0 h 6885274"/>
              <a:gd name="connsiteX16" fmla="*/ 10665665 w 12665477"/>
              <a:gd name="connsiteY16" fmla="*/ 0 h 6885274"/>
              <a:gd name="connsiteX17" fmla="*/ 11332269 w 12665477"/>
              <a:gd name="connsiteY17" fmla="*/ 0 h 6885274"/>
              <a:gd name="connsiteX18" fmla="*/ 12665477 w 12665477"/>
              <a:gd name="connsiteY18" fmla="*/ 0 h 6885274"/>
              <a:gd name="connsiteX19" fmla="*/ 12665477 w 12665477"/>
              <a:gd name="connsiteY19" fmla="*/ 619675 h 6885274"/>
              <a:gd name="connsiteX20" fmla="*/ 12665477 w 12665477"/>
              <a:gd name="connsiteY20" fmla="*/ 1377055 h 6885274"/>
              <a:gd name="connsiteX21" fmla="*/ 12665477 w 12665477"/>
              <a:gd name="connsiteY21" fmla="*/ 1927877 h 6885274"/>
              <a:gd name="connsiteX22" fmla="*/ 12665477 w 12665477"/>
              <a:gd name="connsiteY22" fmla="*/ 2547551 h 6885274"/>
              <a:gd name="connsiteX23" fmla="*/ 12665477 w 12665477"/>
              <a:gd name="connsiteY23" fmla="*/ 3098373 h 6885274"/>
              <a:gd name="connsiteX24" fmla="*/ 12665477 w 12665477"/>
              <a:gd name="connsiteY24" fmla="*/ 3855753 h 6885274"/>
              <a:gd name="connsiteX25" fmla="*/ 12665477 w 12665477"/>
              <a:gd name="connsiteY25" fmla="*/ 4475428 h 6885274"/>
              <a:gd name="connsiteX26" fmla="*/ 12665477 w 12665477"/>
              <a:gd name="connsiteY26" fmla="*/ 4957397 h 6885274"/>
              <a:gd name="connsiteX27" fmla="*/ 12665477 w 12665477"/>
              <a:gd name="connsiteY27" fmla="*/ 5714777 h 6885274"/>
              <a:gd name="connsiteX28" fmla="*/ 12665477 w 12665477"/>
              <a:gd name="connsiteY28" fmla="*/ 6885274 h 6885274"/>
              <a:gd name="connsiteX29" fmla="*/ 12125528 w 12665477"/>
              <a:gd name="connsiteY29" fmla="*/ 6885274 h 6885274"/>
              <a:gd name="connsiteX30" fmla="*/ 11205614 w 12665477"/>
              <a:gd name="connsiteY30" fmla="*/ 6885274 h 6885274"/>
              <a:gd name="connsiteX31" fmla="*/ 10412355 w 12665477"/>
              <a:gd name="connsiteY31" fmla="*/ 6885274 h 6885274"/>
              <a:gd name="connsiteX32" fmla="*/ 9872406 w 12665477"/>
              <a:gd name="connsiteY32" fmla="*/ 6885274 h 6885274"/>
              <a:gd name="connsiteX33" fmla="*/ 9459112 w 12665477"/>
              <a:gd name="connsiteY33" fmla="*/ 6885274 h 6885274"/>
              <a:gd name="connsiteX34" fmla="*/ 9172472 w 12665477"/>
              <a:gd name="connsiteY34" fmla="*/ 6885274 h 6885274"/>
              <a:gd name="connsiteX35" fmla="*/ 8252558 w 12665477"/>
              <a:gd name="connsiteY35" fmla="*/ 6885274 h 6885274"/>
              <a:gd name="connsiteX36" fmla="*/ 7965918 w 12665477"/>
              <a:gd name="connsiteY36" fmla="*/ 6885274 h 6885274"/>
              <a:gd name="connsiteX37" fmla="*/ 7299314 w 12665477"/>
              <a:gd name="connsiteY37" fmla="*/ 6885274 h 6885274"/>
              <a:gd name="connsiteX38" fmla="*/ 7012675 w 12665477"/>
              <a:gd name="connsiteY38" fmla="*/ 6885274 h 6885274"/>
              <a:gd name="connsiteX39" fmla="*/ 6726035 w 12665477"/>
              <a:gd name="connsiteY39" fmla="*/ 6885274 h 6885274"/>
              <a:gd name="connsiteX40" fmla="*/ 6439395 w 12665477"/>
              <a:gd name="connsiteY40" fmla="*/ 6885274 h 6885274"/>
              <a:gd name="connsiteX41" fmla="*/ 5899446 w 12665477"/>
              <a:gd name="connsiteY41" fmla="*/ 6885274 h 6885274"/>
              <a:gd name="connsiteX42" fmla="*/ 5106187 w 12665477"/>
              <a:gd name="connsiteY42" fmla="*/ 6885274 h 6885274"/>
              <a:gd name="connsiteX43" fmla="*/ 4819547 w 12665477"/>
              <a:gd name="connsiteY43" fmla="*/ 6885274 h 6885274"/>
              <a:gd name="connsiteX44" fmla="*/ 4532908 w 12665477"/>
              <a:gd name="connsiteY44" fmla="*/ 6885274 h 6885274"/>
              <a:gd name="connsiteX45" fmla="*/ 3612994 w 12665477"/>
              <a:gd name="connsiteY45" fmla="*/ 6885274 h 6885274"/>
              <a:gd name="connsiteX46" fmla="*/ 3073045 w 12665477"/>
              <a:gd name="connsiteY46" fmla="*/ 6885274 h 6885274"/>
              <a:gd name="connsiteX47" fmla="*/ 2153131 w 12665477"/>
              <a:gd name="connsiteY47" fmla="*/ 6885274 h 6885274"/>
              <a:gd name="connsiteX48" fmla="*/ 1866491 w 12665477"/>
              <a:gd name="connsiteY48" fmla="*/ 6885274 h 6885274"/>
              <a:gd name="connsiteX49" fmla="*/ 1199887 w 12665477"/>
              <a:gd name="connsiteY49" fmla="*/ 6885274 h 6885274"/>
              <a:gd name="connsiteX50" fmla="*/ 786593 w 12665477"/>
              <a:gd name="connsiteY50" fmla="*/ 6885274 h 6885274"/>
              <a:gd name="connsiteX51" fmla="*/ 0 w 12665477"/>
              <a:gd name="connsiteY51" fmla="*/ 6885274 h 6885274"/>
              <a:gd name="connsiteX52" fmla="*/ 0 w 12665477"/>
              <a:gd name="connsiteY52" fmla="*/ 6334452 h 6885274"/>
              <a:gd name="connsiteX53" fmla="*/ 0 w 12665477"/>
              <a:gd name="connsiteY53" fmla="*/ 5852483 h 6885274"/>
              <a:gd name="connsiteX54" fmla="*/ 0 w 12665477"/>
              <a:gd name="connsiteY54" fmla="*/ 5095103 h 6885274"/>
              <a:gd name="connsiteX55" fmla="*/ 0 w 12665477"/>
              <a:gd name="connsiteY55" fmla="*/ 4475428 h 6885274"/>
              <a:gd name="connsiteX56" fmla="*/ 0 w 12665477"/>
              <a:gd name="connsiteY56" fmla="*/ 3855753 h 6885274"/>
              <a:gd name="connsiteX57" fmla="*/ 0 w 12665477"/>
              <a:gd name="connsiteY57" fmla="*/ 3304932 h 6885274"/>
              <a:gd name="connsiteX58" fmla="*/ 0 w 12665477"/>
              <a:gd name="connsiteY58" fmla="*/ 2822962 h 6885274"/>
              <a:gd name="connsiteX59" fmla="*/ 0 w 12665477"/>
              <a:gd name="connsiteY59" fmla="*/ 2203288 h 6885274"/>
              <a:gd name="connsiteX60" fmla="*/ 0 w 12665477"/>
              <a:gd name="connsiteY60" fmla="*/ 1377055 h 6885274"/>
              <a:gd name="connsiteX61" fmla="*/ 0 w 12665477"/>
              <a:gd name="connsiteY61" fmla="*/ 619675 h 6885274"/>
              <a:gd name="connsiteX62" fmla="*/ 0 w 12665477"/>
              <a:gd name="connsiteY62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665477" h="6885274" fill="none" extrusionOk="0">
                <a:moveTo>
                  <a:pt x="0" y="0"/>
                </a:moveTo>
                <a:cubicBezTo>
                  <a:pt x="182403" y="18924"/>
                  <a:pt x="500660" y="-22097"/>
                  <a:pt x="793259" y="0"/>
                </a:cubicBezTo>
                <a:cubicBezTo>
                  <a:pt x="1085858" y="22097"/>
                  <a:pt x="1200334" y="8725"/>
                  <a:pt x="1459863" y="0"/>
                </a:cubicBezTo>
                <a:cubicBezTo>
                  <a:pt x="1719392" y="-8725"/>
                  <a:pt x="1954241" y="36366"/>
                  <a:pt x="2379776" y="0"/>
                </a:cubicBezTo>
                <a:cubicBezTo>
                  <a:pt x="2805311" y="-36366"/>
                  <a:pt x="2799612" y="-34858"/>
                  <a:pt x="3173035" y="0"/>
                </a:cubicBezTo>
                <a:cubicBezTo>
                  <a:pt x="3546458" y="34858"/>
                  <a:pt x="3385665" y="10515"/>
                  <a:pt x="3459675" y="0"/>
                </a:cubicBezTo>
                <a:cubicBezTo>
                  <a:pt x="3533685" y="-10515"/>
                  <a:pt x="4067209" y="28263"/>
                  <a:pt x="4252934" y="0"/>
                </a:cubicBezTo>
                <a:cubicBezTo>
                  <a:pt x="4438659" y="-28263"/>
                  <a:pt x="4847861" y="-30730"/>
                  <a:pt x="5046193" y="0"/>
                </a:cubicBezTo>
                <a:cubicBezTo>
                  <a:pt x="5244525" y="30730"/>
                  <a:pt x="5474022" y="15676"/>
                  <a:pt x="5586142" y="0"/>
                </a:cubicBezTo>
                <a:cubicBezTo>
                  <a:pt x="5698262" y="-15676"/>
                  <a:pt x="6116421" y="1677"/>
                  <a:pt x="6506056" y="0"/>
                </a:cubicBezTo>
                <a:cubicBezTo>
                  <a:pt x="6895691" y="-1677"/>
                  <a:pt x="6984282" y="25091"/>
                  <a:pt x="7299314" y="0"/>
                </a:cubicBezTo>
                <a:cubicBezTo>
                  <a:pt x="7614346" y="-25091"/>
                  <a:pt x="7522079" y="18004"/>
                  <a:pt x="7712609" y="0"/>
                </a:cubicBezTo>
                <a:cubicBezTo>
                  <a:pt x="7903139" y="-18004"/>
                  <a:pt x="8297519" y="-19264"/>
                  <a:pt x="8632522" y="0"/>
                </a:cubicBezTo>
                <a:cubicBezTo>
                  <a:pt x="8967525" y="19264"/>
                  <a:pt x="8974731" y="-23889"/>
                  <a:pt x="9299127" y="0"/>
                </a:cubicBezTo>
                <a:cubicBezTo>
                  <a:pt x="9623523" y="23889"/>
                  <a:pt x="9573045" y="21760"/>
                  <a:pt x="9839076" y="0"/>
                </a:cubicBezTo>
                <a:cubicBezTo>
                  <a:pt x="10105107" y="-21760"/>
                  <a:pt x="10033481" y="-1041"/>
                  <a:pt x="10125716" y="0"/>
                </a:cubicBezTo>
                <a:cubicBezTo>
                  <a:pt x="10217951" y="1041"/>
                  <a:pt x="10473847" y="26856"/>
                  <a:pt x="10665665" y="0"/>
                </a:cubicBezTo>
                <a:cubicBezTo>
                  <a:pt x="10857483" y="-26856"/>
                  <a:pt x="11095052" y="-2586"/>
                  <a:pt x="11332269" y="0"/>
                </a:cubicBezTo>
                <a:cubicBezTo>
                  <a:pt x="11569486" y="2586"/>
                  <a:pt x="12159761" y="49175"/>
                  <a:pt x="12665477" y="0"/>
                </a:cubicBezTo>
                <a:cubicBezTo>
                  <a:pt x="12672549" y="227233"/>
                  <a:pt x="12655815" y="402654"/>
                  <a:pt x="12665477" y="619675"/>
                </a:cubicBezTo>
                <a:cubicBezTo>
                  <a:pt x="12675139" y="836696"/>
                  <a:pt x="12633408" y="1104333"/>
                  <a:pt x="12665477" y="1377055"/>
                </a:cubicBezTo>
                <a:cubicBezTo>
                  <a:pt x="12697546" y="1649777"/>
                  <a:pt x="12665978" y="1804101"/>
                  <a:pt x="12665477" y="1927877"/>
                </a:cubicBezTo>
                <a:cubicBezTo>
                  <a:pt x="12664976" y="2051653"/>
                  <a:pt x="12640282" y="2413473"/>
                  <a:pt x="12665477" y="2547551"/>
                </a:cubicBezTo>
                <a:cubicBezTo>
                  <a:pt x="12690672" y="2681629"/>
                  <a:pt x="12642646" y="2938754"/>
                  <a:pt x="12665477" y="3098373"/>
                </a:cubicBezTo>
                <a:cubicBezTo>
                  <a:pt x="12688308" y="3257992"/>
                  <a:pt x="12677470" y="3650513"/>
                  <a:pt x="12665477" y="3855753"/>
                </a:cubicBezTo>
                <a:cubicBezTo>
                  <a:pt x="12653484" y="4060993"/>
                  <a:pt x="12656198" y="4248188"/>
                  <a:pt x="12665477" y="4475428"/>
                </a:cubicBezTo>
                <a:cubicBezTo>
                  <a:pt x="12674756" y="4702668"/>
                  <a:pt x="12682434" y="4797103"/>
                  <a:pt x="12665477" y="4957397"/>
                </a:cubicBezTo>
                <a:cubicBezTo>
                  <a:pt x="12648520" y="5117691"/>
                  <a:pt x="12629731" y="5355050"/>
                  <a:pt x="12665477" y="5714777"/>
                </a:cubicBezTo>
                <a:cubicBezTo>
                  <a:pt x="12701223" y="6074504"/>
                  <a:pt x="12708005" y="6486002"/>
                  <a:pt x="12665477" y="6885274"/>
                </a:cubicBezTo>
                <a:cubicBezTo>
                  <a:pt x="12470074" y="6870302"/>
                  <a:pt x="12327249" y="6881449"/>
                  <a:pt x="12125528" y="6885274"/>
                </a:cubicBezTo>
                <a:cubicBezTo>
                  <a:pt x="11923807" y="6889099"/>
                  <a:pt x="11639291" y="6870993"/>
                  <a:pt x="11205614" y="6885274"/>
                </a:cubicBezTo>
                <a:cubicBezTo>
                  <a:pt x="10771937" y="6899555"/>
                  <a:pt x="10769197" y="6911373"/>
                  <a:pt x="10412355" y="6885274"/>
                </a:cubicBezTo>
                <a:cubicBezTo>
                  <a:pt x="10055513" y="6859175"/>
                  <a:pt x="10109277" y="6912201"/>
                  <a:pt x="9872406" y="6885274"/>
                </a:cubicBezTo>
                <a:cubicBezTo>
                  <a:pt x="9635535" y="6858347"/>
                  <a:pt x="9637591" y="6879863"/>
                  <a:pt x="9459112" y="6885274"/>
                </a:cubicBezTo>
                <a:cubicBezTo>
                  <a:pt x="9280633" y="6890685"/>
                  <a:pt x="9304827" y="6877292"/>
                  <a:pt x="9172472" y="6885274"/>
                </a:cubicBezTo>
                <a:cubicBezTo>
                  <a:pt x="9040117" y="6893256"/>
                  <a:pt x="8561066" y="6893268"/>
                  <a:pt x="8252558" y="6885274"/>
                </a:cubicBezTo>
                <a:cubicBezTo>
                  <a:pt x="7944050" y="6877280"/>
                  <a:pt x="8060252" y="6882613"/>
                  <a:pt x="7965918" y="6885274"/>
                </a:cubicBezTo>
                <a:cubicBezTo>
                  <a:pt x="7871584" y="6887935"/>
                  <a:pt x="7567197" y="6852807"/>
                  <a:pt x="7299314" y="6885274"/>
                </a:cubicBezTo>
                <a:cubicBezTo>
                  <a:pt x="7031431" y="6917741"/>
                  <a:pt x="7144020" y="6873288"/>
                  <a:pt x="7012675" y="6885274"/>
                </a:cubicBezTo>
                <a:cubicBezTo>
                  <a:pt x="6881330" y="6897260"/>
                  <a:pt x="6850024" y="6872905"/>
                  <a:pt x="6726035" y="6885274"/>
                </a:cubicBezTo>
                <a:cubicBezTo>
                  <a:pt x="6602046" y="6897643"/>
                  <a:pt x="6554474" y="6897257"/>
                  <a:pt x="6439395" y="6885274"/>
                </a:cubicBezTo>
                <a:cubicBezTo>
                  <a:pt x="6324316" y="6873291"/>
                  <a:pt x="6023201" y="6896315"/>
                  <a:pt x="5899446" y="6885274"/>
                </a:cubicBezTo>
                <a:cubicBezTo>
                  <a:pt x="5775691" y="6874233"/>
                  <a:pt x="5370654" y="6871728"/>
                  <a:pt x="5106187" y="6885274"/>
                </a:cubicBezTo>
                <a:cubicBezTo>
                  <a:pt x="4841720" y="6898820"/>
                  <a:pt x="4943296" y="6888464"/>
                  <a:pt x="4819547" y="6885274"/>
                </a:cubicBezTo>
                <a:cubicBezTo>
                  <a:pt x="4695798" y="6882084"/>
                  <a:pt x="4596739" y="6894204"/>
                  <a:pt x="4532908" y="6885274"/>
                </a:cubicBezTo>
                <a:cubicBezTo>
                  <a:pt x="4469077" y="6876344"/>
                  <a:pt x="3818001" y="6866688"/>
                  <a:pt x="3612994" y="6885274"/>
                </a:cubicBezTo>
                <a:cubicBezTo>
                  <a:pt x="3407987" y="6903860"/>
                  <a:pt x="3284357" y="6886351"/>
                  <a:pt x="3073045" y="6885274"/>
                </a:cubicBezTo>
                <a:cubicBezTo>
                  <a:pt x="2861733" y="6884197"/>
                  <a:pt x="2400399" y="6901150"/>
                  <a:pt x="2153131" y="6885274"/>
                </a:cubicBezTo>
                <a:cubicBezTo>
                  <a:pt x="1905863" y="6869398"/>
                  <a:pt x="1951105" y="6899133"/>
                  <a:pt x="1866491" y="6885274"/>
                </a:cubicBezTo>
                <a:cubicBezTo>
                  <a:pt x="1781877" y="6871415"/>
                  <a:pt x="1350289" y="6897238"/>
                  <a:pt x="1199887" y="6885274"/>
                </a:cubicBezTo>
                <a:cubicBezTo>
                  <a:pt x="1049485" y="6873310"/>
                  <a:pt x="944758" y="6894871"/>
                  <a:pt x="786593" y="6885274"/>
                </a:cubicBezTo>
                <a:cubicBezTo>
                  <a:pt x="628428" y="6875677"/>
                  <a:pt x="389644" y="6923414"/>
                  <a:pt x="0" y="6885274"/>
                </a:cubicBezTo>
                <a:cubicBezTo>
                  <a:pt x="11854" y="6620074"/>
                  <a:pt x="-14388" y="6568973"/>
                  <a:pt x="0" y="6334452"/>
                </a:cubicBezTo>
                <a:cubicBezTo>
                  <a:pt x="14388" y="6099931"/>
                  <a:pt x="6136" y="5966614"/>
                  <a:pt x="0" y="5852483"/>
                </a:cubicBezTo>
                <a:cubicBezTo>
                  <a:pt x="-6136" y="5738352"/>
                  <a:pt x="-24108" y="5447633"/>
                  <a:pt x="0" y="5095103"/>
                </a:cubicBezTo>
                <a:cubicBezTo>
                  <a:pt x="24108" y="4742573"/>
                  <a:pt x="-29160" y="4619765"/>
                  <a:pt x="0" y="4475428"/>
                </a:cubicBezTo>
                <a:cubicBezTo>
                  <a:pt x="29160" y="4331092"/>
                  <a:pt x="-17913" y="4008465"/>
                  <a:pt x="0" y="3855753"/>
                </a:cubicBezTo>
                <a:cubicBezTo>
                  <a:pt x="17913" y="3703041"/>
                  <a:pt x="4802" y="3572451"/>
                  <a:pt x="0" y="3304932"/>
                </a:cubicBezTo>
                <a:cubicBezTo>
                  <a:pt x="-4802" y="3037413"/>
                  <a:pt x="21046" y="3055600"/>
                  <a:pt x="0" y="2822962"/>
                </a:cubicBezTo>
                <a:cubicBezTo>
                  <a:pt x="-21046" y="2590324"/>
                  <a:pt x="-6057" y="2496530"/>
                  <a:pt x="0" y="2203288"/>
                </a:cubicBezTo>
                <a:cubicBezTo>
                  <a:pt x="6057" y="1910046"/>
                  <a:pt x="-22821" y="1655046"/>
                  <a:pt x="0" y="1377055"/>
                </a:cubicBezTo>
                <a:cubicBezTo>
                  <a:pt x="22821" y="1099064"/>
                  <a:pt x="-11155" y="922650"/>
                  <a:pt x="0" y="619675"/>
                </a:cubicBezTo>
                <a:cubicBezTo>
                  <a:pt x="11155" y="316700"/>
                  <a:pt x="2367" y="295414"/>
                  <a:pt x="0" y="0"/>
                </a:cubicBezTo>
                <a:close/>
              </a:path>
              <a:path w="12665477" h="6885274" stroke="0" extrusionOk="0">
                <a:moveTo>
                  <a:pt x="0" y="0"/>
                </a:moveTo>
                <a:cubicBezTo>
                  <a:pt x="126201" y="76"/>
                  <a:pt x="168606" y="13691"/>
                  <a:pt x="286640" y="0"/>
                </a:cubicBezTo>
                <a:cubicBezTo>
                  <a:pt x="404674" y="-13691"/>
                  <a:pt x="623345" y="-8924"/>
                  <a:pt x="826589" y="0"/>
                </a:cubicBezTo>
                <a:cubicBezTo>
                  <a:pt x="1029833" y="8924"/>
                  <a:pt x="1103181" y="9047"/>
                  <a:pt x="1239884" y="0"/>
                </a:cubicBezTo>
                <a:cubicBezTo>
                  <a:pt x="1376587" y="-9047"/>
                  <a:pt x="1389384" y="9859"/>
                  <a:pt x="1526523" y="0"/>
                </a:cubicBezTo>
                <a:cubicBezTo>
                  <a:pt x="1663662" y="-9859"/>
                  <a:pt x="2206670" y="-43539"/>
                  <a:pt x="2446437" y="0"/>
                </a:cubicBezTo>
                <a:cubicBezTo>
                  <a:pt x="2686204" y="43539"/>
                  <a:pt x="2616498" y="6586"/>
                  <a:pt x="2733077" y="0"/>
                </a:cubicBezTo>
                <a:cubicBezTo>
                  <a:pt x="2849656" y="-6586"/>
                  <a:pt x="3217187" y="33077"/>
                  <a:pt x="3399681" y="0"/>
                </a:cubicBezTo>
                <a:cubicBezTo>
                  <a:pt x="3582175" y="-33077"/>
                  <a:pt x="3701905" y="-16411"/>
                  <a:pt x="3939630" y="0"/>
                </a:cubicBezTo>
                <a:cubicBezTo>
                  <a:pt x="4177355" y="16411"/>
                  <a:pt x="4263622" y="24182"/>
                  <a:pt x="4479579" y="0"/>
                </a:cubicBezTo>
                <a:cubicBezTo>
                  <a:pt x="4695536" y="-24182"/>
                  <a:pt x="4751822" y="-24190"/>
                  <a:pt x="5019529" y="0"/>
                </a:cubicBezTo>
                <a:cubicBezTo>
                  <a:pt x="5287236" y="24190"/>
                  <a:pt x="5489792" y="30986"/>
                  <a:pt x="5812787" y="0"/>
                </a:cubicBezTo>
                <a:cubicBezTo>
                  <a:pt x="6135782" y="-30986"/>
                  <a:pt x="6199416" y="28457"/>
                  <a:pt x="6479391" y="0"/>
                </a:cubicBezTo>
                <a:cubicBezTo>
                  <a:pt x="6759366" y="-28457"/>
                  <a:pt x="7080377" y="4768"/>
                  <a:pt x="7399305" y="0"/>
                </a:cubicBezTo>
                <a:cubicBezTo>
                  <a:pt x="7718233" y="-4768"/>
                  <a:pt x="7755972" y="23963"/>
                  <a:pt x="7939254" y="0"/>
                </a:cubicBezTo>
                <a:cubicBezTo>
                  <a:pt x="8122536" y="-23963"/>
                  <a:pt x="8326342" y="8617"/>
                  <a:pt x="8605858" y="0"/>
                </a:cubicBezTo>
                <a:cubicBezTo>
                  <a:pt x="8885374" y="-8617"/>
                  <a:pt x="9019890" y="436"/>
                  <a:pt x="9145808" y="0"/>
                </a:cubicBezTo>
                <a:cubicBezTo>
                  <a:pt x="9271726" y="-436"/>
                  <a:pt x="9761138" y="-5523"/>
                  <a:pt x="10065721" y="0"/>
                </a:cubicBezTo>
                <a:cubicBezTo>
                  <a:pt x="10370304" y="5523"/>
                  <a:pt x="10454796" y="9257"/>
                  <a:pt x="10605670" y="0"/>
                </a:cubicBezTo>
                <a:cubicBezTo>
                  <a:pt x="10756544" y="-9257"/>
                  <a:pt x="10937543" y="17034"/>
                  <a:pt x="11145620" y="0"/>
                </a:cubicBezTo>
                <a:cubicBezTo>
                  <a:pt x="11353697" y="-17034"/>
                  <a:pt x="11570449" y="-8272"/>
                  <a:pt x="11812224" y="0"/>
                </a:cubicBezTo>
                <a:cubicBezTo>
                  <a:pt x="12053999" y="8272"/>
                  <a:pt x="12407892" y="11842"/>
                  <a:pt x="12665477" y="0"/>
                </a:cubicBezTo>
                <a:cubicBezTo>
                  <a:pt x="12655443" y="201372"/>
                  <a:pt x="12665972" y="420339"/>
                  <a:pt x="12665477" y="550822"/>
                </a:cubicBezTo>
                <a:cubicBezTo>
                  <a:pt x="12664982" y="681305"/>
                  <a:pt x="12677476" y="888649"/>
                  <a:pt x="12665477" y="1032791"/>
                </a:cubicBezTo>
                <a:cubicBezTo>
                  <a:pt x="12653478" y="1176933"/>
                  <a:pt x="12641490" y="1327772"/>
                  <a:pt x="12665477" y="1514760"/>
                </a:cubicBezTo>
                <a:cubicBezTo>
                  <a:pt x="12689464" y="1701748"/>
                  <a:pt x="12663054" y="1775197"/>
                  <a:pt x="12665477" y="1996729"/>
                </a:cubicBezTo>
                <a:cubicBezTo>
                  <a:pt x="12667900" y="2218261"/>
                  <a:pt x="12650285" y="2371791"/>
                  <a:pt x="12665477" y="2478699"/>
                </a:cubicBezTo>
                <a:cubicBezTo>
                  <a:pt x="12680670" y="2585607"/>
                  <a:pt x="12691203" y="2859496"/>
                  <a:pt x="12665477" y="3029521"/>
                </a:cubicBezTo>
                <a:cubicBezTo>
                  <a:pt x="12639751" y="3199546"/>
                  <a:pt x="12661172" y="3508833"/>
                  <a:pt x="12665477" y="3718048"/>
                </a:cubicBezTo>
                <a:cubicBezTo>
                  <a:pt x="12669782" y="3927263"/>
                  <a:pt x="12661536" y="4102852"/>
                  <a:pt x="12665477" y="4337723"/>
                </a:cubicBezTo>
                <a:cubicBezTo>
                  <a:pt x="12669418" y="4572594"/>
                  <a:pt x="12673728" y="4702627"/>
                  <a:pt x="12665477" y="4888545"/>
                </a:cubicBezTo>
                <a:cubicBezTo>
                  <a:pt x="12657226" y="5074463"/>
                  <a:pt x="12689259" y="5253835"/>
                  <a:pt x="12665477" y="5508219"/>
                </a:cubicBezTo>
                <a:cubicBezTo>
                  <a:pt x="12641695" y="5762603"/>
                  <a:pt x="12710471" y="6388297"/>
                  <a:pt x="12665477" y="6885274"/>
                </a:cubicBezTo>
                <a:cubicBezTo>
                  <a:pt x="12393432" y="6918300"/>
                  <a:pt x="12260546" y="6868370"/>
                  <a:pt x="11872218" y="6885274"/>
                </a:cubicBezTo>
                <a:cubicBezTo>
                  <a:pt x="11483890" y="6902178"/>
                  <a:pt x="11537510" y="6875159"/>
                  <a:pt x="11332269" y="6885274"/>
                </a:cubicBezTo>
                <a:cubicBezTo>
                  <a:pt x="11127028" y="6895389"/>
                  <a:pt x="10796660" y="6920566"/>
                  <a:pt x="10539010" y="6885274"/>
                </a:cubicBezTo>
                <a:cubicBezTo>
                  <a:pt x="10281360" y="6849982"/>
                  <a:pt x="10261599" y="6883729"/>
                  <a:pt x="10125716" y="6885274"/>
                </a:cubicBezTo>
                <a:cubicBezTo>
                  <a:pt x="9989833" y="6886819"/>
                  <a:pt x="9625406" y="6924583"/>
                  <a:pt x="9332457" y="6885274"/>
                </a:cubicBezTo>
                <a:cubicBezTo>
                  <a:pt x="9039508" y="6845965"/>
                  <a:pt x="9131695" y="6883249"/>
                  <a:pt x="9045817" y="6885274"/>
                </a:cubicBezTo>
                <a:cubicBezTo>
                  <a:pt x="8959939" y="6887299"/>
                  <a:pt x="8634590" y="6889628"/>
                  <a:pt x="8505868" y="6885274"/>
                </a:cubicBezTo>
                <a:cubicBezTo>
                  <a:pt x="8377146" y="6880920"/>
                  <a:pt x="8087696" y="6905036"/>
                  <a:pt x="7712609" y="6885274"/>
                </a:cubicBezTo>
                <a:cubicBezTo>
                  <a:pt x="7337522" y="6865512"/>
                  <a:pt x="7296643" y="6889826"/>
                  <a:pt x="6919350" y="6885274"/>
                </a:cubicBezTo>
                <a:cubicBezTo>
                  <a:pt x="6542057" y="6880722"/>
                  <a:pt x="6345035" y="6874831"/>
                  <a:pt x="6126091" y="6885274"/>
                </a:cubicBezTo>
                <a:cubicBezTo>
                  <a:pt x="5907147" y="6895717"/>
                  <a:pt x="5743615" y="6898897"/>
                  <a:pt x="5586142" y="6885274"/>
                </a:cubicBezTo>
                <a:cubicBezTo>
                  <a:pt x="5428669" y="6871651"/>
                  <a:pt x="5403179" y="6885991"/>
                  <a:pt x="5299502" y="6885274"/>
                </a:cubicBezTo>
                <a:cubicBezTo>
                  <a:pt x="5195825" y="6884557"/>
                  <a:pt x="5114217" y="6895611"/>
                  <a:pt x="5012862" y="6885274"/>
                </a:cubicBezTo>
                <a:cubicBezTo>
                  <a:pt x="4911507" y="6874937"/>
                  <a:pt x="4532636" y="6879715"/>
                  <a:pt x="4219604" y="6885274"/>
                </a:cubicBezTo>
                <a:cubicBezTo>
                  <a:pt x="3906572" y="6890833"/>
                  <a:pt x="3714038" y="6864177"/>
                  <a:pt x="3299690" y="6885274"/>
                </a:cubicBezTo>
                <a:cubicBezTo>
                  <a:pt x="2885342" y="6906371"/>
                  <a:pt x="2757418" y="6858699"/>
                  <a:pt x="2379776" y="6885274"/>
                </a:cubicBezTo>
                <a:cubicBezTo>
                  <a:pt x="2002134" y="6911849"/>
                  <a:pt x="2156152" y="6878845"/>
                  <a:pt x="2093137" y="6885274"/>
                </a:cubicBezTo>
                <a:cubicBezTo>
                  <a:pt x="2030122" y="6891703"/>
                  <a:pt x="1650373" y="6875661"/>
                  <a:pt x="1299878" y="6885274"/>
                </a:cubicBezTo>
                <a:cubicBezTo>
                  <a:pt x="949383" y="6894887"/>
                  <a:pt x="773386" y="6904805"/>
                  <a:pt x="633274" y="6885274"/>
                </a:cubicBezTo>
                <a:cubicBezTo>
                  <a:pt x="493162" y="6865743"/>
                  <a:pt x="209090" y="6889702"/>
                  <a:pt x="0" y="6885274"/>
                </a:cubicBezTo>
                <a:cubicBezTo>
                  <a:pt x="-10277" y="6750940"/>
                  <a:pt x="-25675" y="6543608"/>
                  <a:pt x="0" y="6334452"/>
                </a:cubicBezTo>
                <a:cubicBezTo>
                  <a:pt x="25675" y="6125296"/>
                  <a:pt x="1289" y="5753140"/>
                  <a:pt x="0" y="5508219"/>
                </a:cubicBezTo>
                <a:cubicBezTo>
                  <a:pt x="-1289" y="5263298"/>
                  <a:pt x="-27563" y="5130513"/>
                  <a:pt x="0" y="4819692"/>
                </a:cubicBezTo>
                <a:cubicBezTo>
                  <a:pt x="27563" y="4508871"/>
                  <a:pt x="26776" y="4269072"/>
                  <a:pt x="0" y="3993459"/>
                </a:cubicBezTo>
                <a:cubicBezTo>
                  <a:pt x="-26776" y="3717846"/>
                  <a:pt x="-26049" y="3554046"/>
                  <a:pt x="0" y="3236079"/>
                </a:cubicBezTo>
                <a:cubicBezTo>
                  <a:pt x="26049" y="2918112"/>
                  <a:pt x="-11271" y="2898837"/>
                  <a:pt x="0" y="2754110"/>
                </a:cubicBezTo>
                <a:cubicBezTo>
                  <a:pt x="11271" y="2609383"/>
                  <a:pt x="-11803" y="2420225"/>
                  <a:pt x="0" y="2134435"/>
                </a:cubicBezTo>
                <a:cubicBezTo>
                  <a:pt x="11803" y="1848645"/>
                  <a:pt x="-29043" y="1677815"/>
                  <a:pt x="0" y="1514760"/>
                </a:cubicBezTo>
                <a:cubicBezTo>
                  <a:pt x="29043" y="1351706"/>
                  <a:pt x="-11209" y="1081191"/>
                  <a:pt x="0" y="895086"/>
                </a:cubicBezTo>
                <a:cubicBezTo>
                  <a:pt x="11209" y="708981"/>
                  <a:pt x="-5594" y="277567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2907854" cy="6893639"/>
          </a:xfrm>
          <a:custGeom>
            <a:avLst/>
            <a:gdLst>
              <a:gd name="connsiteX0" fmla="*/ 0 w 12907854"/>
              <a:gd name="connsiteY0" fmla="*/ 0 h 6893639"/>
              <a:gd name="connsiteX1" fmla="*/ 292125 w 12907854"/>
              <a:gd name="connsiteY1" fmla="*/ 0 h 6893639"/>
              <a:gd name="connsiteX2" fmla="*/ 584250 w 12907854"/>
              <a:gd name="connsiteY2" fmla="*/ 0 h 6893639"/>
              <a:gd name="connsiteX3" fmla="*/ 1134532 w 12907854"/>
              <a:gd name="connsiteY3" fmla="*/ 0 h 6893639"/>
              <a:gd name="connsiteX4" fmla="*/ 2072050 w 12907854"/>
              <a:gd name="connsiteY4" fmla="*/ 0 h 6893639"/>
              <a:gd name="connsiteX5" fmla="*/ 2493254 w 12907854"/>
              <a:gd name="connsiteY5" fmla="*/ 0 h 6893639"/>
              <a:gd name="connsiteX6" fmla="*/ 2914458 w 12907854"/>
              <a:gd name="connsiteY6" fmla="*/ 0 h 6893639"/>
              <a:gd name="connsiteX7" fmla="*/ 3851975 w 12907854"/>
              <a:gd name="connsiteY7" fmla="*/ 0 h 6893639"/>
              <a:gd name="connsiteX8" fmla="*/ 4402258 w 12907854"/>
              <a:gd name="connsiteY8" fmla="*/ 0 h 6893639"/>
              <a:gd name="connsiteX9" fmla="*/ 5210697 w 12907854"/>
              <a:gd name="connsiteY9" fmla="*/ 0 h 6893639"/>
              <a:gd name="connsiteX10" fmla="*/ 6148215 w 12907854"/>
              <a:gd name="connsiteY10" fmla="*/ 0 h 6893639"/>
              <a:gd name="connsiteX11" fmla="*/ 6698497 w 12907854"/>
              <a:gd name="connsiteY11" fmla="*/ 0 h 6893639"/>
              <a:gd name="connsiteX12" fmla="*/ 6990622 w 12907854"/>
              <a:gd name="connsiteY12" fmla="*/ 0 h 6893639"/>
              <a:gd name="connsiteX13" fmla="*/ 7540904 w 12907854"/>
              <a:gd name="connsiteY13" fmla="*/ 0 h 6893639"/>
              <a:gd name="connsiteX14" fmla="*/ 8478422 w 12907854"/>
              <a:gd name="connsiteY14" fmla="*/ 0 h 6893639"/>
              <a:gd name="connsiteX15" fmla="*/ 8899626 w 12907854"/>
              <a:gd name="connsiteY15" fmla="*/ 0 h 6893639"/>
              <a:gd name="connsiteX16" fmla="*/ 9449908 w 12907854"/>
              <a:gd name="connsiteY16" fmla="*/ 0 h 6893639"/>
              <a:gd name="connsiteX17" fmla="*/ 9742033 w 12907854"/>
              <a:gd name="connsiteY17" fmla="*/ 0 h 6893639"/>
              <a:gd name="connsiteX18" fmla="*/ 10292315 w 12907854"/>
              <a:gd name="connsiteY18" fmla="*/ 0 h 6893639"/>
              <a:gd name="connsiteX19" fmla="*/ 11229833 w 12907854"/>
              <a:gd name="connsiteY19" fmla="*/ 0 h 6893639"/>
              <a:gd name="connsiteX20" fmla="*/ 12167351 w 12907854"/>
              <a:gd name="connsiteY20" fmla="*/ 0 h 6893639"/>
              <a:gd name="connsiteX21" fmla="*/ 12907854 w 12907854"/>
              <a:gd name="connsiteY21" fmla="*/ 0 h 6893639"/>
              <a:gd name="connsiteX22" fmla="*/ 12907854 w 12907854"/>
              <a:gd name="connsiteY22" fmla="*/ 827237 h 6893639"/>
              <a:gd name="connsiteX23" fmla="*/ 12907854 w 12907854"/>
              <a:gd name="connsiteY23" fmla="*/ 1378728 h 6893639"/>
              <a:gd name="connsiteX24" fmla="*/ 12907854 w 12907854"/>
              <a:gd name="connsiteY24" fmla="*/ 1930219 h 6893639"/>
              <a:gd name="connsiteX25" fmla="*/ 12907854 w 12907854"/>
              <a:gd name="connsiteY25" fmla="*/ 2550646 h 6893639"/>
              <a:gd name="connsiteX26" fmla="*/ 12907854 w 12907854"/>
              <a:gd name="connsiteY26" fmla="*/ 3102138 h 6893639"/>
              <a:gd name="connsiteX27" fmla="*/ 12907854 w 12907854"/>
              <a:gd name="connsiteY27" fmla="*/ 3722565 h 6893639"/>
              <a:gd name="connsiteX28" fmla="*/ 12907854 w 12907854"/>
              <a:gd name="connsiteY28" fmla="*/ 4205120 h 6893639"/>
              <a:gd name="connsiteX29" fmla="*/ 12907854 w 12907854"/>
              <a:gd name="connsiteY29" fmla="*/ 5032356 h 6893639"/>
              <a:gd name="connsiteX30" fmla="*/ 12907854 w 12907854"/>
              <a:gd name="connsiteY30" fmla="*/ 5721720 h 6893639"/>
              <a:gd name="connsiteX31" fmla="*/ 12907854 w 12907854"/>
              <a:gd name="connsiteY31" fmla="*/ 6204275 h 6893639"/>
              <a:gd name="connsiteX32" fmla="*/ 12907854 w 12907854"/>
              <a:gd name="connsiteY32" fmla="*/ 6893639 h 6893639"/>
              <a:gd name="connsiteX33" fmla="*/ 12357572 w 12907854"/>
              <a:gd name="connsiteY33" fmla="*/ 6893639 h 6893639"/>
              <a:gd name="connsiteX34" fmla="*/ 12065447 w 12907854"/>
              <a:gd name="connsiteY34" fmla="*/ 6893639 h 6893639"/>
              <a:gd name="connsiteX35" fmla="*/ 11515164 w 12907854"/>
              <a:gd name="connsiteY35" fmla="*/ 6893639 h 6893639"/>
              <a:gd name="connsiteX36" fmla="*/ 11223039 w 12907854"/>
              <a:gd name="connsiteY36" fmla="*/ 6893639 h 6893639"/>
              <a:gd name="connsiteX37" fmla="*/ 10543679 w 12907854"/>
              <a:gd name="connsiteY37" fmla="*/ 6893639 h 6893639"/>
              <a:gd name="connsiteX38" fmla="*/ 9993396 w 12907854"/>
              <a:gd name="connsiteY38" fmla="*/ 6893639 h 6893639"/>
              <a:gd name="connsiteX39" fmla="*/ 9184957 w 12907854"/>
              <a:gd name="connsiteY39" fmla="*/ 6893639 h 6893639"/>
              <a:gd name="connsiteX40" fmla="*/ 8247439 w 12907854"/>
              <a:gd name="connsiteY40" fmla="*/ 6893639 h 6893639"/>
              <a:gd name="connsiteX41" fmla="*/ 7697157 w 12907854"/>
              <a:gd name="connsiteY41" fmla="*/ 6893639 h 6893639"/>
              <a:gd name="connsiteX42" fmla="*/ 6759639 w 12907854"/>
              <a:gd name="connsiteY42" fmla="*/ 6893639 h 6893639"/>
              <a:gd name="connsiteX43" fmla="*/ 5822122 w 12907854"/>
              <a:gd name="connsiteY43" fmla="*/ 6893639 h 6893639"/>
              <a:gd name="connsiteX44" fmla="*/ 4884604 w 12907854"/>
              <a:gd name="connsiteY44" fmla="*/ 6893639 h 6893639"/>
              <a:gd name="connsiteX45" fmla="*/ 4076164 w 12907854"/>
              <a:gd name="connsiteY45" fmla="*/ 6893639 h 6893639"/>
              <a:gd name="connsiteX46" fmla="*/ 3784039 w 12907854"/>
              <a:gd name="connsiteY46" fmla="*/ 6893639 h 6893639"/>
              <a:gd name="connsiteX47" fmla="*/ 3491914 w 12907854"/>
              <a:gd name="connsiteY47" fmla="*/ 6893639 h 6893639"/>
              <a:gd name="connsiteX48" fmla="*/ 3070711 w 12907854"/>
              <a:gd name="connsiteY48" fmla="*/ 6893639 h 6893639"/>
              <a:gd name="connsiteX49" fmla="*/ 2391350 w 12907854"/>
              <a:gd name="connsiteY49" fmla="*/ 6893639 h 6893639"/>
              <a:gd name="connsiteX50" fmla="*/ 1970146 w 12907854"/>
              <a:gd name="connsiteY50" fmla="*/ 6893639 h 6893639"/>
              <a:gd name="connsiteX51" fmla="*/ 1548942 w 12907854"/>
              <a:gd name="connsiteY51" fmla="*/ 6893639 h 6893639"/>
              <a:gd name="connsiteX52" fmla="*/ 611425 w 12907854"/>
              <a:gd name="connsiteY52" fmla="*/ 6893639 h 6893639"/>
              <a:gd name="connsiteX53" fmla="*/ 0 w 12907854"/>
              <a:gd name="connsiteY53" fmla="*/ 6893639 h 6893639"/>
              <a:gd name="connsiteX54" fmla="*/ 0 w 12907854"/>
              <a:gd name="connsiteY54" fmla="*/ 6135339 h 6893639"/>
              <a:gd name="connsiteX55" fmla="*/ 0 w 12907854"/>
              <a:gd name="connsiteY55" fmla="*/ 5308102 h 6893639"/>
              <a:gd name="connsiteX56" fmla="*/ 0 w 12907854"/>
              <a:gd name="connsiteY56" fmla="*/ 4618738 h 6893639"/>
              <a:gd name="connsiteX57" fmla="*/ 0 w 12907854"/>
              <a:gd name="connsiteY57" fmla="*/ 3998311 h 6893639"/>
              <a:gd name="connsiteX58" fmla="*/ 0 w 12907854"/>
              <a:gd name="connsiteY58" fmla="*/ 3240010 h 6893639"/>
              <a:gd name="connsiteX59" fmla="*/ 0 w 12907854"/>
              <a:gd name="connsiteY59" fmla="*/ 2619583 h 6893639"/>
              <a:gd name="connsiteX60" fmla="*/ 0 w 12907854"/>
              <a:gd name="connsiteY60" fmla="*/ 1930219 h 6893639"/>
              <a:gd name="connsiteX61" fmla="*/ 0 w 12907854"/>
              <a:gd name="connsiteY61" fmla="*/ 1309791 h 6893639"/>
              <a:gd name="connsiteX62" fmla="*/ 0 w 12907854"/>
              <a:gd name="connsiteY62" fmla="*/ 827237 h 6893639"/>
              <a:gd name="connsiteX63" fmla="*/ 0 w 12907854"/>
              <a:gd name="connsiteY63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2907854" h="6893639" fill="none" extrusionOk="0">
                <a:moveTo>
                  <a:pt x="0" y="0"/>
                </a:moveTo>
                <a:cubicBezTo>
                  <a:pt x="71846" y="-12781"/>
                  <a:pt x="148720" y="6331"/>
                  <a:pt x="292125" y="0"/>
                </a:cubicBezTo>
                <a:cubicBezTo>
                  <a:pt x="435531" y="-6331"/>
                  <a:pt x="510217" y="-5430"/>
                  <a:pt x="584250" y="0"/>
                </a:cubicBezTo>
                <a:cubicBezTo>
                  <a:pt x="658284" y="5430"/>
                  <a:pt x="937864" y="-494"/>
                  <a:pt x="1134532" y="0"/>
                </a:cubicBezTo>
                <a:cubicBezTo>
                  <a:pt x="1331200" y="494"/>
                  <a:pt x="1717066" y="25435"/>
                  <a:pt x="2072050" y="0"/>
                </a:cubicBezTo>
                <a:cubicBezTo>
                  <a:pt x="2427034" y="-25435"/>
                  <a:pt x="2303770" y="-1571"/>
                  <a:pt x="2493254" y="0"/>
                </a:cubicBezTo>
                <a:cubicBezTo>
                  <a:pt x="2682738" y="1571"/>
                  <a:pt x="2713929" y="-9092"/>
                  <a:pt x="2914458" y="0"/>
                </a:cubicBezTo>
                <a:cubicBezTo>
                  <a:pt x="3114987" y="9092"/>
                  <a:pt x="3533353" y="-35002"/>
                  <a:pt x="3851975" y="0"/>
                </a:cubicBezTo>
                <a:cubicBezTo>
                  <a:pt x="4170597" y="35002"/>
                  <a:pt x="4282219" y="-3436"/>
                  <a:pt x="4402258" y="0"/>
                </a:cubicBezTo>
                <a:cubicBezTo>
                  <a:pt x="4522297" y="3436"/>
                  <a:pt x="4809224" y="-3710"/>
                  <a:pt x="5210697" y="0"/>
                </a:cubicBezTo>
                <a:cubicBezTo>
                  <a:pt x="5612170" y="3710"/>
                  <a:pt x="5726817" y="2120"/>
                  <a:pt x="6148215" y="0"/>
                </a:cubicBezTo>
                <a:cubicBezTo>
                  <a:pt x="6569613" y="-2120"/>
                  <a:pt x="6477301" y="-20333"/>
                  <a:pt x="6698497" y="0"/>
                </a:cubicBezTo>
                <a:cubicBezTo>
                  <a:pt x="6919693" y="20333"/>
                  <a:pt x="6863418" y="-6816"/>
                  <a:pt x="6990622" y="0"/>
                </a:cubicBezTo>
                <a:cubicBezTo>
                  <a:pt x="7117827" y="6816"/>
                  <a:pt x="7358023" y="-17517"/>
                  <a:pt x="7540904" y="0"/>
                </a:cubicBezTo>
                <a:cubicBezTo>
                  <a:pt x="7723785" y="17517"/>
                  <a:pt x="8210209" y="-16022"/>
                  <a:pt x="8478422" y="0"/>
                </a:cubicBezTo>
                <a:cubicBezTo>
                  <a:pt x="8746635" y="16022"/>
                  <a:pt x="8784714" y="-13669"/>
                  <a:pt x="8899626" y="0"/>
                </a:cubicBezTo>
                <a:cubicBezTo>
                  <a:pt x="9014538" y="13669"/>
                  <a:pt x="9286852" y="9685"/>
                  <a:pt x="9449908" y="0"/>
                </a:cubicBezTo>
                <a:cubicBezTo>
                  <a:pt x="9612964" y="-9685"/>
                  <a:pt x="9677750" y="899"/>
                  <a:pt x="9742033" y="0"/>
                </a:cubicBezTo>
                <a:cubicBezTo>
                  <a:pt x="9806317" y="-899"/>
                  <a:pt x="10038175" y="16585"/>
                  <a:pt x="10292315" y="0"/>
                </a:cubicBezTo>
                <a:cubicBezTo>
                  <a:pt x="10546455" y="-16585"/>
                  <a:pt x="10832501" y="-44663"/>
                  <a:pt x="11229833" y="0"/>
                </a:cubicBezTo>
                <a:cubicBezTo>
                  <a:pt x="11627165" y="44663"/>
                  <a:pt x="11717285" y="42329"/>
                  <a:pt x="12167351" y="0"/>
                </a:cubicBezTo>
                <a:cubicBezTo>
                  <a:pt x="12617417" y="-42329"/>
                  <a:pt x="12556819" y="5996"/>
                  <a:pt x="12907854" y="0"/>
                </a:cubicBezTo>
                <a:cubicBezTo>
                  <a:pt x="12945538" y="260027"/>
                  <a:pt x="12904244" y="495159"/>
                  <a:pt x="12907854" y="827237"/>
                </a:cubicBezTo>
                <a:cubicBezTo>
                  <a:pt x="12911464" y="1159315"/>
                  <a:pt x="12918415" y="1214037"/>
                  <a:pt x="12907854" y="1378728"/>
                </a:cubicBezTo>
                <a:cubicBezTo>
                  <a:pt x="12897293" y="1543419"/>
                  <a:pt x="12911334" y="1745795"/>
                  <a:pt x="12907854" y="1930219"/>
                </a:cubicBezTo>
                <a:cubicBezTo>
                  <a:pt x="12904374" y="2114643"/>
                  <a:pt x="12902995" y="2405025"/>
                  <a:pt x="12907854" y="2550646"/>
                </a:cubicBezTo>
                <a:cubicBezTo>
                  <a:pt x="12912713" y="2696267"/>
                  <a:pt x="12895347" y="2965310"/>
                  <a:pt x="12907854" y="3102138"/>
                </a:cubicBezTo>
                <a:cubicBezTo>
                  <a:pt x="12920361" y="3238966"/>
                  <a:pt x="12889422" y="3444019"/>
                  <a:pt x="12907854" y="3722565"/>
                </a:cubicBezTo>
                <a:cubicBezTo>
                  <a:pt x="12926286" y="4001111"/>
                  <a:pt x="12895140" y="3998524"/>
                  <a:pt x="12907854" y="4205120"/>
                </a:cubicBezTo>
                <a:cubicBezTo>
                  <a:pt x="12920568" y="4411716"/>
                  <a:pt x="12884069" y="4739464"/>
                  <a:pt x="12907854" y="5032356"/>
                </a:cubicBezTo>
                <a:cubicBezTo>
                  <a:pt x="12931639" y="5325248"/>
                  <a:pt x="12892753" y="5508927"/>
                  <a:pt x="12907854" y="5721720"/>
                </a:cubicBezTo>
                <a:cubicBezTo>
                  <a:pt x="12922955" y="5934513"/>
                  <a:pt x="12899737" y="6054162"/>
                  <a:pt x="12907854" y="6204275"/>
                </a:cubicBezTo>
                <a:cubicBezTo>
                  <a:pt x="12915971" y="6354388"/>
                  <a:pt x="12877609" y="6662882"/>
                  <a:pt x="12907854" y="6893639"/>
                </a:cubicBezTo>
                <a:cubicBezTo>
                  <a:pt x="12771061" y="6894247"/>
                  <a:pt x="12623137" y="6896505"/>
                  <a:pt x="12357572" y="6893639"/>
                </a:cubicBezTo>
                <a:cubicBezTo>
                  <a:pt x="12092007" y="6890773"/>
                  <a:pt x="12177017" y="6902148"/>
                  <a:pt x="12065447" y="6893639"/>
                </a:cubicBezTo>
                <a:cubicBezTo>
                  <a:pt x="11953877" y="6885130"/>
                  <a:pt x="11666191" y="6903549"/>
                  <a:pt x="11515164" y="6893639"/>
                </a:cubicBezTo>
                <a:cubicBezTo>
                  <a:pt x="11364137" y="6883729"/>
                  <a:pt x="11332930" y="6888420"/>
                  <a:pt x="11223039" y="6893639"/>
                </a:cubicBezTo>
                <a:cubicBezTo>
                  <a:pt x="11113148" y="6898858"/>
                  <a:pt x="10707231" y="6927024"/>
                  <a:pt x="10543679" y="6893639"/>
                </a:cubicBezTo>
                <a:cubicBezTo>
                  <a:pt x="10380127" y="6860254"/>
                  <a:pt x="10257384" y="6873527"/>
                  <a:pt x="9993396" y="6893639"/>
                </a:cubicBezTo>
                <a:cubicBezTo>
                  <a:pt x="9729408" y="6913751"/>
                  <a:pt x="9396105" y="6895503"/>
                  <a:pt x="9184957" y="6893639"/>
                </a:cubicBezTo>
                <a:cubicBezTo>
                  <a:pt x="8973809" y="6891775"/>
                  <a:pt x="8549937" y="6878214"/>
                  <a:pt x="8247439" y="6893639"/>
                </a:cubicBezTo>
                <a:cubicBezTo>
                  <a:pt x="7944941" y="6909064"/>
                  <a:pt x="7846103" y="6907211"/>
                  <a:pt x="7697157" y="6893639"/>
                </a:cubicBezTo>
                <a:cubicBezTo>
                  <a:pt x="7548211" y="6880067"/>
                  <a:pt x="6972974" y="6893185"/>
                  <a:pt x="6759639" y="6893639"/>
                </a:cubicBezTo>
                <a:cubicBezTo>
                  <a:pt x="6546304" y="6894093"/>
                  <a:pt x="6225775" y="6860762"/>
                  <a:pt x="5822122" y="6893639"/>
                </a:cubicBezTo>
                <a:cubicBezTo>
                  <a:pt x="5418469" y="6926516"/>
                  <a:pt x="5327721" y="6892427"/>
                  <a:pt x="4884604" y="6893639"/>
                </a:cubicBezTo>
                <a:cubicBezTo>
                  <a:pt x="4441487" y="6894851"/>
                  <a:pt x="4291010" y="6911136"/>
                  <a:pt x="4076164" y="6893639"/>
                </a:cubicBezTo>
                <a:cubicBezTo>
                  <a:pt x="3861318" y="6876142"/>
                  <a:pt x="3888733" y="6907996"/>
                  <a:pt x="3784039" y="6893639"/>
                </a:cubicBezTo>
                <a:cubicBezTo>
                  <a:pt x="3679346" y="6879282"/>
                  <a:pt x="3619935" y="6887055"/>
                  <a:pt x="3491914" y="6893639"/>
                </a:cubicBezTo>
                <a:cubicBezTo>
                  <a:pt x="3363893" y="6900223"/>
                  <a:pt x="3249657" y="6876445"/>
                  <a:pt x="3070711" y="6893639"/>
                </a:cubicBezTo>
                <a:cubicBezTo>
                  <a:pt x="2891765" y="6910833"/>
                  <a:pt x="2677890" y="6911125"/>
                  <a:pt x="2391350" y="6893639"/>
                </a:cubicBezTo>
                <a:cubicBezTo>
                  <a:pt x="2104810" y="6876153"/>
                  <a:pt x="2107438" y="6873267"/>
                  <a:pt x="1970146" y="6893639"/>
                </a:cubicBezTo>
                <a:cubicBezTo>
                  <a:pt x="1832854" y="6914011"/>
                  <a:pt x="1750923" y="6890881"/>
                  <a:pt x="1548942" y="6893639"/>
                </a:cubicBezTo>
                <a:cubicBezTo>
                  <a:pt x="1346961" y="6896397"/>
                  <a:pt x="880871" y="6900492"/>
                  <a:pt x="611425" y="6893639"/>
                </a:cubicBezTo>
                <a:cubicBezTo>
                  <a:pt x="341979" y="6886786"/>
                  <a:pt x="138701" y="6918394"/>
                  <a:pt x="0" y="6893639"/>
                </a:cubicBezTo>
                <a:cubicBezTo>
                  <a:pt x="30068" y="6519320"/>
                  <a:pt x="14336" y="6297341"/>
                  <a:pt x="0" y="6135339"/>
                </a:cubicBezTo>
                <a:cubicBezTo>
                  <a:pt x="-14336" y="5973337"/>
                  <a:pt x="-17767" y="5615818"/>
                  <a:pt x="0" y="5308102"/>
                </a:cubicBezTo>
                <a:cubicBezTo>
                  <a:pt x="17767" y="5000386"/>
                  <a:pt x="15538" y="4950961"/>
                  <a:pt x="0" y="4618738"/>
                </a:cubicBezTo>
                <a:cubicBezTo>
                  <a:pt x="-15538" y="4286515"/>
                  <a:pt x="-21082" y="4166362"/>
                  <a:pt x="0" y="3998311"/>
                </a:cubicBezTo>
                <a:cubicBezTo>
                  <a:pt x="21082" y="3830260"/>
                  <a:pt x="26728" y="3414315"/>
                  <a:pt x="0" y="3240010"/>
                </a:cubicBezTo>
                <a:cubicBezTo>
                  <a:pt x="-26728" y="3065705"/>
                  <a:pt x="-16686" y="2895517"/>
                  <a:pt x="0" y="2619583"/>
                </a:cubicBezTo>
                <a:cubicBezTo>
                  <a:pt x="16686" y="2343649"/>
                  <a:pt x="-33168" y="2273215"/>
                  <a:pt x="0" y="1930219"/>
                </a:cubicBezTo>
                <a:cubicBezTo>
                  <a:pt x="33168" y="1587223"/>
                  <a:pt x="17836" y="1486638"/>
                  <a:pt x="0" y="1309791"/>
                </a:cubicBezTo>
                <a:cubicBezTo>
                  <a:pt x="-17836" y="1132944"/>
                  <a:pt x="4861" y="927813"/>
                  <a:pt x="0" y="827237"/>
                </a:cubicBezTo>
                <a:cubicBezTo>
                  <a:pt x="-4861" y="726661"/>
                  <a:pt x="25520" y="166150"/>
                  <a:pt x="0" y="0"/>
                </a:cubicBezTo>
                <a:close/>
              </a:path>
              <a:path w="12907854" h="6893639" stroke="0" extrusionOk="0">
                <a:moveTo>
                  <a:pt x="0" y="0"/>
                </a:moveTo>
                <a:cubicBezTo>
                  <a:pt x="204022" y="-19128"/>
                  <a:pt x="269658" y="8"/>
                  <a:pt x="421204" y="0"/>
                </a:cubicBezTo>
                <a:cubicBezTo>
                  <a:pt x="572750" y="-8"/>
                  <a:pt x="789857" y="-22688"/>
                  <a:pt x="1100564" y="0"/>
                </a:cubicBezTo>
                <a:cubicBezTo>
                  <a:pt x="1411271" y="22688"/>
                  <a:pt x="1548765" y="33035"/>
                  <a:pt x="1779925" y="0"/>
                </a:cubicBezTo>
                <a:cubicBezTo>
                  <a:pt x="2011085" y="-33035"/>
                  <a:pt x="2509274" y="-1732"/>
                  <a:pt x="2717443" y="0"/>
                </a:cubicBezTo>
                <a:cubicBezTo>
                  <a:pt x="2925612" y="1732"/>
                  <a:pt x="3033969" y="15901"/>
                  <a:pt x="3138647" y="0"/>
                </a:cubicBezTo>
                <a:cubicBezTo>
                  <a:pt x="3243325" y="-15901"/>
                  <a:pt x="3319272" y="-13174"/>
                  <a:pt x="3430772" y="0"/>
                </a:cubicBezTo>
                <a:cubicBezTo>
                  <a:pt x="3542273" y="13174"/>
                  <a:pt x="3725134" y="6753"/>
                  <a:pt x="3981054" y="0"/>
                </a:cubicBezTo>
                <a:cubicBezTo>
                  <a:pt x="4236974" y="-6753"/>
                  <a:pt x="4512999" y="-24844"/>
                  <a:pt x="4789493" y="0"/>
                </a:cubicBezTo>
                <a:cubicBezTo>
                  <a:pt x="5065987" y="24844"/>
                  <a:pt x="5274581" y="3406"/>
                  <a:pt x="5727011" y="0"/>
                </a:cubicBezTo>
                <a:cubicBezTo>
                  <a:pt x="6179441" y="-3406"/>
                  <a:pt x="5956434" y="-5484"/>
                  <a:pt x="6019136" y="0"/>
                </a:cubicBezTo>
                <a:cubicBezTo>
                  <a:pt x="6081838" y="5484"/>
                  <a:pt x="6477989" y="19284"/>
                  <a:pt x="6827575" y="0"/>
                </a:cubicBezTo>
                <a:cubicBezTo>
                  <a:pt x="7177161" y="-19284"/>
                  <a:pt x="7215279" y="-12847"/>
                  <a:pt x="7377858" y="0"/>
                </a:cubicBezTo>
                <a:cubicBezTo>
                  <a:pt x="7540437" y="12847"/>
                  <a:pt x="7816256" y="-26646"/>
                  <a:pt x="8186297" y="0"/>
                </a:cubicBezTo>
                <a:cubicBezTo>
                  <a:pt x="8556338" y="26646"/>
                  <a:pt x="8380556" y="-13381"/>
                  <a:pt x="8478422" y="0"/>
                </a:cubicBezTo>
                <a:cubicBezTo>
                  <a:pt x="8576288" y="13381"/>
                  <a:pt x="8953583" y="-22305"/>
                  <a:pt x="9157783" y="0"/>
                </a:cubicBezTo>
                <a:cubicBezTo>
                  <a:pt x="9361983" y="22305"/>
                  <a:pt x="9548186" y="25574"/>
                  <a:pt x="9708065" y="0"/>
                </a:cubicBezTo>
                <a:cubicBezTo>
                  <a:pt x="9867944" y="-25574"/>
                  <a:pt x="9992958" y="-14099"/>
                  <a:pt x="10129269" y="0"/>
                </a:cubicBezTo>
                <a:cubicBezTo>
                  <a:pt x="10265580" y="14099"/>
                  <a:pt x="10434902" y="16936"/>
                  <a:pt x="10679551" y="0"/>
                </a:cubicBezTo>
                <a:cubicBezTo>
                  <a:pt x="10924200" y="-16936"/>
                  <a:pt x="11169329" y="-31797"/>
                  <a:pt x="11358912" y="0"/>
                </a:cubicBezTo>
                <a:cubicBezTo>
                  <a:pt x="11548495" y="31797"/>
                  <a:pt x="11567949" y="709"/>
                  <a:pt x="11651037" y="0"/>
                </a:cubicBezTo>
                <a:cubicBezTo>
                  <a:pt x="11734125" y="-709"/>
                  <a:pt x="12636115" y="-7306"/>
                  <a:pt x="12907854" y="0"/>
                </a:cubicBezTo>
                <a:cubicBezTo>
                  <a:pt x="12912835" y="298912"/>
                  <a:pt x="12936263" y="423798"/>
                  <a:pt x="12907854" y="620428"/>
                </a:cubicBezTo>
                <a:cubicBezTo>
                  <a:pt x="12879445" y="817058"/>
                  <a:pt x="12900302" y="957481"/>
                  <a:pt x="12907854" y="1171919"/>
                </a:cubicBezTo>
                <a:cubicBezTo>
                  <a:pt x="12915406" y="1386357"/>
                  <a:pt x="12916367" y="1590296"/>
                  <a:pt x="12907854" y="1723410"/>
                </a:cubicBezTo>
                <a:cubicBezTo>
                  <a:pt x="12899341" y="1856524"/>
                  <a:pt x="12880287" y="2185047"/>
                  <a:pt x="12907854" y="2412774"/>
                </a:cubicBezTo>
                <a:cubicBezTo>
                  <a:pt x="12935421" y="2640501"/>
                  <a:pt x="12931962" y="2899900"/>
                  <a:pt x="12907854" y="3033201"/>
                </a:cubicBezTo>
                <a:cubicBezTo>
                  <a:pt x="12883746" y="3166502"/>
                  <a:pt x="12921384" y="3510563"/>
                  <a:pt x="12907854" y="3653629"/>
                </a:cubicBezTo>
                <a:cubicBezTo>
                  <a:pt x="12894324" y="3796695"/>
                  <a:pt x="12887244" y="4136976"/>
                  <a:pt x="12907854" y="4411929"/>
                </a:cubicBezTo>
                <a:cubicBezTo>
                  <a:pt x="12928464" y="4686882"/>
                  <a:pt x="12936041" y="4913903"/>
                  <a:pt x="12907854" y="5101293"/>
                </a:cubicBezTo>
                <a:cubicBezTo>
                  <a:pt x="12879667" y="5288683"/>
                  <a:pt x="12934096" y="5667440"/>
                  <a:pt x="12907854" y="5859593"/>
                </a:cubicBezTo>
                <a:cubicBezTo>
                  <a:pt x="12881612" y="6051746"/>
                  <a:pt x="12878295" y="6676525"/>
                  <a:pt x="12907854" y="6893639"/>
                </a:cubicBezTo>
                <a:cubicBezTo>
                  <a:pt x="12641384" y="6911874"/>
                  <a:pt x="12264629" y="6893271"/>
                  <a:pt x="12099415" y="6893639"/>
                </a:cubicBezTo>
                <a:cubicBezTo>
                  <a:pt x="11934201" y="6894007"/>
                  <a:pt x="11952605" y="6906093"/>
                  <a:pt x="11807290" y="6893639"/>
                </a:cubicBezTo>
                <a:cubicBezTo>
                  <a:pt x="11661975" y="6881185"/>
                  <a:pt x="11405487" y="6909780"/>
                  <a:pt x="11127929" y="6893639"/>
                </a:cubicBezTo>
                <a:cubicBezTo>
                  <a:pt x="10850371" y="6877498"/>
                  <a:pt x="10693059" y="6891350"/>
                  <a:pt x="10448568" y="6893639"/>
                </a:cubicBezTo>
                <a:cubicBezTo>
                  <a:pt x="10204077" y="6895928"/>
                  <a:pt x="10233496" y="6881477"/>
                  <a:pt x="10156443" y="6893639"/>
                </a:cubicBezTo>
                <a:cubicBezTo>
                  <a:pt x="10079391" y="6905801"/>
                  <a:pt x="9534820" y="6917822"/>
                  <a:pt x="9348004" y="6893639"/>
                </a:cubicBezTo>
                <a:cubicBezTo>
                  <a:pt x="9161188" y="6869456"/>
                  <a:pt x="8968886" y="6906601"/>
                  <a:pt x="8668643" y="6893639"/>
                </a:cubicBezTo>
                <a:cubicBezTo>
                  <a:pt x="8368400" y="6880677"/>
                  <a:pt x="8153370" y="6873220"/>
                  <a:pt x="7860204" y="6893639"/>
                </a:cubicBezTo>
                <a:cubicBezTo>
                  <a:pt x="7567038" y="6914058"/>
                  <a:pt x="7166896" y="6898728"/>
                  <a:pt x="6922686" y="6893639"/>
                </a:cubicBezTo>
                <a:cubicBezTo>
                  <a:pt x="6678476" y="6888550"/>
                  <a:pt x="6480311" y="6869546"/>
                  <a:pt x="6243325" y="6893639"/>
                </a:cubicBezTo>
                <a:cubicBezTo>
                  <a:pt x="6006339" y="6917732"/>
                  <a:pt x="5679652" y="6895595"/>
                  <a:pt x="5305807" y="6893639"/>
                </a:cubicBezTo>
                <a:cubicBezTo>
                  <a:pt x="4931962" y="6891683"/>
                  <a:pt x="4682531" y="6899171"/>
                  <a:pt x="4497368" y="6893639"/>
                </a:cubicBezTo>
                <a:cubicBezTo>
                  <a:pt x="4312205" y="6888107"/>
                  <a:pt x="4208328" y="6889307"/>
                  <a:pt x="4076164" y="6893639"/>
                </a:cubicBezTo>
                <a:cubicBezTo>
                  <a:pt x="3944000" y="6897971"/>
                  <a:pt x="3607238" y="6870776"/>
                  <a:pt x="3267725" y="6893639"/>
                </a:cubicBezTo>
                <a:cubicBezTo>
                  <a:pt x="2928212" y="6916502"/>
                  <a:pt x="2796963" y="6934625"/>
                  <a:pt x="2330207" y="6893639"/>
                </a:cubicBezTo>
                <a:cubicBezTo>
                  <a:pt x="1863451" y="6852653"/>
                  <a:pt x="1688663" y="6859354"/>
                  <a:pt x="1392690" y="6893639"/>
                </a:cubicBezTo>
                <a:cubicBezTo>
                  <a:pt x="1096717" y="6927924"/>
                  <a:pt x="1164815" y="6880325"/>
                  <a:pt x="1100564" y="6893639"/>
                </a:cubicBezTo>
                <a:cubicBezTo>
                  <a:pt x="1036313" y="6906953"/>
                  <a:pt x="920513" y="6879241"/>
                  <a:pt x="808439" y="6893639"/>
                </a:cubicBezTo>
                <a:cubicBezTo>
                  <a:pt x="696365" y="6908037"/>
                  <a:pt x="167724" y="6912442"/>
                  <a:pt x="0" y="6893639"/>
                </a:cubicBezTo>
                <a:cubicBezTo>
                  <a:pt x="-137" y="6779939"/>
                  <a:pt x="-4223" y="6470346"/>
                  <a:pt x="0" y="6342148"/>
                </a:cubicBezTo>
                <a:cubicBezTo>
                  <a:pt x="4223" y="6213950"/>
                  <a:pt x="33261" y="5706136"/>
                  <a:pt x="0" y="5514911"/>
                </a:cubicBezTo>
                <a:cubicBezTo>
                  <a:pt x="-33261" y="5323686"/>
                  <a:pt x="-11737" y="5019256"/>
                  <a:pt x="0" y="4687675"/>
                </a:cubicBezTo>
                <a:cubicBezTo>
                  <a:pt x="11737" y="4356094"/>
                  <a:pt x="26688" y="4370724"/>
                  <a:pt x="0" y="4136183"/>
                </a:cubicBezTo>
                <a:cubicBezTo>
                  <a:pt x="-26688" y="3901642"/>
                  <a:pt x="30093" y="3730055"/>
                  <a:pt x="0" y="3446820"/>
                </a:cubicBezTo>
                <a:cubicBezTo>
                  <a:pt x="-30093" y="3163585"/>
                  <a:pt x="-35728" y="2821570"/>
                  <a:pt x="0" y="2619583"/>
                </a:cubicBezTo>
                <a:cubicBezTo>
                  <a:pt x="35728" y="2417596"/>
                  <a:pt x="12767" y="2270025"/>
                  <a:pt x="0" y="2068092"/>
                </a:cubicBezTo>
                <a:cubicBezTo>
                  <a:pt x="-12767" y="1866159"/>
                  <a:pt x="-20854" y="1626116"/>
                  <a:pt x="0" y="1378728"/>
                </a:cubicBezTo>
                <a:cubicBezTo>
                  <a:pt x="20854" y="1131340"/>
                  <a:pt x="-17165" y="928094"/>
                  <a:pt x="0" y="689364"/>
                </a:cubicBezTo>
                <a:cubicBezTo>
                  <a:pt x="17165" y="450634"/>
                  <a:pt x="9603" y="279741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2" y="-13066"/>
            <a:ext cx="825910" cy="6893640"/>
          </a:xfrm>
          <a:custGeom>
            <a:avLst/>
            <a:gdLst>
              <a:gd name="connsiteX0" fmla="*/ 0 w 825910"/>
              <a:gd name="connsiteY0" fmla="*/ 0 h 6893640"/>
              <a:gd name="connsiteX1" fmla="*/ 396437 w 825910"/>
              <a:gd name="connsiteY1" fmla="*/ 0 h 6893640"/>
              <a:gd name="connsiteX2" fmla="*/ 825910 w 825910"/>
              <a:gd name="connsiteY2" fmla="*/ 0 h 6893640"/>
              <a:gd name="connsiteX3" fmla="*/ 825910 w 825910"/>
              <a:gd name="connsiteY3" fmla="*/ 827237 h 6893640"/>
              <a:gd name="connsiteX4" fmla="*/ 825910 w 825910"/>
              <a:gd name="connsiteY4" fmla="*/ 1516601 h 6893640"/>
              <a:gd name="connsiteX5" fmla="*/ 825910 w 825910"/>
              <a:gd name="connsiteY5" fmla="*/ 2137028 h 6893640"/>
              <a:gd name="connsiteX6" fmla="*/ 825910 w 825910"/>
              <a:gd name="connsiteY6" fmla="*/ 2619583 h 6893640"/>
              <a:gd name="connsiteX7" fmla="*/ 825910 w 825910"/>
              <a:gd name="connsiteY7" fmla="*/ 3171074 h 6893640"/>
              <a:gd name="connsiteX8" fmla="*/ 825910 w 825910"/>
              <a:gd name="connsiteY8" fmla="*/ 3860438 h 6893640"/>
              <a:gd name="connsiteX9" fmla="*/ 825910 w 825910"/>
              <a:gd name="connsiteY9" fmla="*/ 4618739 h 6893640"/>
              <a:gd name="connsiteX10" fmla="*/ 825910 w 825910"/>
              <a:gd name="connsiteY10" fmla="*/ 5239166 h 6893640"/>
              <a:gd name="connsiteX11" fmla="*/ 825910 w 825910"/>
              <a:gd name="connsiteY11" fmla="*/ 6066403 h 6893640"/>
              <a:gd name="connsiteX12" fmla="*/ 825910 w 825910"/>
              <a:gd name="connsiteY12" fmla="*/ 6893640 h 6893640"/>
              <a:gd name="connsiteX13" fmla="*/ 421214 w 825910"/>
              <a:gd name="connsiteY13" fmla="*/ 6893640 h 6893640"/>
              <a:gd name="connsiteX14" fmla="*/ 0 w 825910"/>
              <a:gd name="connsiteY14" fmla="*/ 6893640 h 6893640"/>
              <a:gd name="connsiteX15" fmla="*/ 0 w 825910"/>
              <a:gd name="connsiteY15" fmla="*/ 6273212 h 6893640"/>
              <a:gd name="connsiteX16" fmla="*/ 0 w 825910"/>
              <a:gd name="connsiteY16" fmla="*/ 5583848 h 6893640"/>
              <a:gd name="connsiteX17" fmla="*/ 0 w 825910"/>
              <a:gd name="connsiteY17" fmla="*/ 5101294 h 6893640"/>
              <a:gd name="connsiteX18" fmla="*/ 0 w 825910"/>
              <a:gd name="connsiteY18" fmla="*/ 4549802 h 6893640"/>
              <a:gd name="connsiteX19" fmla="*/ 0 w 825910"/>
              <a:gd name="connsiteY19" fmla="*/ 3860438 h 6893640"/>
              <a:gd name="connsiteX20" fmla="*/ 0 w 825910"/>
              <a:gd name="connsiteY20" fmla="*/ 3171074 h 6893640"/>
              <a:gd name="connsiteX21" fmla="*/ 0 w 825910"/>
              <a:gd name="connsiteY21" fmla="*/ 2688520 h 6893640"/>
              <a:gd name="connsiteX22" fmla="*/ 0 w 825910"/>
              <a:gd name="connsiteY22" fmla="*/ 1861283 h 6893640"/>
              <a:gd name="connsiteX23" fmla="*/ 0 w 825910"/>
              <a:gd name="connsiteY23" fmla="*/ 1240855 h 6893640"/>
              <a:gd name="connsiteX24" fmla="*/ 0 w 825910"/>
              <a:gd name="connsiteY24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3640" fill="none" extrusionOk="0">
                <a:moveTo>
                  <a:pt x="0" y="0"/>
                </a:moveTo>
                <a:cubicBezTo>
                  <a:pt x="87808" y="7935"/>
                  <a:pt x="316423" y="-1656"/>
                  <a:pt x="396437" y="0"/>
                </a:cubicBezTo>
                <a:cubicBezTo>
                  <a:pt x="476451" y="1656"/>
                  <a:pt x="618397" y="-13093"/>
                  <a:pt x="825910" y="0"/>
                </a:cubicBezTo>
                <a:cubicBezTo>
                  <a:pt x="816892" y="184220"/>
                  <a:pt x="803104" y="629703"/>
                  <a:pt x="825910" y="827237"/>
                </a:cubicBezTo>
                <a:cubicBezTo>
                  <a:pt x="848716" y="1024771"/>
                  <a:pt x="791588" y="1306640"/>
                  <a:pt x="825910" y="1516601"/>
                </a:cubicBezTo>
                <a:cubicBezTo>
                  <a:pt x="860232" y="1726562"/>
                  <a:pt x="816596" y="1937897"/>
                  <a:pt x="825910" y="2137028"/>
                </a:cubicBezTo>
                <a:cubicBezTo>
                  <a:pt x="835224" y="2336159"/>
                  <a:pt x="837582" y="2439184"/>
                  <a:pt x="825910" y="2619583"/>
                </a:cubicBezTo>
                <a:cubicBezTo>
                  <a:pt x="814238" y="2799983"/>
                  <a:pt x="815356" y="3051511"/>
                  <a:pt x="825910" y="3171074"/>
                </a:cubicBezTo>
                <a:cubicBezTo>
                  <a:pt x="836464" y="3290637"/>
                  <a:pt x="839592" y="3578046"/>
                  <a:pt x="825910" y="3860438"/>
                </a:cubicBezTo>
                <a:cubicBezTo>
                  <a:pt x="812228" y="4142830"/>
                  <a:pt x="809035" y="4435063"/>
                  <a:pt x="825910" y="4618739"/>
                </a:cubicBezTo>
                <a:cubicBezTo>
                  <a:pt x="842785" y="4802415"/>
                  <a:pt x="820459" y="5025765"/>
                  <a:pt x="825910" y="5239166"/>
                </a:cubicBezTo>
                <a:cubicBezTo>
                  <a:pt x="831361" y="5452567"/>
                  <a:pt x="811494" y="5663101"/>
                  <a:pt x="825910" y="6066403"/>
                </a:cubicBezTo>
                <a:cubicBezTo>
                  <a:pt x="840326" y="6469705"/>
                  <a:pt x="786889" y="6561043"/>
                  <a:pt x="825910" y="6893640"/>
                </a:cubicBezTo>
                <a:cubicBezTo>
                  <a:pt x="626224" y="6900616"/>
                  <a:pt x="561849" y="6890627"/>
                  <a:pt x="421214" y="6893640"/>
                </a:cubicBezTo>
                <a:cubicBezTo>
                  <a:pt x="280579" y="6896653"/>
                  <a:pt x="101218" y="6887432"/>
                  <a:pt x="0" y="6893640"/>
                </a:cubicBezTo>
                <a:cubicBezTo>
                  <a:pt x="18408" y="6664435"/>
                  <a:pt x="27056" y="6483100"/>
                  <a:pt x="0" y="6273212"/>
                </a:cubicBezTo>
                <a:cubicBezTo>
                  <a:pt x="-27056" y="6063324"/>
                  <a:pt x="-32730" y="5757959"/>
                  <a:pt x="0" y="5583848"/>
                </a:cubicBezTo>
                <a:cubicBezTo>
                  <a:pt x="32730" y="5409737"/>
                  <a:pt x="17458" y="5341049"/>
                  <a:pt x="0" y="5101294"/>
                </a:cubicBezTo>
                <a:cubicBezTo>
                  <a:pt x="-17458" y="4861539"/>
                  <a:pt x="-22893" y="4682940"/>
                  <a:pt x="0" y="4549802"/>
                </a:cubicBezTo>
                <a:cubicBezTo>
                  <a:pt x="22893" y="4416664"/>
                  <a:pt x="-25703" y="4072075"/>
                  <a:pt x="0" y="3860438"/>
                </a:cubicBezTo>
                <a:cubicBezTo>
                  <a:pt x="25703" y="3648801"/>
                  <a:pt x="25359" y="3337259"/>
                  <a:pt x="0" y="3171074"/>
                </a:cubicBezTo>
                <a:cubicBezTo>
                  <a:pt x="-25359" y="3004889"/>
                  <a:pt x="22174" y="2818433"/>
                  <a:pt x="0" y="2688520"/>
                </a:cubicBezTo>
                <a:cubicBezTo>
                  <a:pt x="-22174" y="2558607"/>
                  <a:pt x="-3971" y="2167878"/>
                  <a:pt x="0" y="1861283"/>
                </a:cubicBezTo>
                <a:cubicBezTo>
                  <a:pt x="3971" y="1554688"/>
                  <a:pt x="-12622" y="1369585"/>
                  <a:pt x="0" y="1240855"/>
                </a:cubicBezTo>
                <a:cubicBezTo>
                  <a:pt x="12622" y="1112125"/>
                  <a:pt x="-12727" y="568069"/>
                  <a:pt x="0" y="0"/>
                </a:cubicBezTo>
                <a:close/>
              </a:path>
              <a:path w="825910" h="6893640" stroke="0" extrusionOk="0">
                <a:moveTo>
                  <a:pt x="0" y="0"/>
                </a:moveTo>
                <a:cubicBezTo>
                  <a:pt x="206754" y="-21020"/>
                  <a:pt x="325580" y="-9562"/>
                  <a:pt x="421214" y="0"/>
                </a:cubicBezTo>
                <a:cubicBezTo>
                  <a:pt x="516848" y="9562"/>
                  <a:pt x="744470" y="-19456"/>
                  <a:pt x="825910" y="0"/>
                </a:cubicBezTo>
                <a:cubicBezTo>
                  <a:pt x="811024" y="194568"/>
                  <a:pt x="845534" y="588714"/>
                  <a:pt x="825910" y="758300"/>
                </a:cubicBezTo>
                <a:cubicBezTo>
                  <a:pt x="806286" y="927886"/>
                  <a:pt x="808454" y="1146933"/>
                  <a:pt x="825910" y="1378728"/>
                </a:cubicBezTo>
                <a:cubicBezTo>
                  <a:pt x="843366" y="1610523"/>
                  <a:pt x="852854" y="1739400"/>
                  <a:pt x="825910" y="2068092"/>
                </a:cubicBezTo>
                <a:cubicBezTo>
                  <a:pt x="798966" y="2396784"/>
                  <a:pt x="813620" y="2504095"/>
                  <a:pt x="825910" y="2688520"/>
                </a:cubicBezTo>
                <a:cubicBezTo>
                  <a:pt x="838200" y="2872945"/>
                  <a:pt x="829148" y="3126979"/>
                  <a:pt x="825910" y="3515756"/>
                </a:cubicBezTo>
                <a:cubicBezTo>
                  <a:pt x="822672" y="3904533"/>
                  <a:pt x="818900" y="3762809"/>
                  <a:pt x="825910" y="3998311"/>
                </a:cubicBezTo>
                <a:cubicBezTo>
                  <a:pt x="832920" y="4233814"/>
                  <a:pt x="841119" y="4360169"/>
                  <a:pt x="825910" y="4549802"/>
                </a:cubicBezTo>
                <a:cubicBezTo>
                  <a:pt x="810701" y="4739435"/>
                  <a:pt x="813159" y="4983833"/>
                  <a:pt x="825910" y="5170230"/>
                </a:cubicBezTo>
                <a:cubicBezTo>
                  <a:pt x="838661" y="5356627"/>
                  <a:pt x="817441" y="5695565"/>
                  <a:pt x="825910" y="5928530"/>
                </a:cubicBezTo>
                <a:cubicBezTo>
                  <a:pt x="834379" y="6161495"/>
                  <a:pt x="849077" y="6628892"/>
                  <a:pt x="825910" y="6893640"/>
                </a:cubicBezTo>
                <a:cubicBezTo>
                  <a:pt x="651364" y="6881912"/>
                  <a:pt x="564351" y="6892257"/>
                  <a:pt x="412955" y="6893640"/>
                </a:cubicBezTo>
                <a:cubicBezTo>
                  <a:pt x="261559" y="6895023"/>
                  <a:pt x="196448" y="6876490"/>
                  <a:pt x="0" y="6893640"/>
                </a:cubicBezTo>
                <a:cubicBezTo>
                  <a:pt x="-25944" y="6610419"/>
                  <a:pt x="-32844" y="6287726"/>
                  <a:pt x="0" y="6066403"/>
                </a:cubicBezTo>
                <a:cubicBezTo>
                  <a:pt x="32844" y="5845080"/>
                  <a:pt x="-8570" y="5688583"/>
                  <a:pt x="0" y="5445976"/>
                </a:cubicBezTo>
                <a:cubicBezTo>
                  <a:pt x="8570" y="5203369"/>
                  <a:pt x="-3562" y="5130270"/>
                  <a:pt x="0" y="4825548"/>
                </a:cubicBezTo>
                <a:cubicBezTo>
                  <a:pt x="3562" y="4520826"/>
                  <a:pt x="28284" y="4419507"/>
                  <a:pt x="0" y="4205120"/>
                </a:cubicBezTo>
                <a:cubicBezTo>
                  <a:pt x="-28284" y="3990733"/>
                  <a:pt x="-11108" y="3887514"/>
                  <a:pt x="0" y="3722566"/>
                </a:cubicBezTo>
                <a:cubicBezTo>
                  <a:pt x="11108" y="3557618"/>
                  <a:pt x="-23995" y="3478260"/>
                  <a:pt x="0" y="3240011"/>
                </a:cubicBezTo>
                <a:cubicBezTo>
                  <a:pt x="23995" y="3001763"/>
                  <a:pt x="-8050" y="2854395"/>
                  <a:pt x="0" y="2481710"/>
                </a:cubicBezTo>
                <a:cubicBezTo>
                  <a:pt x="8050" y="2109025"/>
                  <a:pt x="-24699" y="1937449"/>
                  <a:pt x="0" y="1792346"/>
                </a:cubicBezTo>
                <a:cubicBezTo>
                  <a:pt x="24699" y="1647243"/>
                  <a:pt x="24828" y="1296620"/>
                  <a:pt x="0" y="1034046"/>
                </a:cubicBezTo>
                <a:cubicBezTo>
                  <a:pt x="-24828" y="771472"/>
                  <a:pt x="-28996" y="331694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3" y="-13066"/>
            <a:ext cx="825910" cy="6891619"/>
          </a:xfrm>
          <a:custGeom>
            <a:avLst/>
            <a:gdLst>
              <a:gd name="connsiteX0" fmla="*/ 0 w 825910"/>
              <a:gd name="connsiteY0" fmla="*/ 0 h 6891619"/>
              <a:gd name="connsiteX1" fmla="*/ 429473 w 825910"/>
              <a:gd name="connsiteY1" fmla="*/ 0 h 6891619"/>
              <a:gd name="connsiteX2" fmla="*/ 825910 w 825910"/>
              <a:gd name="connsiteY2" fmla="*/ 0 h 6891619"/>
              <a:gd name="connsiteX3" fmla="*/ 825910 w 825910"/>
              <a:gd name="connsiteY3" fmla="*/ 826994 h 6891619"/>
              <a:gd name="connsiteX4" fmla="*/ 825910 w 825910"/>
              <a:gd name="connsiteY4" fmla="*/ 1378324 h 6891619"/>
              <a:gd name="connsiteX5" fmla="*/ 825910 w 825910"/>
              <a:gd name="connsiteY5" fmla="*/ 1860737 h 6891619"/>
              <a:gd name="connsiteX6" fmla="*/ 825910 w 825910"/>
              <a:gd name="connsiteY6" fmla="*/ 2687731 h 6891619"/>
              <a:gd name="connsiteX7" fmla="*/ 825910 w 825910"/>
              <a:gd name="connsiteY7" fmla="*/ 3514726 h 6891619"/>
              <a:gd name="connsiteX8" fmla="*/ 825910 w 825910"/>
              <a:gd name="connsiteY8" fmla="*/ 4272804 h 6891619"/>
              <a:gd name="connsiteX9" fmla="*/ 825910 w 825910"/>
              <a:gd name="connsiteY9" fmla="*/ 4755217 h 6891619"/>
              <a:gd name="connsiteX10" fmla="*/ 825910 w 825910"/>
              <a:gd name="connsiteY10" fmla="*/ 5237630 h 6891619"/>
              <a:gd name="connsiteX11" fmla="*/ 825910 w 825910"/>
              <a:gd name="connsiteY11" fmla="*/ 5926792 h 6891619"/>
              <a:gd name="connsiteX12" fmla="*/ 825910 w 825910"/>
              <a:gd name="connsiteY12" fmla="*/ 6891619 h 6891619"/>
              <a:gd name="connsiteX13" fmla="*/ 429473 w 825910"/>
              <a:gd name="connsiteY13" fmla="*/ 6891619 h 6891619"/>
              <a:gd name="connsiteX14" fmla="*/ 0 w 825910"/>
              <a:gd name="connsiteY14" fmla="*/ 6891619 h 6891619"/>
              <a:gd name="connsiteX15" fmla="*/ 0 w 825910"/>
              <a:gd name="connsiteY15" fmla="*/ 6133541 h 6891619"/>
              <a:gd name="connsiteX16" fmla="*/ 0 w 825910"/>
              <a:gd name="connsiteY16" fmla="*/ 5306547 h 6891619"/>
              <a:gd name="connsiteX17" fmla="*/ 0 w 825910"/>
              <a:gd name="connsiteY17" fmla="*/ 4824133 h 6891619"/>
              <a:gd name="connsiteX18" fmla="*/ 0 w 825910"/>
              <a:gd name="connsiteY18" fmla="*/ 3997139 h 6891619"/>
              <a:gd name="connsiteX19" fmla="*/ 0 w 825910"/>
              <a:gd name="connsiteY19" fmla="*/ 3445810 h 6891619"/>
              <a:gd name="connsiteX20" fmla="*/ 0 w 825910"/>
              <a:gd name="connsiteY20" fmla="*/ 2756648 h 6891619"/>
              <a:gd name="connsiteX21" fmla="*/ 0 w 825910"/>
              <a:gd name="connsiteY21" fmla="*/ 1929653 h 6891619"/>
              <a:gd name="connsiteX22" fmla="*/ 0 w 825910"/>
              <a:gd name="connsiteY22" fmla="*/ 1447240 h 6891619"/>
              <a:gd name="connsiteX23" fmla="*/ 0 w 825910"/>
              <a:gd name="connsiteY23" fmla="*/ 758078 h 6891619"/>
              <a:gd name="connsiteX24" fmla="*/ 0 w 825910"/>
              <a:gd name="connsiteY24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1619" fill="none" extrusionOk="0">
                <a:moveTo>
                  <a:pt x="0" y="0"/>
                </a:moveTo>
                <a:cubicBezTo>
                  <a:pt x="89356" y="-2905"/>
                  <a:pt x="296608" y="9909"/>
                  <a:pt x="429473" y="0"/>
                </a:cubicBezTo>
                <a:cubicBezTo>
                  <a:pt x="562338" y="-9909"/>
                  <a:pt x="715466" y="15008"/>
                  <a:pt x="825910" y="0"/>
                </a:cubicBezTo>
                <a:cubicBezTo>
                  <a:pt x="826368" y="410606"/>
                  <a:pt x="809362" y="573044"/>
                  <a:pt x="825910" y="826994"/>
                </a:cubicBezTo>
                <a:cubicBezTo>
                  <a:pt x="842458" y="1080944"/>
                  <a:pt x="805341" y="1140192"/>
                  <a:pt x="825910" y="1378324"/>
                </a:cubicBezTo>
                <a:cubicBezTo>
                  <a:pt x="846480" y="1616456"/>
                  <a:pt x="820871" y="1657627"/>
                  <a:pt x="825910" y="1860737"/>
                </a:cubicBezTo>
                <a:cubicBezTo>
                  <a:pt x="830949" y="2063847"/>
                  <a:pt x="846770" y="2362995"/>
                  <a:pt x="825910" y="2687731"/>
                </a:cubicBezTo>
                <a:cubicBezTo>
                  <a:pt x="805050" y="3012467"/>
                  <a:pt x="813430" y="3295524"/>
                  <a:pt x="825910" y="3514726"/>
                </a:cubicBezTo>
                <a:cubicBezTo>
                  <a:pt x="838390" y="3733929"/>
                  <a:pt x="860016" y="3964921"/>
                  <a:pt x="825910" y="4272804"/>
                </a:cubicBezTo>
                <a:cubicBezTo>
                  <a:pt x="791804" y="4580687"/>
                  <a:pt x="807363" y="4636158"/>
                  <a:pt x="825910" y="4755217"/>
                </a:cubicBezTo>
                <a:cubicBezTo>
                  <a:pt x="844457" y="4874276"/>
                  <a:pt x="803261" y="5098290"/>
                  <a:pt x="825910" y="5237630"/>
                </a:cubicBezTo>
                <a:cubicBezTo>
                  <a:pt x="848559" y="5376970"/>
                  <a:pt x="856015" y="5700754"/>
                  <a:pt x="825910" y="5926792"/>
                </a:cubicBezTo>
                <a:cubicBezTo>
                  <a:pt x="795805" y="6152830"/>
                  <a:pt x="815700" y="6562904"/>
                  <a:pt x="825910" y="6891619"/>
                </a:cubicBezTo>
                <a:cubicBezTo>
                  <a:pt x="720079" y="6900441"/>
                  <a:pt x="577230" y="6892663"/>
                  <a:pt x="429473" y="6891619"/>
                </a:cubicBezTo>
                <a:cubicBezTo>
                  <a:pt x="281716" y="6890575"/>
                  <a:pt x="153688" y="6876139"/>
                  <a:pt x="0" y="6891619"/>
                </a:cubicBezTo>
                <a:cubicBezTo>
                  <a:pt x="8572" y="6605855"/>
                  <a:pt x="23455" y="6448793"/>
                  <a:pt x="0" y="6133541"/>
                </a:cubicBezTo>
                <a:cubicBezTo>
                  <a:pt x="-23455" y="5818289"/>
                  <a:pt x="-447" y="5689068"/>
                  <a:pt x="0" y="5306547"/>
                </a:cubicBezTo>
                <a:cubicBezTo>
                  <a:pt x="447" y="4924026"/>
                  <a:pt x="-957" y="5053560"/>
                  <a:pt x="0" y="4824133"/>
                </a:cubicBezTo>
                <a:cubicBezTo>
                  <a:pt x="957" y="4594706"/>
                  <a:pt x="38016" y="4226199"/>
                  <a:pt x="0" y="3997139"/>
                </a:cubicBezTo>
                <a:cubicBezTo>
                  <a:pt x="-38016" y="3768079"/>
                  <a:pt x="6003" y="3567911"/>
                  <a:pt x="0" y="3445810"/>
                </a:cubicBezTo>
                <a:cubicBezTo>
                  <a:pt x="-6003" y="3323709"/>
                  <a:pt x="-19749" y="3014781"/>
                  <a:pt x="0" y="2756648"/>
                </a:cubicBezTo>
                <a:cubicBezTo>
                  <a:pt x="19749" y="2498515"/>
                  <a:pt x="-29800" y="2154480"/>
                  <a:pt x="0" y="1929653"/>
                </a:cubicBezTo>
                <a:cubicBezTo>
                  <a:pt x="29800" y="1704826"/>
                  <a:pt x="-7752" y="1665028"/>
                  <a:pt x="0" y="1447240"/>
                </a:cubicBezTo>
                <a:cubicBezTo>
                  <a:pt x="7752" y="1229452"/>
                  <a:pt x="15953" y="956453"/>
                  <a:pt x="0" y="758078"/>
                </a:cubicBezTo>
                <a:cubicBezTo>
                  <a:pt x="-15953" y="559703"/>
                  <a:pt x="2727" y="232436"/>
                  <a:pt x="0" y="0"/>
                </a:cubicBezTo>
                <a:close/>
              </a:path>
              <a:path w="825910" h="6891619" stroke="0" extrusionOk="0">
                <a:moveTo>
                  <a:pt x="0" y="0"/>
                </a:moveTo>
                <a:cubicBezTo>
                  <a:pt x="189230" y="-10551"/>
                  <a:pt x="282314" y="-14519"/>
                  <a:pt x="412955" y="0"/>
                </a:cubicBezTo>
                <a:cubicBezTo>
                  <a:pt x="543596" y="14519"/>
                  <a:pt x="647084" y="-4098"/>
                  <a:pt x="825910" y="0"/>
                </a:cubicBezTo>
                <a:cubicBezTo>
                  <a:pt x="830369" y="240999"/>
                  <a:pt x="824419" y="322128"/>
                  <a:pt x="825910" y="482413"/>
                </a:cubicBezTo>
                <a:cubicBezTo>
                  <a:pt x="827401" y="642698"/>
                  <a:pt x="806121" y="848665"/>
                  <a:pt x="825910" y="1102659"/>
                </a:cubicBezTo>
                <a:cubicBezTo>
                  <a:pt x="845699" y="1356653"/>
                  <a:pt x="841815" y="1622285"/>
                  <a:pt x="825910" y="1860737"/>
                </a:cubicBezTo>
                <a:cubicBezTo>
                  <a:pt x="810005" y="2099189"/>
                  <a:pt x="808334" y="2173088"/>
                  <a:pt x="825910" y="2343150"/>
                </a:cubicBezTo>
                <a:cubicBezTo>
                  <a:pt x="843486" y="2513212"/>
                  <a:pt x="802574" y="2887962"/>
                  <a:pt x="825910" y="3032312"/>
                </a:cubicBezTo>
                <a:cubicBezTo>
                  <a:pt x="849246" y="3176662"/>
                  <a:pt x="832002" y="3468164"/>
                  <a:pt x="825910" y="3790390"/>
                </a:cubicBezTo>
                <a:cubicBezTo>
                  <a:pt x="819818" y="4112616"/>
                  <a:pt x="826489" y="4366528"/>
                  <a:pt x="825910" y="4548469"/>
                </a:cubicBezTo>
                <a:cubicBezTo>
                  <a:pt x="825331" y="4730410"/>
                  <a:pt x="802129" y="5121654"/>
                  <a:pt x="825910" y="5306547"/>
                </a:cubicBezTo>
                <a:cubicBezTo>
                  <a:pt x="849691" y="5491440"/>
                  <a:pt x="797746" y="5786450"/>
                  <a:pt x="825910" y="6133541"/>
                </a:cubicBezTo>
                <a:cubicBezTo>
                  <a:pt x="854074" y="6480632"/>
                  <a:pt x="823269" y="6568180"/>
                  <a:pt x="825910" y="6891619"/>
                </a:cubicBezTo>
                <a:cubicBezTo>
                  <a:pt x="681919" y="6898453"/>
                  <a:pt x="575948" y="6903586"/>
                  <a:pt x="429473" y="6891619"/>
                </a:cubicBezTo>
                <a:cubicBezTo>
                  <a:pt x="282998" y="6879652"/>
                  <a:pt x="137206" y="6872589"/>
                  <a:pt x="0" y="6891619"/>
                </a:cubicBezTo>
                <a:cubicBezTo>
                  <a:pt x="-13963" y="6647542"/>
                  <a:pt x="-12326" y="6458949"/>
                  <a:pt x="0" y="6340289"/>
                </a:cubicBezTo>
                <a:cubicBezTo>
                  <a:pt x="12326" y="6221629"/>
                  <a:pt x="-27235" y="5692125"/>
                  <a:pt x="0" y="5513295"/>
                </a:cubicBezTo>
                <a:cubicBezTo>
                  <a:pt x="27235" y="5334465"/>
                  <a:pt x="-3398" y="5229763"/>
                  <a:pt x="0" y="5030882"/>
                </a:cubicBezTo>
                <a:cubicBezTo>
                  <a:pt x="3398" y="4832001"/>
                  <a:pt x="-21426" y="4678995"/>
                  <a:pt x="0" y="4341720"/>
                </a:cubicBezTo>
                <a:cubicBezTo>
                  <a:pt x="21426" y="4004445"/>
                  <a:pt x="4689" y="3912587"/>
                  <a:pt x="0" y="3514726"/>
                </a:cubicBezTo>
                <a:cubicBezTo>
                  <a:pt x="-4689" y="3116865"/>
                  <a:pt x="2723" y="3250973"/>
                  <a:pt x="0" y="3032312"/>
                </a:cubicBezTo>
                <a:cubicBezTo>
                  <a:pt x="-2723" y="2813651"/>
                  <a:pt x="-36414" y="2447862"/>
                  <a:pt x="0" y="2274234"/>
                </a:cubicBezTo>
                <a:cubicBezTo>
                  <a:pt x="36414" y="2100606"/>
                  <a:pt x="-1242" y="1911653"/>
                  <a:pt x="0" y="1791821"/>
                </a:cubicBezTo>
                <a:cubicBezTo>
                  <a:pt x="1242" y="1671989"/>
                  <a:pt x="10082" y="1420058"/>
                  <a:pt x="0" y="1240491"/>
                </a:cubicBezTo>
                <a:cubicBezTo>
                  <a:pt x="-10082" y="1060924"/>
                  <a:pt x="27728" y="310963"/>
                  <a:pt x="0" y="0"/>
                </a:cubicBezTo>
                <a:close/>
              </a:path>
            </a:pathLst>
          </a:custGeom>
          <a:solidFill>
            <a:srgbClr val="75BCAC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825910" cy="6890825"/>
          </a:xfrm>
          <a:custGeom>
            <a:avLst/>
            <a:gdLst>
              <a:gd name="connsiteX0" fmla="*/ 0 w 825910"/>
              <a:gd name="connsiteY0" fmla="*/ 0 h 6890825"/>
              <a:gd name="connsiteX1" fmla="*/ 429473 w 825910"/>
              <a:gd name="connsiteY1" fmla="*/ 0 h 6890825"/>
              <a:gd name="connsiteX2" fmla="*/ 825910 w 825910"/>
              <a:gd name="connsiteY2" fmla="*/ 0 h 6890825"/>
              <a:gd name="connsiteX3" fmla="*/ 825910 w 825910"/>
              <a:gd name="connsiteY3" fmla="*/ 826899 h 6890825"/>
              <a:gd name="connsiteX4" fmla="*/ 825910 w 825910"/>
              <a:gd name="connsiteY4" fmla="*/ 1584890 h 6890825"/>
              <a:gd name="connsiteX5" fmla="*/ 825910 w 825910"/>
              <a:gd name="connsiteY5" fmla="*/ 2411789 h 6890825"/>
              <a:gd name="connsiteX6" fmla="*/ 825910 w 825910"/>
              <a:gd name="connsiteY6" fmla="*/ 3100871 h 6890825"/>
              <a:gd name="connsiteX7" fmla="*/ 825910 w 825910"/>
              <a:gd name="connsiteY7" fmla="*/ 3721046 h 6890825"/>
              <a:gd name="connsiteX8" fmla="*/ 825910 w 825910"/>
              <a:gd name="connsiteY8" fmla="*/ 4203403 h 6890825"/>
              <a:gd name="connsiteX9" fmla="*/ 825910 w 825910"/>
              <a:gd name="connsiteY9" fmla="*/ 4892486 h 6890825"/>
              <a:gd name="connsiteX10" fmla="*/ 825910 w 825910"/>
              <a:gd name="connsiteY10" fmla="*/ 5512660 h 6890825"/>
              <a:gd name="connsiteX11" fmla="*/ 825910 w 825910"/>
              <a:gd name="connsiteY11" fmla="*/ 5995018 h 6890825"/>
              <a:gd name="connsiteX12" fmla="*/ 825910 w 825910"/>
              <a:gd name="connsiteY12" fmla="*/ 6890825 h 6890825"/>
              <a:gd name="connsiteX13" fmla="*/ 437732 w 825910"/>
              <a:gd name="connsiteY13" fmla="*/ 6890825 h 6890825"/>
              <a:gd name="connsiteX14" fmla="*/ 0 w 825910"/>
              <a:gd name="connsiteY14" fmla="*/ 6890825 h 6890825"/>
              <a:gd name="connsiteX15" fmla="*/ 0 w 825910"/>
              <a:gd name="connsiteY15" fmla="*/ 6339559 h 6890825"/>
              <a:gd name="connsiteX16" fmla="*/ 0 w 825910"/>
              <a:gd name="connsiteY16" fmla="*/ 5581568 h 6890825"/>
              <a:gd name="connsiteX17" fmla="*/ 0 w 825910"/>
              <a:gd name="connsiteY17" fmla="*/ 4961394 h 6890825"/>
              <a:gd name="connsiteX18" fmla="*/ 0 w 825910"/>
              <a:gd name="connsiteY18" fmla="*/ 4203403 h 6890825"/>
              <a:gd name="connsiteX19" fmla="*/ 0 w 825910"/>
              <a:gd name="connsiteY19" fmla="*/ 3376504 h 6890825"/>
              <a:gd name="connsiteX20" fmla="*/ 0 w 825910"/>
              <a:gd name="connsiteY20" fmla="*/ 2756330 h 6890825"/>
              <a:gd name="connsiteX21" fmla="*/ 0 w 825910"/>
              <a:gd name="connsiteY21" fmla="*/ 2136156 h 6890825"/>
              <a:gd name="connsiteX22" fmla="*/ 0 w 825910"/>
              <a:gd name="connsiteY22" fmla="*/ 1309257 h 6890825"/>
              <a:gd name="connsiteX23" fmla="*/ 0 w 825910"/>
              <a:gd name="connsiteY23" fmla="*/ 757991 h 6890825"/>
              <a:gd name="connsiteX24" fmla="*/ 0 w 825910"/>
              <a:gd name="connsiteY24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0825" fill="none" extrusionOk="0">
                <a:moveTo>
                  <a:pt x="0" y="0"/>
                </a:moveTo>
                <a:cubicBezTo>
                  <a:pt x="193328" y="13447"/>
                  <a:pt x="329279" y="-16590"/>
                  <a:pt x="429473" y="0"/>
                </a:cubicBezTo>
                <a:cubicBezTo>
                  <a:pt x="529667" y="16590"/>
                  <a:pt x="639247" y="2160"/>
                  <a:pt x="825910" y="0"/>
                </a:cubicBezTo>
                <a:cubicBezTo>
                  <a:pt x="807983" y="295933"/>
                  <a:pt x="855230" y="476294"/>
                  <a:pt x="825910" y="826899"/>
                </a:cubicBezTo>
                <a:cubicBezTo>
                  <a:pt x="796590" y="1177504"/>
                  <a:pt x="813614" y="1234663"/>
                  <a:pt x="825910" y="1584890"/>
                </a:cubicBezTo>
                <a:cubicBezTo>
                  <a:pt x="838206" y="1935117"/>
                  <a:pt x="797564" y="2085838"/>
                  <a:pt x="825910" y="2411789"/>
                </a:cubicBezTo>
                <a:cubicBezTo>
                  <a:pt x="854256" y="2737740"/>
                  <a:pt x="847824" y="2877849"/>
                  <a:pt x="825910" y="3100871"/>
                </a:cubicBezTo>
                <a:cubicBezTo>
                  <a:pt x="803996" y="3323893"/>
                  <a:pt x="814330" y="3513169"/>
                  <a:pt x="825910" y="3721046"/>
                </a:cubicBezTo>
                <a:cubicBezTo>
                  <a:pt x="837490" y="3928923"/>
                  <a:pt x="811660" y="4067832"/>
                  <a:pt x="825910" y="4203403"/>
                </a:cubicBezTo>
                <a:cubicBezTo>
                  <a:pt x="840160" y="4338974"/>
                  <a:pt x="823913" y="4570428"/>
                  <a:pt x="825910" y="4892486"/>
                </a:cubicBezTo>
                <a:cubicBezTo>
                  <a:pt x="827907" y="5214544"/>
                  <a:pt x="846563" y="5374992"/>
                  <a:pt x="825910" y="5512660"/>
                </a:cubicBezTo>
                <a:cubicBezTo>
                  <a:pt x="805257" y="5650328"/>
                  <a:pt x="836462" y="5880673"/>
                  <a:pt x="825910" y="5995018"/>
                </a:cubicBezTo>
                <a:cubicBezTo>
                  <a:pt x="815358" y="6109363"/>
                  <a:pt x="817137" y="6662682"/>
                  <a:pt x="825910" y="6890825"/>
                </a:cubicBezTo>
                <a:cubicBezTo>
                  <a:pt x="688822" y="6906661"/>
                  <a:pt x="625793" y="6909469"/>
                  <a:pt x="437732" y="6890825"/>
                </a:cubicBezTo>
                <a:cubicBezTo>
                  <a:pt x="249671" y="6872181"/>
                  <a:pt x="131492" y="6903254"/>
                  <a:pt x="0" y="6890825"/>
                </a:cubicBezTo>
                <a:cubicBezTo>
                  <a:pt x="-8301" y="6731475"/>
                  <a:pt x="-2854" y="6516991"/>
                  <a:pt x="0" y="6339559"/>
                </a:cubicBezTo>
                <a:cubicBezTo>
                  <a:pt x="2854" y="6162127"/>
                  <a:pt x="-31386" y="5875447"/>
                  <a:pt x="0" y="5581568"/>
                </a:cubicBezTo>
                <a:cubicBezTo>
                  <a:pt x="31386" y="5287689"/>
                  <a:pt x="-28139" y="5172889"/>
                  <a:pt x="0" y="4961394"/>
                </a:cubicBezTo>
                <a:cubicBezTo>
                  <a:pt x="28139" y="4749899"/>
                  <a:pt x="21583" y="4390320"/>
                  <a:pt x="0" y="4203403"/>
                </a:cubicBezTo>
                <a:cubicBezTo>
                  <a:pt x="-21583" y="4016486"/>
                  <a:pt x="25110" y="3676786"/>
                  <a:pt x="0" y="3376504"/>
                </a:cubicBezTo>
                <a:cubicBezTo>
                  <a:pt x="-25110" y="3076222"/>
                  <a:pt x="3657" y="2901357"/>
                  <a:pt x="0" y="2756330"/>
                </a:cubicBezTo>
                <a:cubicBezTo>
                  <a:pt x="-3657" y="2611303"/>
                  <a:pt x="-9109" y="2309750"/>
                  <a:pt x="0" y="2136156"/>
                </a:cubicBezTo>
                <a:cubicBezTo>
                  <a:pt x="9109" y="1962562"/>
                  <a:pt x="-25746" y="1685024"/>
                  <a:pt x="0" y="1309257"/>
                </a:cubicBezTo>
                <a:cubicBezTo>
                  <a:pt x="25746" y="933490"/>
                  <a:pt x="-23838" y="877508"/>
                  <a:pt x="0" y="757991"/>
                </a:cubicBezTo>
                <a:cubicBezTo>
                  <a:pt x="23838" y="638474"/>
                  <a:pt x="-2261" y="370551"/>
                  <a:pt x="0" y="0"/>
                </a:cubicBezTo>
                <a:close/>
              </a:path>
              <a:path w="825910" h="6890825" stroke="0" extrusionOk="0">
                <a:moveTo>
                  <a:pt x="0" y="0"/>
                </a:moveTo>
                <a:cubicBezTo>
                  <a:pt x="95717" y="4582"/>
                  <a:pt x="262373" y="16515"/>
                  <a:pt x="404696" y="0"/>
                </a:cubicBezTo>
                <a:cubicBezTo>
                  <a:pt x="547019" y="-16515"/>
                  <a:pt x="616441" y="16299"/>
                  <a:pt x="825910" y="0"/>
                </a:cubicBezTo>
                <a:cubicBezTo>
                  <a:pt x="855464" y="160995"/>
                  <a:pt x="803449" y="456205"/>
                  <a:pt x="825910" y="620174"/>
                </a:cubicBezTo>
                <a:cubicBezTo>
                  <a:pt x="848371" y="784143"/>
                  <a:pt x="837535" y="1069179"/>
                  <a:pt x="825910" y="1378165"/>
                </a:cubicBezTo>
                <a:cubicBezTo>
                  <a:pt x="814285" y="1687151"/>
                  <a:pt x="802315" y="1649646"/>
                  <a:pt x="825910" y="1860523"/>
                </a:cubicBezTo>
                <a:cubicBezTo>
                  <a:pt x="849505" y="2071400"/>
                  <a:pt x="823256" y="2215260"/>
                  <a:pt x="825910" y="2411789"/>
                </a:cubicBezTo>
                <a:cubicBezTo>
                  <a:pt x="828564" y="2608318"/>
                  <a:pt x="839256" y="2746727"/>
                  <a:pt x="825910" y="2894147"/>
                </a:cubicBezTo>
                <a:cubicBezTo>
                  <a:pt x="812564" y="3041567"/>
                  <a:pt x="837829" y="3275123"/>
                  <a:pt x="825910" y="3514321"/>
                </a:cubicBezTo>
                <a:cubicBezTo>
                  <a:pt x="813991" y="3753519"/>
                  <a:pt x="798303" y="3955807"/>
                  <a:pt x="825910" y="4203403"/>
                </a:cubicBezTo>
                <a:cubicBezTo>
                  <a:pt x="853517" y="4450999"/>
                  <a:pt x="831449" y="4682596"/>
                  <a:pt x="825910" y="4892486"/>
                </a:cubicBezTo>
                <a:cubicBezTo>
                  <a:pt x="820371" y="5102376"/>
                  <a:pt x="847787" y="5249220"/>
                  <a:pt x="825910" y="5374844"/>
                </a:cubicBezTo>
                <a:cubicBezTo>
                  <a:pt x="804033" y="5500468"/>
                  <a:pt x="843085" y="5686162"/>
                  <a:pt x="825910" y="5857201"/>
                </a:cubicBezTo>
                <a:cubicBezTo>
                  <a:pt x="808735" y="6028240"/>
                  <a:pt x="848704" y="6458677"/>
                  <a:pt x="825910" y="6890825"/>
                </a:cubicBezTo>
                <a:cubicBezTo>
                  <a:pt x="731663" y="6885136"/>
                  <a:pt x="589667" y="6891616"/>
                  <a:pt x="404696" y="6890825"/>
                </a:cubicBezTo>
                <a:cubicBezTo>
                  <a:pt x="219725" y="6890034"/>
                  <a:pt x="168945" y="6894450"/>
                  <a:pt x="0" y="6890825"/>
                </a:cubicBezTo>
                <a:cubicBezTo>
                  <a:pt x="-29093" y="6742403"/>
                  <a:pt x="2908" y="6502826"/>
                  <a:pt x="0" y="6270651"/>
                </a:cubicBezTo>
                <a:cubicBezTo>
                  <a:pt x="-2908" y="6038476"/>
                  <a:pt x="22646" y="5921533"/>
                  <a:pt x="0" y="5788293"/>
                </a:cubicBezTo>
                <a:cubicBezTo>
                  <a:pt x="-22646" y="5655053"/>
                  <a:pt x="26887" y="5366123"/>
                  <a:pt x="0" y="5237027"/>
                </a:cubicBezTo>
                <a:cubicBezTo>
                  <a:pt x="-26887" y="5107931"/>
                  <a:pt x="-3878" y="4741199"/>
                  <a:pt x="0" y="4616853"/>
                </a:cubicBezTo>
                <a:cubicBezTo>
                  <a:pt x="3878" y="4492507"/>
                  <a:pt x="-14752" y="4283441"/>
                  <a:pt x="0" y="3996678"/>
                </a:cubicBezTo>
                <a:cubicBezTo>
                  <a:pt x="14752" y="3709916"/>
                  <a:pt x="-25681" y="3458163"/>
                  <a:pt x="0" y="3169779"/>
                </a:cubicBezTo>
                <a:cubicBezTo>
                  <a:pt x="25681" y="2881395"/>
                  <a:pt x="6282" y="2756899"/>
                  <a:pt x="0" y="2618513"/>
                </a:cubicBezTo>
                <a:cubicBezTo>
                  <a:pt x="-6282" y="2480127"/>
                  <a:pt x="-1133" y="2198707"/>
                  <a:pt x="0" y="1998339"/>
                </a:cubicBezTo>
                <a:cubicBezTo>
                  <a:pt x="1133" y="1797971"/>
                  <a:pt x="12634" y="1456572"/>
                  <a:pt x="0" y="1240348"/>
                </a:cubicBezTo>
                <a:cubicBezTo>
                  <a:pt x="-12634" y="1024124"/>
                  <a:pt x="-27397" y="872244"/>
                  <a:pt x="0" y="689082"/>
                </a:cubicBezTo>
                <a:cubicBezTo>
                  <a:pt x="27397" y="505920"/>
                  <a:pt x="2061" y="159915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4299" y="348631"/>
            <a:ext cx="3700134" cy="638632"/>
          </a:xfrm>
        </p:spPr>
        <p:txBody>
          <a:bodyPr>
            <a:normAutofit lnSpcReduction="10000"/>
          </a:bodyPr>
          <a:lstStyle/>
          <a:p>
            <a:pPr algn="r"/>
            <a:r>
              <a:rPr lang="es-ES" sz="4000">
                <a:solidFill>
                  <a:schemeClr val="bg1"/>
                </a:solidFill>
                <a:latin typeface="Slackey" panose="02000000000000000000" pitchFamily="2" charset="0"/>
              </a:rPr>
              <a:t>Play </a:t>
            </a:r>
            <a:r>
              <a:rPr lang="es-ES" sz="4000" err="1">
                <a:solidFill>
                  <a:schemeClr val="bg1"/>
                </a:solidFill>
                <a:latin typeface="Slackey" panose="02000000000000000000" pitchFamily="2" charset="0"/>
              </a:rPr>
              <a:t>Menu</a:t>
            </a:r>
            <a:endParaRPr lang="es-ES" sz="4000">
              <a:solidFill>
                <a:schemeClr val="bg1"/>
              </a:solidFill>
              <a:latin typeface="Slackey" panose="02000000000000000000" pitchFamily="2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DB69E91-D035-4D62-BDDA-FAA717607016}"/>
              </a:ext>
            </a:extLst>
          </p:cNvPr>
          <p:cNvGrpSpPr/>
          <p:nvPr/>
        </p:nvGrpSpPr>
        <p:grpSpPr>
          <a:xfrm>
            <a:off x="1501604" y="1007103"/>
            <a:ext cx="9830778" cy="5529813"/>
            <a:chOff x="1501604" y="1007103"/>
            <a:chExt cx="9830778" cy="5529813"/>
          </a:xfrm>
        </p:grpSpPr>
        <p:pic>
          <p:nvPicPr>
            <p:cNvPr id="4" name="Imagen 3" descr="Interfaz de usuario gráfica, Texto, Aplicación, Correo electrónico&#10;&#10;Descripción generada automáticamente">
              <a:extLst>
                <a:ext uri="{FF2B5EF4-FFF2-40B4-BE49-F238E27FC236}">
                  <a16:creationId xmlns:a16="http://schemas.microsoft.com/office/drawing/2014/main" id="{8F3075FD-D58C-4857-86A5-FF39EE6BA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1604" y="1007103"/>
              <a:ext cx="9830778" cy="5529813"/>
            </a:xfrm>
            <a:prstGeom prst="rect">
              <a:avLst/>
            </a:prstGeom>
          </p:spPr>
        </p:pic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A1E45563-81EF-4FC1-BD6E-5CB5A32AC289}"/>
                </a:ext>
              </a:extLst>
            </p:cNvPr>
            <p:cNvSpPr/>
            <p:nvPr/>
          </p:nvSpPr>
          <p:spPr>
            <a:xfrm>
              <a:off x="9191625" y="1171575"/>
              <a:ext cx="857250" cy="314325"/>
            </a:xfrm>
            <a:prstGeom prst="rect">
              <a:avLst/>
            </a:prstGeom>
            <a:solidFill>
              <a:srgbClr val="769E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C47402AE-8D7E-4DBA-B153-2EAB587F8F51}"/>
                </a:ext>
              </a:extLst>
            </p:cNvPr>
            <p:cNvSpPr txBox="1">
              <a:spLocks/>
            </p:cNvSpPr>
            <p:nvPr/>
          </p:nvSpPr>
          <p:spPr>
            <a:xfrm>
              <a:off x="8826304" y="1206473"/>
              <a:ext cx="1222571" cy="39872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800" b="1" err="1">
                  <a:latin typeface="Glegoo" pitchFamily="2" charset="0"/>
                  <a:cs typeface="Glegoo" pitchFamily="2" charset="0"/>
                </a:rPr>
                <a:t>Lives</a:t>
              </a:r>
              <a:r>
                <a:rPr lang="es-ES" sz="1800" b="1">
                  <a:latin typeface="Glegoo" pitchFamily="2" charset="0"/>
                  <a:cs typeface="Glegoo" pitchFamily="2" charset="0"/>
                </a:rPr>
                <a:t>: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4756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0" y="770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2667474" cy="6869974"/>
          </a:xfrm>
          <a:custGeom>
            <a:avLst/>
            <a:gdLst>
              <a:gd name="connsiteX0" fmla="*/ 0 w 12667474"/>
              <a:gd name="connsiteY0" fmla="*/ 0 h 6869974"/>
              <a:gd name="connsiteX1" fmla="*/ 793384 w 12667474"/>
              <a:gd name="connsiteY1" fmla="*/ 0 h 6869974"/>
              <a:gd name="connsiteX2" fmla="*/ 1713443 w 12667474"/>
              <a:gd name="connsiteY2" fmla="*/ 0 h 6869974"/>
              <a:gd name="connsiteX3" fmla="*/ 2506826 w 12667474"/>
              <a:gd name="connsiteY3" fmla="*/ 0 h 6869974"/>
              <a:gd name="connsiteX4" fmla="*/ 2793511 w 12667474"/>
              <a:gd name="connsiteY4" fmla="*/ 0 h 6869974"/>
              <a:gd name="connsiteX5" fmla="*/ 3333546 w 12667474"/>
              <a:gd name="connsiteY5" fmla="*/ 0 h 6869974"/>
              <a:gd name="connsiteX6" fmla="*/ 3873580 w 12667474"/>
              <a:gd name="connsiteY6" fmla="*/ 0 h 6869974"/>
              <a:gd name="connsiteX7" fmla="*/ 4286940 w 12667474"/>
              <a:gd name="connsiteY7" fmla="*/ 0 h 6869974"/>
              <a:gd name="connsiteX8" fmla="*/ 4953649 w 12667474"/>
              <a:gd name="connsiteY8" fmla="*/ 0 h 6869974"/>
              <a:gd name="connsiteX9" fmla="*/ 5493683 w 12667474"/>
              <a:gd name="connsiteY9" fmla="*/ 0 h 6869974"/>
              <a:gd name="connsiteX10" fmla="*/ 5780368 w 12667474"/>
              <a:gd name="connsiteY10" fmla="*/ 0 h 6869974"/>
              <a:gd name="connsiteX11" fmla="*/ 6320403 w 12667474"/>
              <a:gd name="connsiteY11" fmla="*/ 0 h 6869974"/>
              <a:gd name="connsiteX12" fmla="*/ 6733762 w 12667474"/>
              <a:gd name="connsiteY12" fmla="*/ 0 h 6869974"/>
              <a:gd name="connsiteX13" fmla="*/ 7653821 w 12667474"/>
              <a:gd name="connsiteY13" fmla="*/ 0 h 6869974"/>
              <a:gd name="connsiteX14" fmla="*/ 8320530 w 12667474"/>
              <a:gd name="connsiteY14" fmla="*/ 0 h 6869974"/>
              <a:gd name="connsiteX15" fmla="*/ 8987239 w 12667474"/>
              <a:gd name="connsiteY15" fmla="*/ 0 h 6869974"/>
              <a:gd name="connsiteX16" fmla="*/ 9907298 w 12667474"/>
              <a:gd name="connsiteY16" fmla="*/ 0 h 6869974"/>
              <a:gd name="connsiteX17" fmla="*/ 10700682 w 12667474"/>
              <a:gd name="connsiteY17" fmla="*/ 0 h 6869974"/>
              <a:gd name="connsiteX18" fmla="*/ 10987367 w 12667474"/>
              <a:gd name="connsiteY18" fmla="*/ 0 h 6869974"/>
              <a:gd name="connsiteX19" fmla="*/ 11400727 w 12667474"/>
              <a:gd name="connsiteY19" fmla="*/ 0 h 6869974"/>
              <a:gd name="connsiteX20" fmla="*/ 11687412 w 12667474"/>
              <a:gd name="connsiteY20" fmla="*/ 0 h 6869974"/>
              <a:gd name="connsiteX21" fmla="*/ 12667474 w 12667474"/>
              <a:gd name="connsiteY21" fmla="*/ 0 h 6869974"/>
              <a:gd name="connsiteX22" fmla="*/ 12667474 w 12667474"/>
              <a:gd name="connsiteY22" fmla="*/ 824397 h 6869974"/>
              <a:gd name="connsiteX23" fmla="*/ 12667474 w 12667474"/>
              <a:gd name="connsiteY23" fmla="*/ 1373995 h 6869974"/>
              <a:gd name="connsiteX24" fmla="*/ 12667474 w 12667474"/>
              <a:gd name="connsiteY24" fmla="*/ 1923593 h 6869974"/>
              <a:gd name="connsiteX25" fmla="*/ 12667474 w 12667474"/>
              <a:gd name="connsiteY25" fmla="*/ 2679290 h 6869974"/>
              <a:gd name="connsiteX26" fmla="*/ 12667474 w 12667474"/>
              <a:gd name="connsiteY26" fmla="*/ 3503687 h 6869974"/>
              <a:gd name="connsiteX27" fmla="*/ 12667474 w 12667474"/>
              <a:gd name="connsiteY27" fmla="*/ 4259384 h 6869974"/>
              <a:gd name="connsiteX28" fmla="*/ 12667474 w 12667474"/>
              <a:gd name="connsiteY28" fmla="*/ 5083781 h 6869974"/>
              <a:gd name="connsiteX29" fmla="*/ 12667474 w 12667474"/>
              <a:gd name="connsiteY29" fmla="*/ 5770778 h 6869974"/>
              <a:gd name="connsiteX30" fmla="*/ 12667474 w 12667474"/>
              <a:gd name="connsiteY30" fmla="*/ 6869974 h 6869974"/>
              <a:gd name="connsiteX31" fmla="*/ 12254114 w 12667474"/>
              <a:gd name="connsiteY31" fmla="*/ 6869974 h 6869974"/>
              <a:gd name="connsiteX32" fmla="*/ 11334056 w 12667474"/>
              <a:gd name="connsiteY32" fmla="*/ 6869974 h 6869974"/>
              <a:gd name="connsiteX33" fmla="*/ 11047371 w 12667474"/>
              <a:gd name="connsiteY33" fmla="*/ 6869974 h 6869974"/>
              <a:gd name="connsiteX34" fmla="*/ 10127312 w 12667474"/>
              <a:gd name="connsiteY34" fmla="*/ 6869974 h 6869974"/>
              <a:gd name="connsiteX35" fmla="*/ 9587278 w 12667474"/>
              <a:gd name="connsiteY35" fmla="*/ 6869974 h 6869974"/>
              <a:gd name="connsiteX36" fmla="*/ 9173918 w 12667474"/>
              <a:gd name="connsiteY36" fmla="*/ 6869974 h 6869974"/>
              <a:gd name="connsiteX37" fmla="*/ 8760558 w 12667474"/>
              <a:gd name="connsiteY37" fmla="*/ 6869974 h 6869974"/>
              <a:gd name="connsiteX38" fmla="*/ 8473873 w 12667474"/>
              <a:gd name="connsiteY38" fmla="*/ 6869974 h 6869974"/>
              <a:gd name="connsiteX39" fmla="*/ 8187188 w 12667474"/>
              <a:gd name="connsiteY39" fmla="*/ 6869974 h 6869974"/>
              <a:gd name="connsiteX40" fmla="*/ 7267130 w 12667474"/>
              <a:gd name="connsiteY40" fmla="*/ 6869974 h 6869974"/>
              <a:gd name="connsiteX41" fmla="*/ 6473746 w 12667474"/>
              <a:gd name="connsiteY41" fmla="*/ 6869974 h 6869974"/>
              <a:gd name="connsiteX42" fmla="*/ 5807037 w 12667474"/>
              <a:gd name="connsiteY42" fmla="*/ 6869974 h 6869974"/>
              <a:gd name="connsiteX43" fmla="*/ 5393677 w 12667474"/>
              <a:gd name="connsiteY43" fmla="*/ 6869974 h 6869974"/>
              <a:gd name="connsiteX44" fmla="*/ 4473618 w 12667474"/>
              <a:gd name="connsiteY44" fmla="*/ 6869974 h 6869974"/>
              <a:gd name="connsiteX45" fmla="*/ 4186934 w 12667474"/>
              <a:gd name="connsiteY45" fmla="*/ 6869974 h 6869974"/>
              <a:gd name="connsiteX46" fmla="*/ 3393550 w 12667474"/>
              <a:gd name="connsiteY46" fmla="*/ 6869974 h 6869974"/>
              <a:gd name="connsiteX47" fmla="*/ 2980190 w 12667474"/>
              <a:gd name="connsiteY47" fmla="*/ 6869974 h 6869974"/>
              <a:gd name="connsiteX48" fmla="*/ 2186806 w 12667474"/>
              <a:gd name="connsiteY48" fmla="*/ 6869974 h 6869974"/>
              <a:gd name="connsiteX49" fmla="*/ 1646772 w 12667474"/>
              <a:gd name="connsiteY49" fmla="*/ 6869974 h 6869974"/>
              <a:gd name="connsiteX50" fmla="*/ 1106737 w 12667474"/>
              <a:gd name="connsiteY50" fmla="*/ 6869974 h 6869974"/>
              <a:gd name="connsiteX51" fmla="*/ 0 w 12667474"/>
              <a:gd name="connsiteY51" fmla="*/ 6869974 h 6869974"/>
              <a:gd name="connsiteX52" fmla="*/ 0 w 12667474"/>
              <a:gd name="connsiteY52" fmla="*/ 6389076 h 6869974"/>
              <a:gd name="connsiteX53" fmla="*/ 0 w 12667474"/>
              <a:gd name="connsiteY53" fmla="*/ 5633379 h 6869974"/>
              <a:gd name="connsiteX54" fmla="*/ 0 w 12667474"/>
              <a:gd name="connsiteY54" fmla="*/ 4808982 h 6869974"/>
              <a:gd name="connsiteX55" fmla="*/ 0 w 12667474"/>
              <a:gd name="connsiteY55" fmla="*/ 4121984 h 6869974"/>
              <a:gd name="connsiteX56" fmla="*/ 0 w 12667474"/>
              <a:gd name="connsiteY56" fmla="*/ 3572386 h 6869974"/>
              <a:gd name="connsiteX57" fmla="*/ 0 w 12667474"/>
              <a:gd name="connsiteY57" fmla="*/ 3091488 h 6869974"/>
              <a:gd name="connsiteX58" fmla="*/ 0 w 12667474"/>
              <a:gd name="connsiteY58" fmla="*/ 2473191 h 6869974"/>
              <a:gd name="connsiteX59" fmla="*/ 0 w 12667474"/>
              <a:gd name="connsiteY59" fmla="*/ 1923593 h 6869974"/>
              <a:gd name="connsiteX60" fmla="*/ 0 w 12667474"/>
              <a:gd name="connsiteY60" fmla="*/ 1167896 h 6869974"/>
              <a:gd name="connsiteX61" fmla="*/ 0 w 12667474"/>
              <a:gd name="connsiteY61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667474" h="6869974" fill="none" extrusionOk="0">
                <a:moveTo>
                  <a:pt x="0" y="0"/>
                </a:moveTo>
                <a:cubicBezTo>
                  <a:pt x="200167" y="3636"/>
                  <a:pt x="536791" y="23323"/>
                  <a:pt x="793384" y="0"/>
                </a:cubicBezTo>
                <a:cubicBezTo>
                  <a:pt x="1049977" y="-23323"/>
                  <a:pt x="1295005" y="-41052"/>
                  <a:pt x="1713443" y="0"/>
                </a:cubicBezTo>
                <a:cubicBezTo>
                  <a:pt x="2131881" y="41052"/>
                  <a:pt x="2148683" y="7315"/>
                  <a:pt x="2506826" y="0"/>
                </a:cubicBezTo>
                <a:cubicBezTo>
                  <a:pt x="2864969" y="-7315"/>
                  <a:pt x="2663205" y="3669"/>
                  <a:pt x="2793511" y="0"/>
                </a:cubicBezTo>
                <a:cubicBezTo>
                  <a:pt x="2923817" y="-3669"/>
                  <a:pt x="3109929" y="5151"/>
                  <a:pt x="3333546" y="0"/>
                </a:cubicBezTo>
                <a:cubicBezTo>
                  <a:pt x="3557164" y="-5151"/>
                  <a:pt x="3652301" y="25036"/>
                  <a:pt x="3873580" y="0"/>
                </a:cubicBezTo>
                <a:cubicBezTo>
                  <a:pt x="4094859" y="-25036"/>
                  <a:pt x="4173486" y="-12608"/>
                  <a:pt x="4286940" y="0"/>
                </a:cubicBezTo>
                <a:cubicBezTo>
                  <a:pt x="4400394" y="12608"/>
                  <a:pt x="4795912" y="10497"/>
                  <a:pt x="4953649" y="0"/>
                </a:cubicBezTo>
                <a:cubicBezTo>
                  <a:pt x="5111386" y="-10497"/>
                  <a:pt x="5272118" y="-17384"/>
                  <a:pt x="5493683" y="0"/>
                </a:cubicBezTo>
                <a:cubicBezTo>
                  <a:pt x="5715248" y="17384"/>
                  <a:pt x="5689053" y="7694"/>
                  <a:pt x="5780368" y="0"/>
                </a:cubicBezTo>
                <a:cubicBezTo>
                  <a:pt x="5871683" y="-7694"/>
                  <a:pt x="6051373" y="-15092"/>
                  <a:pt x="6320403" y="0"/>
                </a:cubicBezTo>
                <a:cubicBezTo>
                  <a:pt x="6589433" y="15092"/>
                  <a:pt x="6614006" y="8539"/>
                  <a:pt x="6733762" y="0"/>
                </a:cubicBezTo>
                <a:cubicBezTo>
                  <a:pt x="6853518" y="-8539"/>
                  <a:pt x="7364168" y="10847"/>
                  <a:pt x="7653821" y="0"/>
                </a:cubicBezTo>
                <a:cubicBezTo>
                  <a:pt x="7943474" y="-10847"/>
                  <a:pt x="8097541" y="17578"/>
                  <a:pt x="8320530" y="0"/>
                </a:cubicBezTo>
                <a:cubicBezTo>
                  <a:pt x="8543519" y="-17578"/>
                  <a:pt x="8772582" y="13439"/>
                  <a:pt x="8987239" y="0"/>
                </a:cubicBezTo>
                <a:cubicBezTo>
                  <a:pt x="9201896" y="-13439"/>
                  <a:pt x="9612178" y="21771"/>
                  <a:pt x="9907298" y="0"/>
                </a:cubicBezTo>
                <a:cubicBezTo>
                  <a:pt x="10202418" y="-21771"/>
                  <a:pt x="10309034" y="36562"/>
                  <a:pt x="10700682" y="0"/>
                </a:cubicBezTo>
                <a:cubicBezTo>
                  <a:pt x="11092330" y="-36562"/>
                  <a:pt x="10858435" y="-1883"/>
                  <a:pt x="10987367" y="0"/>
                </a:cubicBezTo>
                <a:cubicBezTo>
                  <a:pt x="11116300" y="1883"/>
                  <a:pt x="11210622" y="-17977"/>
                  <a:pt x="11400727" y="0"/>
                </a:cubicBezTo>
                <a:cubicBezTo>
                  <a:pt x="11590832" y="17977"/>
                  <a:pt x="11601729" y="-10941"/>
                  <a:pt x="11687412" y="0"/>
                </a:cubicBezTo>
                <a:cubicBezTo>
                  <a:pt x="11773095" y="10941"/>
                  <a:pt x="12410544" y="20662"/>
                  <a:pt x="12667474" y="0"/>
                </a:cubicBezTo>
                <a:cubicBezTo>
                  <a:pt x="12673605" y="221232"/>
                  <a:pt x="12641991" y="588476"/>
                  <a:pt x="12667474" y="824397"/>
                </a:cubicBezTo>
                <a:cubicBezTo>
                  <a:pt x="12692957" y="1060318"/>
                  <a:pt x="12660544" y="1228946"/>
                  <a:pt x="12667474" y="1373995"/>
                </a:cubicBezTo>
                <a:cubicBezTo>
                  <a:pt x="12674404" y="1519044"/>
                  <a:pt x="12668078" y="1709793"/>
                  <a:pt x="12667474" y="1923593"/>
                </a:cubicBezTo>
                <a:cubicBezTo>
                  <a:pt x="12666870" y="2137393"/>
                  <a:pt x="12664026" y="2336342"/>
                  <a:pt x="12667474" y="2679290"/>
                </a:cubicBezTo>
                <a:cubicBezTo>
                  <a:pt x="12670922" y="3022238"/>
                  <a:pt x="12696107" y="3293494"/>
                  <a:pt x="12667474" y="3503687"/>
                </a:cubicBezTo>
                <a:cubicBezTo>
                  <a:pt x="12638841" y="3713880"/>
                  <a:pt x="12702338" y="3987184"/>
                  <a:pt x="12667474" y="4259384"/>
                </a:cubicBezTo>
                <a:cubicBezTo>
                  <a:pt x="12632610" y="4531584"/>
                  <a:pt x="12642641" y="4775648"/>
                  <a:pt x="12667474" y="5083781"/>
                </a:cubicBezTo>
                <a:cubicBezTo>
                  <a:pt x="12692307" y="5391914"/>
                  <a:pt x="12697755" y="5541407"/>
                  <a:pt x="12667474" y="5770778"/>
                </a:cubicBezTo>
                <a:cubicBezTo>
                  <a:pt x="12637193" y="6000149"/>
                  <a:pt x="12614875" y="6341843"/>
                  <a:pt x="12667474" y="6869974"/>
                </a:cubicBezTo>
                <a:cubicBezTo>
                  <a:pt x="12552798" y="6860925"/>
                  <a:pt x="12395756" y="6879147"/>
                  <a:pt x="12254114" y="6869974"/>
                </a:cubicBezTo>
                <a:cubicBezTo>
                  <a:pt x="12112472" y="6860801"/>
                  <a:pt x="11629542" y="6876602"/>
                  <a:pt x="11334056" y="6869974"/>
                </a:cubicBezTo>
                <a:cubicBezTo>
                  <a:pt x="11038570" y="6863346"/>
                  <a:pt x="11136163" y="6860989"/>
                  <a:pt x="11047371" y="6869974"/>
                </a:cubicBezTo>
                <a:cubicBezTo>
                  <a:pt x="10958579" y="6878959"/>
                  <a:pt x="10368599" y="6877639"/>
                  <a:pt x="10127312" y="6869974"/>
                </a:cubicBezTo>
                <a:cubicBezTo>
                  <a:pt x="9886025" y="6862309"/>
                  <a:pt x="9780061" y="6886367"/>
                  <a:pt x="9587278" y="6869974"/>
                </a:cubicBezTo>
                <a:cubicBezTo>
                  <a:pt x="9394495" y="6853581"/>
                  <a:pt x="9311218" y="6856046"/>
                  <a:pt x="9173918" y="6869974"/>
                </a:cubicBezTo>
                <a:cubicBezTo>
                  <a:pt x="9036618" y="6883902"/>
                  <a:pt x="8885580" y="6864156"/>
                  <a:pt x="8760558" y="6869974"/>
                </a:cubicBezTo>
                <a:cubicBezTo>
                  <a:pt x="8635536" y="6875792"/>
                  <a:pt x="8562885" y="6858106"/>
                  <a:pt x="8473873" y="6869974"/>
                </a:cubicBezTo>
                <a:cubicBezTo>
                  <a:pt x="8384862" y="6881842"/>
                  <a:pt x="8304990" y="6866861"/>
                  <a:pt x="8187188" y="6869974"/>
                </a:cubicBezTo>
                <a:cubicBezTo>
                  <a:pt x="8069387" y="6873087"/>
                  <a:pt x="7543786" y="6902519"/>
                  <a:pt x="7267130" y="6869974"/>
                </a:cubicBezTo>
                <a:cubicBezTo>
                  <a:pt x="6990474" y="6837429"/>
                  <a:pt x="6704948" y="6833091"/>
                  <a:pt x="6473746" y="6869974"/>
                </a:cubicBezTo>
                <a:cubicBezTo>
                  <a:pt x="6242544" y="6906857"/>
                  <a:pt x="6062311" y="6901338"/>
                  <a:pt x="5807037" y="6869974"/>
                </a:cubicBezTo>
                <a:cubicBezTo>
                  <a:pt x="5551763" y="6838610"/>
                  <a:pt x="5543786" y="6862071"/>
                  <a:pt x="5393677" y="6869974"/>
                </a:cubicBezTo>
                <a:cubicBezTo>
                  <a:pt x="5243568" y="6877877"/>
                  <a:pt x="4822025" y="6837627"/>
                  <a:pt x="4473618" y="6869974"/>
                </a:cubicBezTo>
                <a:cubicBezTo>
                  <a:pt x="4125211" y="6902321"/>
                  <a:pt x="4286605" y="6878804"/>
                  <a:pt x="4186934" y="6869974"/>
                </a:cubicBezTo>
                <a:cubicBezTo>
                  <a:pt x="4087263" y="6861144"/>
                  <a:pt x="3709436" y="6856969"/>
                  <a:pt x="3393550" y="6869974"/>
                </a:cubicBezTo>
                <a:cubicBezTo>
                  <a:pt x="3077664" y="6882979"/>
                  <a:pt x="3069088" y="6860805"/>
                  <a:pt x="2980190" y="6869974"/>
                </a:cubicBezTo>
                <a:cubicBezTo>
                  <a:pt x="2891292" y="6879143"/>
                  <a:pt x="2555165" y="6873798"/>
                  <a:pt x="2186806" y="6869974"/>
                </a:cubicBezTo>
                <a:cubicBezTo>
                  <a:pt x="1818447" y="6866150"/>
                  <a:pt x="1817778" y="6849351"/>
                  <a:pt x="1646772" y="6869974"/>
                </a:cubicBezTo>
                <a:cubicBezTo>
                  <a:pt x="1475766" y="6890597"/>
                  <a:pt x="1265580" y="6887214"/>
                  <a:pt x="1106737" y="6869974"/>
                </a:cubicBezTo>
                <a:cubicBezTo>
                  <a:pt x="947895" y="6852734"/>
                  <a:pt x="411960" y="6874899"/>
                  <a:pt x="0" y="6869974"/>
                </a:cubicBezTo>
                <a:cubicBezTo>
                  <a:pt x="-16378" y="6750943"/>
                  <a:pt x="-23961" y="6583338"/>
                  <a:pt x="0" y="6389076"/>
                </a:cubicBezTo>
                <a:cubicBezTo>
                  <a:pt x="23961" y="6194814"/>
                  <a:pt x="1998" y="5897631"/>
                  <a:pt x="0" y="5633379"/>
                </a:cubicBezTo>
                <a:cubicBezTo>
                  <a:pt x="-1998" y="5369127"/>
                  <a:pt x="-6706" y="5087446"/>
                  <a:pt x="0" y="4808982"/>
                </a:cubicBezTo>
                <a:cubicBezTo>
                  <a:pt x="6706" y="4530518"/>
                  <a:pt x="-875" y="4352683"/>
                  <a:pt x="0" y="4121984"/>
                </a:cubicBezTo>
                <a:cubicBezTo>
                  <a:pt x="875" y="3891285"/>
                  <a:pt x="-25687" y="3753668"/>
                  <a:pt x="0" y="3572386"/>
                </a:cubicBezTo>
                <a:cubicBezTo>
                  <a:pt x="25687" y="3391104"/>
                  <a:pt x="1104" y="3312619"/>
                  <a:pt x="0" y="3091488"/>
                </a:cubicBezTo>
                <a:cubicBezTo>
                  <a:pt x="-1104" y="2870357"/>
                  <a:pt x="-1026" y="2764512"/>
                  <a:pt x="0" y="2473191"/>
                </a:cubicBezTo>
                <a:cubicBezTo>
                  <a:pt x="1026" y="2181870"/>
                  <a:pt x="-13018" y="2184642"/>
                  <a:pt x="0" y="1923593"/>
                </a:cubicBezTo>
                <a:cubicBezTo>
                  <a:pt x="13018" y="1662544"/>
                  <a:pt x="7034" y="1497817"/>
                  <a:pt x="0" y="1167896"/>
                </a:cubicBezTo>
                <a:cubicBezTo>
                  <a:pt x="-7034" y="837975"/>
                  <a:pt x="-22363" y="236597"/>
                  <a:pt x="0" y="0"/>
                </a:cubicBezTo>
                <a:close/>
              </a:path>
              <a:path w="12667474" h="6869974" stroke="0" extrusionOk="0">
                <a:moveTo>
                  <a:pt x="0" y="0"/>
                </a:moveTo>
                <a:cubicBezTo>
                  <a:pt x="202825" y="-9997"/>
                  <a:pt x="301086" y="-5942"/>
                  <a:pt x="540034" y="0"/>
                </a:cubicBezTo>
                <a:cubicBezTo>
                  <a:pt x="778982" y="5942"/>
                  <a:pt x="713751" y="8695"/>
                  <a:pt x="826719" y="0"/>
                </a:cubicBezTo>
                <a:cubicBezTo>
                  <a:pt x="939688" y="-8695"/>
                  <a:pt x="1282501" y="-16575"/>
                  <a:pt x="1620103" y="0"/>
                </a:cubicBezTo>
                <a:cubicBezTo>
                  <a:pt x="1957705" y="16575"/>
                  <a:pt x="1808918" y="-5762"/>
                  <a:pt x="1906788" y="0"/>
                </a:cubicBezTo>
                <a:cubicBezTo>
                  <a:pt x="2004658" y="5762"/>
                  <a:pt x="2057969" y="10969"/>
                  <a:pt x="2193473" y="0"/>
                </a:cubicBezTo>
                <a:cubicBezTo>
                  <a:pt x="2328978" y="-10969"/>
                  <a:pt x="2488474" y="-12848"/>
                  <a:pt x="2606833" y="0"/>
                </a:cubicBezTo>
                <a:cubicBezTo>
                  <a:pt x="2725192" y="12848"/>
                  <a:pt x="2881469" y="25751"/>
                  <a:pt x="3146867" y="0"/>
                </a:cubicBezTo>
                <a:cubicBezTo>
                  <a:pt x="3412265" y="-25751"/>
                  <a:pt x="3628756" y="14532"/>
                  <a:pt x="3813576" y="0"/>
                </a:cubicBezTo>
                <a:cubicBezTo>
                  <a:pt x="3998396" y="-14532"/>
                  <a:pt x="3977316" y="6381"/>
                  <a:pt x="4100261" y="0"/>
                </a:cubicBezTo>
                <a:cubicBezTo>
                  <a:pt x="4223207" y="-6381"/>
                  <a:pt x="4403356" y="-16825"/>
                  <a:pt x="4640296" y="0"/>
                </a:cubicBezTo>
                <a:cubicBezTo>
                  <a:pt x="4877237" y="16825"/>
                  <a:pt x="4839668" y="-5201"/>
                  <a:pt x="4926981" y="0"/>
                </a:cubicBezTo>
                <a:cubicBezTo>
                  <a:pt x="5014295" y="5201"/>
                  <a:pt x="5330899" y="-26279"/>
                  <a:pt x="5593690" y="0"/>
                </a:cubicBezTo>
                <a:cubicBezTo>
                  <a:pt x="5856481" y="26279"/>
                  <a:pt x="5759841" y="182"/>
                  <a:pt x="5880375" y="0"/>
                </a:cubicBezTo>
                <a:cubicBezTo>
                  <a:pt x="6000909" y="-182"/>
                  <a:pt x="6448669" y="26147"/>
                  <a:pt x="6673759" y="0"/>
                </a:cubicBezTo>
                <a:cubicBezTo>
                  <a:pt x="6898849" y="-26147"/>
                  <a:pt x="7308602" y="-1135"/>
                  <a:pt x="7593817" y="0"/>
                </a:cubicBezTo>
                <a:cubicBezTo>
                  <a:pt x="7879032" y="1135"/>
                  <a:pt x="8033493" y="16132"/>
                  <a:pt x="8387201" y="0"/>
                </a:cubicBezTo>
                <a:cubicBezTo>
                  <a:pt x="8740909" y="-16132"/>
                  <a:pt x="8718258" y="1172"/>
                  <a:pt x="8927236" y="0"/>
                </a:cubicBezTo>
                <a:cubicBezTo>
                  <a:pt x="9136214" y="-1172"/>
                  <a:pt x="9227368" y="16879"/>
                  <a:pt x="9340595" y="0"/>
                </a:cubicBezTo>
                <a:cubicBezTo>
                  <a:pt x="9453822" y="-16879"/>
                  <a:pt x="9523810" y="-2128"/>
                  <a:pt x="9627280" y="0"/>
                </a:cubicBezTo>
                <a:cubicBezTo>
                  <a:pt x="9730750" y="2128"/>
                  <a:pt x="10324765" y="-6616"/>
                  <a:pt x="10547339" y="0"/>
                </a:cubicBezTo>
                <a:cubicBezTo>
                  <a:pt x="10769913" y="6616"/>
                  <a:pt x="11272598" y="-11534"/>
                  <a:pt x="11467398" y="0"/>
                </a:cubicBezTo>
                <a:cubicBezTo>
                  <a:pt x="11662198" y="11534"/>
                  <a:pt x="12398206" y="24238"/>
                  <a:pt x="12667474" y="0"/>
                </a:cubicBezTo>
                <a:cubicBezTo>
                  <a:pt x="12641915" y="276961"/>
                  <a:pt x="12666264" y="441218"/>
                  <a:pt x="12667474" y="618298"/>
                </a:cubicBezTo>
                <a:cubicBezTo>
                  <a:pt x="12668684" y="795378"/>
                  <a:pt x="12696439" y="1045544"/>
                  <a:pt x="12667474" y="1442695"/>
                </a:cubicBezTo>
                <a:cubicBezTo>
                  <a:pt x="12638509" y="1839846"/>
                  <a:pt x="12670085" y="1877591"/>
                  <a:pt x="12667474" y="1992292"/>
                </a:cubicBezTo>
                <a:cubicBezTo>
                  <a:pt x="12664863" y="2106993"/>
                  <a:pt x="12707330" y="2427309"/>
                  <a:pt x="12667474" y="2816689"/>
                </a:cubicBezTo>
                <a:cubicBezTo>
                  <a:pt x="12627618" y="3206069"/>
                  <a:pt x="12660509" y="3100332"/>
                  <a:pt x="12667474" y="3366287"/>
                </a:cubicBezTo>
                <a:cubicBezTo>
                  <a:pt x="12674439" y="3632242"/>
                  <a:pt x="12658754" y="3643039"/>
                  <a:pt x="12667474" y="3847185"/>
                </a:cubicBezTo>
                <a:cubicBezTo>
                  <a:pt x="12676194" y="4051331"/>
                  <a:pt x="12656625" y="4290031"/>
                  <a:pt x="12667474" y="4534183"/>
                </a:cubicBezTo>
                <a:cubicBezTo>
                  <a:pt x="12678323" y="4778335"/>
                  <a:pt x="12704621" y="5167932"/>
                  <a:pt x="12667474" y="5358580"/>
                </a:cubicBezTo>
                <a:cubicBezTo>
                  <a:pt x="12630327" y="5549228"/>
                  <a:pt x="12677043" y="5698538"/>
                  <a:pt x="12667474" y="5839478"/>
                </a:cubicBezTo>
                <a:cubicBezTo>
                  <a:pt x="12657905" y="5980418"/>
                  <a:pt x="12634141" y="6596632"/>
                  <a:pt x="12667474" y="6869974"/>
                </a:cubicBezTo>
                <a:cubicBezTo>
                  <a:pt x="12508964" y="6861970"/>
                  <a:pt x="12393113" y="6867260"/>
                  <a:pt x="12127440" y="6869974"/>
                </a:cubicBezTo>
                <a:cubicBezTo>
                  <a:pt x="11861767" y="6872688"/>
                  <a:pt x="11717681" y="6855774"/>
                  <a:pt x="11460730" y="6869974"/>
                </a:cubicBezTo>
                <a:cubicBezTo>
                  <a:pt x="11203779" y="6884175"/>
                  <a:pt x="11086549" y="6850860"/>
                  <a:pt x="10920696" y="6869974"/>
                </a:cubicBezTo>
                <a:cubicBezTo>
                  <a:pt x="10754843" y="6889088"/>
                  <a:pt x="10475610" y="6892380"/>
                  <a:pt x="10253987" y="6869974"/>
                </a:cubicBezTo>
                <a:cubicBezTo>
                  <a:pt x="10032364" y="6847568"/>
                  <a:pt x="9836366" y="6874267"/>
                  <a:pt x="9587278" y="6869974"/>
                </a:cubicBezTo>
                <a:cubicBezTo>
                  <a:pt x="9338190" y="6865681"/>
                  <a:pt x="9182895" y="6873255"/>
                  <a:pt x="8920569" y="6869974"/>
                </a:cubicBezTo>
                <a:cubicBezTo>
                  <a:pt x="8658243" y="6866693"/>
                  <a:pt x="8627372" y="6883868"/>
                  <a:pt x="8507209" y="6869974"/>
                </a:cubicBezTo>
                <a:cubicBezTo>
                  <a:pt x="8387046" y="6856080"/>
                  <a:pt x="8018440" y="6874914"/>
                  <a:pt x="7840500" y="6869974"/>
                </a:cubicBezTo>
                <a:cubicBezTo>
                  <a:pt x="7662560" y="6865034"/>
                  <a:pt x="7481877" y="6873856"/>
                  <a:pt x="7173791" y="6869974"/>
                </a:cubicBezTo>
                <a:cubicBezTo>
                  <a:pt x="6865705" y="6866092"/>
                  <a:pt x="6577939" y="6899998"/>
                  <a:pt x="6253732" y="6869974"/>
                </a:cubicBezTo>
                <a:cubicBezTo>
                  <a:pt x="5929525" y="6839950"/>
                  <a:pt x="5935789" y="6856750"/>
                  <a:pt x="5840372" y="6869974"/>
                </a:cubicBezTo>
                <a:cubicBezTo>
                  <a:pt x="5744955" y="6883198"/>
                  <a:pt x="5311538" y="6844384"/>
                  <a:pt x="4920314" y="6869974"/>
                </a:cubicBezTo>
                <a:cubicBezTo>
                  <a:pt x="4529090" y="6895564"/>
                  <a:pt x="4694297" y="6864417"/>
                  <a:pt x="4633629" y="6869974"/>
                </a:cubicBezTo>
                <a:cubicBezTo>
                  <a:pt x="4572962" y="6875531"/>
                  <a:pt x="4114278" y="6896925"/>
                  <a:pt x="3966919" y="6869974"/>
                </a:cubicBezTo>
                <a:cubicBezTo>
                  <a:pt x="3819560" y="6843024"/>
                  <a:pt x="3809507" y="6876440"/>
                  <a:pt x="3680235" y="6869974"/>
                </a:cubicBezTo>
                <a:cubicBezTo>
                  <a:pt x="3550963" y="6863508"/>
                  <a:pt x="3417225" y="6889806"/>
                  <a:pt x="3266875" y="6869974"/>
                </a:cubicBezTo>
                <a:cubicBezTo>
                  <a:pt x="3116525" y="6850142"/>
                  <a:pt x="2987152" y="6859201"/>
                  <a:pt x="2726840" y="6869974"/>
                </a:cubicBezTo>
                <a:cubicBezTo>
                  <a:pt x="2466528" y="6880747"/>
                  <a:pt x="2244989" y="6834615"/>
                  <a:pt x="1933457" y="6869974"/>
                </a:cubicBezTo>
                <a:cubicBezTo>
                  <a:pt x="1621925" y="6905333"/>
                  <a:pt x="1415996" y="6867095"/>
                  <a:pt x="1266747" y="6869974"/>
                </a:cubicBezTo>
                <a:cubicBezTo>
                  <a:pt x="1117498" y="6872854"/>
                  <a:pt x="1102149" y="6872650"/>
                  <a:pt x="980062" y="6869974"/>
                </a:cubicBezTo>
                <a:cubicBezTo>
                  <a:pt x="857975" y="6867298"/>
                  <a:pt x="404976" y="6848520"/>
                  <a:pt x="0" y="6869974"/>
                </a:cubicBezTo>
                <a:cubicBezTo>
                  <a:pt x="19659" y="6674447"/>
                  <a:pt x="-13871" y="6518657"/>
                  <a:pt x="0" y="6251676"/>
                </a:cubicBezTo>
                <a:cubicBezTo>
                  <a:pt x="13871" y="5984695"/>
                  <a:pt x="40423" y="5733620"/>
                  <a:pt x="0" y="5427279"/>
                </a:cubicBezTo>
                <a:cubicBezTo>
                  <a:pt x="-40423" y="5120938"/>
                  <a:pt x="2238" y="4771589"/>
                  <a:pt x="0" y="4602883"/>
                </a:cubicBezTo>
                <a:cubicBezTo>
                  <a:pt x="-2238" y="4434177"/>
                  <a:pt x="14799" y="4360452"/>
                  <a:pt x="0" y="4121984"/>
                </a:cubicBezTo>
                <a:cubicBezTo>
                  <a:pt x="-14799" y="3883516"/>
                  <a:pt x="-9036" y="3526324"/>
                  <a:pt x="0" y="3366287"/>
                </a:cubicBezTo>
                <a:cubicBezTo>
                  <a:pt x="9036" y="3206250"/>
                  <a:pt x="-7576" y="3057158"/>
                  <a:pt x="0" y="2816689"/>
                </a:cubicBezTo>
                <a:cubicBezTo>
                  <a:pt x="7576" y="2576220"/>
                  <a:pt x="4050" y="2439938"/>
                  <a:pt x="0" y="2198392"/>
                </a:cubicBezTo>
                <a:cubicBezTo>
                  <a:pt x="-4050" y="1956846"/>
                  <a:pt x="-14655" y="1825226"/>
                  <a:pt x="0" y="1648794"/>
                </a:cubicBezTo>
                <a:cubicBezTo>
                  <a:pt x="14655" y="1472362"/>
                  <a:pt x="23911" y="1196818"/>
                  <a:pt x="0" y="893097"/>
                </a:cubicBezTo>
                <a:cubicBezTo>
                  <a:pt x="-23911" y="589376"/>
                  <a:pt x="-39382" y="195766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12665477" cy="6885274"/>
          </a:xfrm>
          <a:custGeom>
            <a:avLst/>
            <a:gdLst>
              <a:gd name="connsiteX0" fmla="*/ 0 w 12665477"/>
              <a:gd name="connsiteY0" fmla="*/ 0 h 6885274"/>
              <a:gd name="connsiteX1" fmla="*/ 793259 w 12665477"/>
              <a:gd name="connsiteY1" fmla="*/ 0 h 6885274"/>
              <a:gd name="connsiteX2" fmla="*/ 1459863 w 12665477"/>
              <a:gd name="connsiteY2" fmla="*/ 0 h 6885274"/>
              <a:gd name="connsiteX3" fmla="*/ 2379776 w 12665477"/>
              <a:gd name="connsiteY3" fmla="*/ 0 h 6885274"/>
              <a:gd name="connsiteX4" fmla="*/ 3173035 w 12665477"/>
              <a:gd name="connsiteY4" fmla="*/ 0 h 6885274"/>
              <a:gd name="connsiteX5" fmla="*/ 3459675 w 12665477"/>
              <a:gd name="connsiteY5" fmla="*/ 0 h 6885274"/>
              <a:gd name="connsiteX6" fmla="*/ 4252934 w 12665477"/>
              <a:gd name="connsiteY6" fmla="*/ 0 h 6885274"/>
              <a:gd name="connsiteX7" fmla="*/ 5046193 w 12665477"/>
              <a:gd name="connsiteY7" fmla="*/ 0 h 6885274"/>
              <a:gd name="connsiteX8" fmla="*/ 5586142 w 12665477"/>
              <a:gd name="connsiteY8" fmla="*/ 0 h 6885274"/>
              <a:gd name="connsiteX9" fmla="*/ 6506056 w 12665477"/>
              <a:gd name="connsiteY9" fmla="*/ 0 h 6885274"/>
              <a:gd name="connsiteX10" fmla="*/ 7299314 w 12665477"/>
              <a:gd name="connsiteY10" fmla="*/ 0 h 6885274"/>
              <a:gd name="connsiteX11" fmla="*/ 7712609 w 12665477"/>
              <a:gd name="connsiteY11" fmla="*/ 0 h 6885274"/>
              <a:gd name="connsiteX12" fmla="*/ 8632522 w 12665477"/>
              <a:gd name="connsiteY12" fmla="*/ 0 h 6885274"/>
              <a:gd name="connsiteX13" fmla="*/ 9299127 w 12665477"/>
              <a:gd name="connsiteY13" fmla="*/ 0 h 6885274"/>
              <a:gd name="connsiteX14" fmla="*/ 9839076 w 12665477"/>
              <a:gd name="connsiteY14" fmla="*/ 0 h 6885274"/>
              <a:gd name="connsiteX15" fmla="*/ 10125716 w 12665477"/>
              <a:gd name="connsiteY15" fmla="*/ 0 h 6885274"/>
              <a:gd name="connsiteX16" fmla="*/ 10665665 w 12665477"/>
              <a:gd name="connsiteY16" fmla="*/ 0 h 6885274"/>
              <a:gd name="connsiteX17" fmla="*/ 11332269 w 12665477"/>
              <a:gd name="connsiteY17" fmla="*/ 0 h 6885274"/>
              <a:gd name="connsiteX18" fmla="*/ 12665477 w 12665477"/>
              <a:gd name="connsiteY18" fmla="*/ 0 h 6885274"/>
              <a:gd name="connsiteX19" fmla="*/ 12665477 w 12665477"/>
              <a:gd name="connsiteY19" fmla="*/ 619675 h 6885274"/>
              <a:gd name="connsiteX20" fmla="*/ 12665477 w 12665477"/>
              <a:gd name="connsiteY20" fmla="*/ 1377055 h 6885274"/>
              <a:gd name="connsiteX21" fmla="*/ 12665477 w 12665477"/>
              <a:gd name="connsiteY21" fmla="*/ 1927877 h 6885274"/>
              <a:gd name="connsiteX22" fmla="*/ 12665477 w 12665477"/>
              <a:gd name="connsiteY22" fmla="*/ 2547551 h 6885274"/>
              <a:gd name="connsiteX23" fmla="*/ 12665477 w 12665477"/>
              <a:gd name="connsiteY23" fmla="*/ 3098373 h 6885274"/>
              <a:gd name="connsiteX24" fmla="*/ 12665477 w 12665477"/>
              <a:gd name="connsiteY24" fmla="*/ 3855753 h 6885274"/>
              <a:gd name="connsiteX25" fmla="*/ 12665477 w 12665477"/>
              <a:gd name="connsiteY25" fmla="*/ 4475428 h 6885274"/>
              <a:gd name="connsiteX26" fmla="*/ 12665477 w 12665477"/>
              <a:gd name="connsiteY26" fmla="*/ 4957397 h 6885274"/>
              <a:gd name="connsiteX27" fmla="*/ 12665477 w 12665477"/>
              <a:gd name="connsiteY27" fmla="*/ 5714777 h 6885274"/>
              <a:gd name="connsiteX28" fmla="*/ 12665477 w 12665477"/>
              <a:gd name="connsiteY28" fmla="*/ 6885274 h 6885274"/>
              <a:gd name="connsiteX29" fmla="*/ 12125528 w 12665477"/>
              <a:gd name="connsiteY29" fmla="*/ 6885274 h 6885274"/>
              <a:gd name="connsiteX30" fmla="*/ 11205614 w 12665477"/>
              <a:gd name="connsiteY30" fmla="*/ 6885274 h 6885274"/>
              <a:gd name="connsiteX31" fmla="*/ 10412355 w 12665477"/>
              <a:gd name="connsiteY31" fmla="*/ 6885274 h 6885274"/>
              <a:gd name="connsiteX32" fmla="*/ 9872406 w 12665477"/>
              <a:gd name="connsiteY32" fmla="*/ 6885274 h 6885274"/>
              <a:gd name="connsiteX33" fmla="*/ 9459112 w 12665477"/>
              <a:gd name="connsiteY33" fmla="*/ 6885274 h 6885274"/>
              <a:gd name="connsiteX34" fmla="*/ 9172472 w 12665477"/>
              <a:gd name="connsiteY34" fmla="*/ 6885274 h 6885274"/>
              <a:gd name="connsiteX35" fmla="*/ 8252558 w 12665477"/>
              <a:gd name="connsiteY35" fmla="*/ 6885274 h 6885274"/>
              <a:gd name="connsiteX36" fmla="*/ 7965918 w 12665477"/>
              <a:gd name="connsiteY36" fmla="*/ 6885274 h 6885274"/>
              <a:gd name="connsiteX37" fmla="*/ 7299314 w 12665477"/>
              <a:gd name="connsiteY37" fmla="*/ 6885274 h 6885274"/>
              <a:gd name="connsiteX38" fmla="*/ 7012675 w 12665477"/>
              <a:gd name="connsiteY38" fmla="*/ 6885274 h 6885274"/>
              <a:gd name="connsiteX39" fmla="*/ 6726035 w 12665477"/>
              <a:gd name="connsiteY39" fmla="*/ 6885274 h 6885274"/>
              <a:gd name="connsiteX40" fmla="*/ 6439395 w 12665477"/>
              <a:gd name="connsiteY40" fmla="*/ 6885274 h 6885274"/>
              <a:gd name="connsiteX41" fmla="*/ 5899446 w 12665477"/>
              <a:gd name="connsiteY41" fmla="*/ 6885274 h 6885274"/>
              <a:gd name="connsiteX42" fmla="*/ 5106187 w 12665477"/>
              <a:gd name="connsiteY42" fmla="*/ 6885274 h 6885274"/>
              <a:gd name="connsiteX43" fmla="*/ 4819547 w 12665477"/>
              <a:gd name="connsiteY43" fmla="*/ 6885274 h 6885274"/>
              <a:gd name="connsiteX44" fmla="*/ 4532908 w 12665477"/>
              <a:gd name="connsiteY44" fmla="*/ 6885274 h 6885274"/>
              <a:gd name="connsiteX45" fmla="*/ 3612994 w 12665477"/>
              <a:gd name="connsiteY45" fmla="*/ 6885274 h 6885274"/>
              <a:gd name="connsiteX46" fmla="*/ 3073045 w 12665477"/>
              <a:gd name="connsiteY46" fmla="*/ 6885274 h 6885274"/>
              <a:gd name="connsiteX47" fmla="*/ 2153131 w 12665477"/>
              <a:gd name="connsiteY47" fmla="*/ 6885274 h 6885274"/>
              <a:gd name="connsiteX48" fmla="*/ 1866491 w 12665477"/>
              <a:gd name="connsiteY48" fmla="*/ 6885274 h 6885274"/>
              <a:gd name="connsiteX49" fmla="*/ 1199887 w 12665477"/>
              <a:gd name="connsiteY49" fmla="*/ 6885274 h 6885274"/>
              <a:gd name="connsiteX50" fmla="*/ 786593 w 12665477"/>
              <a:gd name="connsiteY50" fmla="*/ 6885274 h 6885274"/>
              <a:gd name="connsiteX51" fmla="*/ 0 w 12665477"/>
              <a:gd name="connsiteY51" fmla="*/ 6885274 h 6885274"/>
              <a:gd name="connsiteX52" fmla="*/ 0 w 12665477"/>
              <a:gd name="connsiteY52" fmla="*/ 6334452 h 6885274"/>
              <a:gd name="connsiteX53" fmla="*/ 0 w 12665477"/>
              <a:gd name="connsiteY53" fmla="*/ 5852483 h 6885274"/>
              <a:gd name="connsiteX54" fmla="*/ 0 w 12665477"/>
              <a:gd name="connsiteY54" fmla="*/ 5095103 h 6885274"/>
              <a:gd name="connsiteX55" fmla="*/ 0 w 12665477"/>
              <a:gd name="connsiteY55" fmla="*/ 4475428 h 6885274"/>
              <a:gd name="connsiteX56" fmla="*/ 0 w 12665477"/>
              <a:gd name="connsiteY56" fmla="*/ 3855753 h 6885274"/>
              <a:gd name="connsiteX57" fmla="*/ 0 w 12665477"/>
              <a:gd name="connsiteY57" fmla="*/ 3304932 h 6885274"/>
              <a:gd name="connsiteX58" fmla="*/ 0 w 12665477"/>
              <a:gd name="connsiteY58" fmla="*/ 2822962 h 6885274"/>
              <a:gd name="connsiteX59" fmla="*/ 0 w 12665477"/>
              <a:gd name="connsiteY59" fmla="*/ 2203288 h 6885274"/>
              <a:gd name="connsiteX60" fmla="*/ 0 w 12665477"/>
              <a:gd name="connsiteY60" fmla="*/ 1377055 h 6885274"/>
              <a:gd name="connsiteX61" fmla="*/ 0 w 12665477"/>
              <a:gd name="connsiteY61" fmla="*/ 619675 h 6885274"/>
              <a:gd name="connsiteX62" fmla="*/ 0 w 12665477"/>
              <a:gd name="connsiteY62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665477" h="6885274" fill="none" extrusionOk="0">
                <a:moveTo>
                  <a:pt x="0" y="0"/>
                </a:moveTo>
                <a:cubicBezTo>
                  <a:pt x="182403" y="18924"/>
                  <a:pt x="500660" y="-22097"/>
                  <a:pt x="793259" y="0"/>
                </a:cubicBezTo>
                <a:cubicBezTo>
                  <a:pt x="1085858" y="22097"/>
                  <a:pt x="1200334" y="8725"/>
                  <a:pt x="1459863" y="0"/>
                </a:cubicBezTo>
                <a:cubicBezTo>
                  <a:pt x="1719392" y="-8725"/>
                  <a:pt x="1954241" y="36366"/>
                  <a:pt x="2379776" y="0"/>
                </a:cubicBezTo>
                <a:cubicBezTo>
                  <a:pt x="2805311" y="-36366"/>
                  <a:pt x="2799612" y="-34858"/>
                  <a:pt x="3173035" y="0"/>
                </a:cubicBezTo>
                <a:cubicBezTo>
                  <a:pt x="3546458" y="34858"/>
                  <a:pt x="3385665" y="10515"/>
                  <a:pt x="3459675" y="0"/>
                </a:cubicBezTo>
                <a:cubicBezTo>
                  <a:pt x="3533685" y="-10515"/>
                  <a:pt x="4067209" y="28263"/>
                  <a:pt x="4252934" y="0"/>
                </a:cubicBezTo>
                <a:cubicBezTo>
                  <a:pt x="4438659" y="-28263"/>
                  <a:pt x="4847861" y="-30730"/>
                  <a:pt x="5046193" y="0"/>
                </a:cubicBezTo>
                <a:cubicBezTo>
                  <a:pt x="5244525" y="30730"/>
                  <a:pt x="5474022" y="15676"/>
                  <a:pt x="5586142" y="0"/>
                </a:cubicBezTo>
                <a:cubicBezTo>
                  <a:pt x="5698262" y="-15676"/>
                  <a:pt x="6116421" y="1677"/>
                  <a:pt x="6506056" y="0"/>
                </a:cubicBezTo>
                <a:cubicBezTo>
                  <a:pt x="6895691" y="-1677"/>
                  <a:pt x="6984282" y="25091"/>
                  <a:pt x="7299314" y="0"/>
                </a:cubicBezTo>
                <a:cubicBezTo>
                  <a:pt x="7614346" y="-25091"/>
                  <a:pt x="7522079" y="18004"/>
                  <a:pt x="7712609" y="0"/>
                </a:cubicBezTo>
                <a:cubicBezTo>
                  <a:pt x="7903139" y="-18004"/>
                  <a:pt x="8297519" y="-19264"/>
                  <a:pt x="8632522" y="0"/>
                </a:cubicBezTo>
                <a:cubicBezTo>
                  <a:pt x="8967525" y="19264"/>
                  <a:pt x="8974731" y="-23889"/>
                  <a:pt x="9299127" y="0"/>
                </a:cubicBezTo>
                <a:cubicBezTo>
                  <a:pt x="9623523" y="23889"/>
                  <a:pt x="9573045" y="21760"/>
                  <a:pt x="9839076" y="0"/>
                </a:cubicBezTo>
                <a:cubicBezTo>
                  <a:pt x="10105107" y="-21760"/>
                  <a:pt x="10033481" y="-1041"/>
                  <a:pt x="10125716" y="0"/>
                </a:cubicBezTo>
                <a:cubicBezTo>
                  <a:pt x="10217951" y="1041"/>
                  <a:pt x="10473847" y="26856"/>
                  <a:pt x="10665665" y="0"/>
                </a:cubicBezTo>
                <a:cubicBezTo>
                  <a:pt x="10857483" y="-26856"/>
                  <a:pt x="11095052" y="-2586"/>
                  <a:pt x="11332269" y="0"/>
                </a:cubicBezTo>
                <a:cubicBezTo>
                  <a:pt x="11569486" y="2586"/>
                  <a:pt x="12159761" y="49175"/>
                  <a:pt x="12665477" y="0"/>
                </a:cubicBezTo>
                <a:cubicBezTo>
                  <a:pt x="12672549" y="227233"/>
                  <a:pt x="12655815" y="402654"/>
                  <a:pt x="12665477" y="619675"/>
                </a:cubicBezTo>
                <a:cubicBezTo>
                  <a:pt x="12675139" y="836696"/>
                  <a:pt x="12633408" y="1104333"/>
                  <a:pt x="12665477" y="1377055"/>
                </a:cubicBezTo>
                <a:cubicBezTo>
                  <a:pt x="12697546" y="1649777"/>
                  <a:pt x="12665978" y="1804101"/>
                  <a:pt x="12665477" y="1927877"/>
                </a:cubicBezTo>
                <a:cubicBezTo>
                  <a:pt x="12664976" y="2051653"/>
                  <a:pt x="12640282" y="2413473"/>
                  <a:pt x="12665477" y="2547551"/>
                </a:cubicBezTo>
                <a:cubicBezTo>
                  <a:pt x="12690672" y="2681629"/>
                  <a:pt x="12642646" y="2938754"/>
                  <a:pt x="12665477" y="3098373"/>
                </a:cubicBezTo>
                <a:cubicBezTo>
                  <a:pt x="12688308" y="3257992"/>
                  <a:pt x="12677470" y="3650513"/>
                  <a:pt x="12665477" y="3855753"/>
                </a:cubicBezTo>
                <a:cubicBezTo>
                  <a:pt x="12653484" y="4060993"/>
                  <a:pt x="12656198" y="4248188"/>
                  <a:pt x="12665477" y="4475428"/>
                </a:cubicBezTo>
                <a:cubicBezTo>
                  <a:pt x="12674756" y="4702668"/>
                  <a:pt x="12682434" y="4797103"/>
                  <a:pt x="12665477" y="4957397"/>
                </a:cubicBezTo>
                <a:cubicBezTo>
                  <a:pt x="12648520" y="5117691"/>
                  <a:pt x="12629731" y="5355050"/>
                  <a:pt x="12665477" y="5714777"/>
                </a:cubicBezTo>
                <a:cubicBezTo>
                  <a:pt x="12701223" y="6074504"/>
                  <a:pt x="12708005" y="6486002"/>
                  <a:pt x="12665477" y="6885274"/>
                </a:cubicBezTo>
                <a:cubicBezTo>
                  <a:pt x="12470074" y="6870302"/>
                  <a:pt x="12327249" y="6881449"/>
                  <a:pt x="12125528" y="6885274"/>
                </a:cubicBezTo>
                <a:cubicBezTo>
                  <a:pt x="11923807" y="6889099"/>
                  <a:pt x="11639291" y="6870993"/>
                  <a:pt x="11205614" y="6885274"/>
                </a:cubicBezTo>
                <a:cubicBezTo>
                  <a:pt x="10771937" y="6899555"/>
                  <a:pt x="10769197" y="6911373"/>
                  <a:pt x="10412355" y="6885274"/>
                </a:cubicBezTo>
                <a:cubicBezTo>
                  <a:pt x="10055513" y="6859175"/>
                  <a:pt x="10109277" y="6912201"/>
                  <a:pt x="9872406" y="6885274"/>
                </a:cubicBezTo>
                <a:cubicBezTo>
                  <a:pt x="9635535" y="6858347"/>
                  <a:pt x="9637591" y="6879863"/>
                  <a:pt x="9459112" y="6885274"/>
                </a:cubicBezTo>
                <a:cubicBezTo>
                  <a:pt x="9280633" y="6890685"/>
                  <a:pt x="9304827" y="6877292"/>
                  <a:pt x="9172472" y="6885274"/>
                </a:cubicBezTo>
                <a:cubicBezTo>
                  <a:pt x="9040117" y="6893256"/>
                  <a:pt x="8561066" y="6893268"/>
                  <a:pt x="8252558" y="6885274"/>
                </a:cubicBezTo>
                <a:cubicBezTo>
                  <a:pt x="7944050" y="6877280"/>
                  <a:pt x="8060252" y="6882613"/>
                  <a:pt x="7965918" y="6885274"/>
                </a:cubicBezTo>
                <a:cubicBezTo>
                  <a:pt x="7871584" y="6887935"/>
                  <a:pt x="7567197" y="6852807"/>
                  <a:pt x="7299314" y="6885274"/>
                </a:cubicBezTo>
                <a:cubicBezTo>
                  <a:pt x="7031431" y="6917741"/>
                  <a:pt x="7144020" y="6873288"/>
                  <a:pt x="7012675" y="6885274"/>
                </a:cubicBezTo>
                <a:cubicBezTo>
                  <a:pt x="6881330" y="6897260"/>
                  <a:pt x="6850024" y="6872905"/>
                  <a:pt x="6726035" y="6885274"/>
                </a:cubicBezTo>
                <a:cubicBezTo>
                  <a:pt x="6602046" y="6897643"/>
                  <a:pt x="6554474" y="6897257"/>
                  <a:pt x="6439395" y="6885274"/>
                </a:cubicBezTo>
                <a:cubicBezTo>
                  <a:pt x="6324316" y="6873291"/>
                  <a:pt x="6023201" y="6896315"/>
                  <a:pt x="5899446" y="6885274"/>
                </a:cubicBezTo>
                <a:cubicBezTo>
                  <a:pt x="5775691" y="6874233"/>
                  <a:pt x="5370654" y="6871728"/>
                  <a:pt x="5106187" y="6885274"/>
                </a:cubicBezTo>
                <a:cubicBezTo>
                  <a:pt x="4841720" y="6898820"/>
                  <a:pt x="4943296" y="6888464"/>
                  <a:pt x="4819547" y="6885274"/>
                </a:cubicBezTo>
                <a:cubicBezTo>
                  <a:pt x="4695798" y="6882084"/>
                  <a:pt x="4596739" y="6894204"/>
                  <a:pt x="4532908" y="6885274"/>
                </a:cubicBezTo>
                <a:cubicBezTo>
                  <a:pt x="4469077" y="6876344"/>
                  <a:pt x="3818001" y="6866688"/>
                  <a:pt x="3612994" y="6885274"/>
                </a:cubicBezTo>
                <a:cubicBezTo>
                  <a:pt x="3407987" y="6903860"/>
                  <a:pt x="3284357" y="6886351"/>
                  <a:pt x="3073045" y="6885274"/>
                </a:cubicBezTo>
                <a:cubicBezTo>
                  <a:pt x="2861733" y="6884197"/>
                  <a:pt x="2400399" y="6901150"/>
                  <a:pt x="2153131" y="6885274"/>
                </a:cubicBezTo>
                <a:cubicBezTo>
                  <a:pt x="1905863" y="6869398"/>
                  <a:pt x="1951105" y="6899133"/>
                  <a:pt x="1866491" y="6885274"/>
                </a:cubicBezTo>
                <a:cubicBezTo>
                  <a:pt x="1781877" y="6871415"/>
                  <a:pt x="1350289" y="6897238"/>
                  <a:pt x="1199887" y="6885274"/>
                </a:cubicBezTo>
                <a:cubicBezTo>
                  <a:pt x="1049485" y="6873310"/>
                  <a:pt x="944758" y="6894871"/>
                  <a:pt x="786593" y="6885274"/>
                </a:cubicBezTo>
                <a:cubicBezTo>
                  <a:pt x="628428" y="6875677"/>
                  <a:pt x="389644" y="6923414"/>
                  <a:pt x="0" y="6885274"/>
                </a:cubicBezTo>
                <a:cubicBezTo>
                  <a:pt x="11854" y="6620074"/>
                  <a:pt x="-14388" y="6568973"/>
                  <a:pt x="0" y="6334452"/>
                </a:cubicBezTo>
                <a:cubicBezTo>
                  <a:pt x="14388" y="6099931"/>
                  <a:pt x="6136" y="5966614"/>
                  <a:pt x="0" y="5852483"/>
                </a:cubicBezTo>
                <a:cubicBezTo>
                  <a:pt x="-6136" y="5738352"/>
                  <a:pt x="-24108" y="5447633"/>
                  <a:pt x="0" y="5095103"/>
                </a:cubicBezTo>
                <a:cubicBezTo>
                  <a:pt x="24108" y="4742573"/>
                  <a:pt x="-29160" y="4619765"/>
                  <a:pt x="0" y="4475428"/>
                </a:cubicBezTo>
                <a:cubicBezTo>
                  <a:pt x="29160" y="4331092"/>
                  <a:pt x="-17913" y="4008465"/>
                  <a:pt x="0" y="3855753"/>
                </a:cubicBezTo>
                <a:cubicBezTo>
                  <a:pt x="17913" y="3703041"/>
                  <a:pt x="4802" y="3572451"/>
                  <a:pt x="0" y="3304932"/>
                </a:cubicBezTo>
                <a:cubicBezTo>
                  <a:pt x="-4802" y="3037413"/>
                  <a:pt x="21046" y="3055600"/>
                  <a:pt x="0" y="2822962"/>
                </a:cubicBezTo>
                <a:cubicBezTo>
                  <a:pt x="-21046" y="2590324"/>
                  <a:pt x="-6057" y="2496530"/>
                  <a:pt x="0" y="2203288"/>
                </a:cubicBezTo>
                <a:cubicBezTo>
                  <a:pt x="6057" y="1910046"/>
                  <a:pt x="-22821" y="1655046"/>
                  <a:pt x="0" y="1377055"/>
                </a:cubicBezTo>
                <a:cubicBezTo>
                  <a:pt x="22821" y="1099064"/>
                  <a:pt x="-11155" y="922650"/>
                  <a:pt x="0" y="619675"/>
                </a:cubicBezTo>
                <a:cubicBezTo>
                  <a:pt x="11155" y="316700"/>
                  <a:pt x="2367" y="295414"/>
                  <a:pt x="0" y="0"/>
                </a:cubicBezTo>
                <a:close/>
              </a:path>
              <a:path w="12665477" h="6885274" stroke="0" extrusionOk="0">
                <a:moveTo>
                  <a:pt x="0" y="0"/>
                </a:moveTo>
                <a:cubicBezTo>
                  <a:pt x="126201" y="76"/>
                  <a:pt x="168606" y="13691"/>
                  <a:pt x="286640" y="0"/>
                </a:cubicBezTo>
                <a:cubicBezTo>
                  <a:pt x="404674" y="-13691"/>
                  <a:pt x="623345" y="-8924"/>
                  <a:pt x="826589" y="0"/>
                </a:cubicBezTo>
                <a:cubicBezTo>
                  <a:pt x="1029833" y="8924"/>
                  <a:pt x="1103181" y="9047"/>
                  <a:pt x="1239884" y="0"/>
                </a:cubicBezTo>
                <a:cubicBezTo>
                  <a:pt x="1376587" y="-9047"/>
                  <a:pt x="1389384" y="9859"/>
                  <a:pt x="1526523" y="0"/>
                </a:cubicBezTo>
                <a:cubicBezTo>
                  <a:pt x="1663662" y="-9859"/>
                  <a:pt x="2206670" y="-43539"/>
                  <a:pt x="2446437" y="0"/>
                </a:cubicBezTo>
                <a:cubicBezTo>
                  <a:pt x="2686204" y="43539"/>
                  <a:pt x="2616498" y="6586"/>
                  <a:pt x="2733077" y="0"/>
                </a:cubicBezTo>
                <a:cubicBezTo>
                  <a:pt x="2849656" y="-6586"/>
                  <a:pt x="3217187" y="33077"/>
                  <a:pt x="3399681" y="0"/>
                </a:cubicBezTo>
                <a:cubicBezTo>
                  <a:pt x="3582175" y="-33077"/>
                  <a:pt x="3701905" y="-16411"/>
                  <a:pt x="3939630" y="0"/>
                </a:cubicBezTo>
                <a:cubicBezTo>
                  <a:pt x="4177355" y="16411"/>
                  <a:pt x="4263622" y="24182"/>
                  <a:pt x="4479579" y="0"/>
                </a:cubicBezTo>
                <a:cubicBezTo>
                  <a:pt x="4695536" y="-24182"/>
                  <a:pt x="4751822" y="-24190"/>
                  <a:pt x="5019529" y="0"/>
                </a:cubicBezTo>
                <a:cubicBezTo>
                  <a:pt x="5287236" y="24190"/>
                  <a:pt x="5489792" y="30986"/>
                  <a:pt x="5812787" y="0"/>
                </a:cubicBezTo>
                <a:cubicBezTo>
                  <a:pt x="6135782" y="-30986"/>
                  <a:pt x="6199416" y="28457"/>
                  <a:pt x="6479391" y="0"/>
                </a:cubicBezTo>
                <a:cubicBezTo>
                  <a:pt x="6759366" y="-28457"/>
                  <a:pt x="7080377" y="4768"/>
                  <a:pt x="7399305" y="0"/>
                </a:cubicBezTo>
                <a:cubicBezTo>
                  <a:pt x="7718233" y="-4768"/>
                  <a:pt x="7755972" y="23963"/>
                  <a:pt x="7939254" y="0"/>
                </a:cubicBezTo>
                <a:cubicBezTo>
                  <a:pt x="8122536" y="-23963"/>
                  <a:pt x="8326342" y="8617"/>
                  <a:pt x="8605858" y="0"/>
                </a:cubicBezTo>
                <a:cubicBezTo>
                  <a:pt x="8885374" y="-8617"/>
                  <a:pt x="9019890" y="436"/>
                  <a:pt x="9145808" y="0"/>
                </a:cubicBezTo>
                <a:cubicBezTo>
                  <a:pt x="9271726" y="-436"/>
                  <a:pt x="9761138" y="-5523"/>
                  <a:pt x="10065721" y="0"/>
                </a:cubicBezTo>
                <a:cubicBezTo>
                  <a:pt x="10370304" y="5523"/>
                  <a:pt x="10454796" y="9257"/>
                  <a:pt x="10605670" y="0"/>
                </a:cubicBezTo>
                <a:cubicBezTo>
                  <a:pt x="10756544" y="-9257"/>
                  <a:pt x="10937543" y="17034"/>
                  <a:pt x="11145620" y="0"/>
                </a:cubicBezTo>
                <a:cubicBezTo>
                  <a:pt x="11353697" y="-17034"/>
                  <a:pt x="11570449" y="-8272"/>
                  <a:pt x="11812224" y="0"/>
                </a:cubicBezTo>
                <a:cubicBezTo>
                  <a:pt x="12053999" y="8272"/>
                  <a:pt x="12407892" y="11842"/>
                  <a:pt x="12665477" y="0"/>
                </a:cubicBezTo>
                <a:cubicBezTo>
                  <a:pt x="12655443" y="201372"/>
                  <a:pt x="12665972" y="420339"/>
                  <a:pt x="12665477" y="550822"/>
                </a:cubicBezTo>
                <a:cubicBezTo>
                  <a:pt x="12664982" y="681305"/>
                  <a:pt x="12677476" y="888649"/>
                  <a:pt x="12665477" y="1032791"/>
                </a:cubicBezTo>
                <a:cubicBezTo>
                  <a:pt x="12653478" y="1176933"/>
                  <a:pt x="12641490" y="1327772"/>
                  <a:pt x="12665477" y="1514760"/>
                </a:cubicBezTo>
                <a:cubicBezTo>
                  <a:pt x="12689464" y="1701748"/>
                  <a:pt x="12663054" y="1775197"/>
                  <a:pt x="12665477" y="1996729"/>
                </a:cubicBezTo>
                <a:cubicBezTo>
                  <a:pt x="12667900" y="2218261"/>
                  <a:pt x="12650285" y="2371791"/>
                  <a:pt x="12665477" y="2478699"/>
                </a:cubicBezTo>
                <a:cubicBezTo>
                  <a:pt x="12680670" y="2585607"/>
                  <a:pt x="12691203" y="2859496"/>
                  <a:pt x="12665477" y="3029521"/>
                </a:cubicBezTo>
                <a:cubicBezTo>
                  <a:pt x="12639751" y="3199546"/>
                  <a:pt x="12661172" y="3508833"/>
                  <a:pt x="12665477" y="3718048"/>
                </a:cubicBezTo>
                <a:cubicBezTo>
                  <a:pt x="12669782" y="3927263"/>
                  <a:pt x="12661536" y="4102852"/>
                  <a:pt x="12665477" y="4337723"/>
                </a:cubicBezTo>
                <a:cubicBezTo>
                  <a:pt x="12669418" y="4572594"/>
                  <a:pt x="12673728" y="4702627"/>
                  <a:pt x="12665477" y="4888545"/>
                </a:cubicBezTo>
                <a:cubicBezTo>
                  <a:pt x="12657226" y="5074463"/>
                  <a:pt x="12689259" y="5253835"/>
                  <a:pt x="12665477" y="5508219"/>
                </a:cubicBezTo>
                <a:cubicBezTo>
                  <a:pt x="12641695" y="5762603"/>
                  <a:pt x="12710471" y="6388297"/>
                  <a:pt x="12665477" y="6885274"/>
                </a:cubicBezTo>
                <a:cubicBezTo>
                  <a:pt x="12393432" y="6918300"/>
                  <a:pt x="12260546" y="6868370"/>
                  <a:pt x="11872218" y="6885274"/>
                </a:cubicBezTo>
                <a:cubicBezTo>
                  <a:pt x="11483890" y="6902178"/>
                  <a:pt x="11537510" y="6875159"/>
                  <a:pt x="11332269" y="6885274"/>
                </a:cubicBezTo>
                <a:cubicBezTo>
                  <a:pt x="11127028" y="6895389"/>
                  <a:pt x="10796660" y="6920566"/>
                  <a:pt x="10539010" y="6885274"/>
                </a:cubicBezTo>
                <a:cubicBezTo>
                  <a:pt x="10281360" y="6849982"/>
                  <a:pt x="10261599" y="6883729"/>
                  <a:pt x="10125716" y="6885274"/>
                </a:cubicBezTo>
                <a:cubicBezTo>
                  <a:pt x="9989833" y="6886819"/>
                  <a:pt x="9625406" y="6924583"/>
                  <a:pt x="9332457" y="6885274"/>
                </a:cubicBezTo>
                <a:cubicBezTo>
                  <a:pt x="9039508" y="6845965"/>
                  <a:pt x="9131695" y="6883249"/>
                  <a:pt x="9045817" y="6885274"/>
                </a:cubicBezTo>
                <a:cubicBezTo>
                  <a:pt x="8959939" y="6887299"/>
                  <a:pt x="8634590" y="6889628"/>
                  <a:pt x="8505868" y="6885274"/>
                </a:cubicBezTo>
                <a:cubicBezTo>
                  <a:pt x="8377146" y="6880920"/>
                  <a:pt x="8087696" y="6905036"/>
                  <a:pt x="7712609" y="6885274"/>
                </a:cubicBezTo>
                <a:cubicBezTo>
                  <a:pt x="7337522" y="6865512"/>
                  <a:pt x="7296643" y="6889826"/>
                  <a:pt x="6919350" y="6885274"/>
                </a:cubicBezTo>
                <a:cubicBezTo>
                  <a:pt x="6542057" y="6880722"/>
                  <a:pt x="6345035" y="6874831"/>
                  <a:pt x="6126091" y="6885274"/>
                </a:cubicBezTo>
                <a:cubicBezTo>
                  <a:pt x="5907147" y="6895717"/>
                  <a:pt x="5743615" y="6898897"/>
                  <a:pt x="5586142" y="6885274"/>
                </a:cubicBezTo>
                <a:cubicBezTo>
                  <a:pt x="5428669" y="6871651"/>
                  <a:pt x="5403179" y="6885991"/>
                  <a:pt x="5299502" y="6885274"/>
                </a:cubicBezTo>
                <a:cubicBezTo>
                  <a:pt x="5195825" y="6884557"/>
                  <a:pt x="5114217" y="6895611"/>
                  <a:pt x="5012862" y="6885274"/>
                </a:cubicBezTo>
                <a:cubicBezTo>
                  <a:pt x="4911507" y="6874937"/>
                  <a:pt x="4532636" y="6879715"/>
                  <a:pt x="4219604" y="6885274"/>
                </a:cubicBezTo>
                <a:cubicBezTo>
                  <a:pt x="3906572" y="6890833"/>
                  <a:pt x="3714038" y="6864177"/>
                  <a:pt x="3299690" y="6885274"/>
                </a:cubicBezTo>
                <a:cubicBezTo>
                  <a:pt x="2885342" y="6906371"/>
                  <a:pt x="2757418" y="6858699"/>
                  <a:pt x="2379776" y="6885274"/>
                </a:cubicBezTo>
                <a:cubicBezTo>
                  <a:pt x="2002134" y="6911849"/>
                  <a:pt x="2156152" y="6878845"/>
                  <a:pt x="2093137" y="6885274"/>
                </a:cubicBezTo>
                <a:cubicBezTo>
                  <a:pt x="2030122" y="6891703"/>
                  <a:pt x="1650373" y="6875661"/>
                  <a:pt x="1299878" y="6885274"/>
                </a:cubicBezTo>
                <a:cubicBezTo>
                  <a:pt x="949383" y="6894887"/>
                  <a:pt x="773386" y="6904805"/>
                  <a:pt x="633274" y="6885274"/>
                </a:cubicBezTo>
                <a:cubicBezTo>
                  <a:pt x="493162" y="6865743"/>
                  <a:pt x="209090" y="6889702"/>
                  <a:pt x="0" y="6885274"/>
                </a:cubicBezTo>
                <a:cubicBezTo>
                  <a:pt x="-10277" y="6750940"/>
                  <a:pt x="-25675" y="6543608"/>
                  <a:pt x="0" y="6334452"/>
                </a:cubicBezTo>
                <a:cubicBezTo>
                  <a:pt x="25675" y="6125296"/>
                  <a:pt x="1289" y="5753140"/>
                  <a:pt x="0" y="5508219"/>
                </a:cubicBezTo>
                <a:cubicBezTo>
                  <a:pt x="-1289" y="5263298"/>
                  <a:pt x="-27563" y="5130513"/>
                  <a:pt x="0" y="4819692"/>
                </a:cubicBezTo>
                <a:cubicBezTo>
                  <a:pt x="27563" y="4508871"/>
                  <a:pt x="26776" y="4269072"/>
                  <a:pt x="0" y="3993459"/>
                </a:cubicBezTo>
                <a:cubicBezTo>
                  <a:pt x="-26776" y="3717846"/>
                  <a:pt x="-26049" y="3554046"/>
                  <a:pt x="0" y="3236079"/>
                </a:cubicBezTo>
                <a:cubicBezTo>
                  <a:pt x="26049" y="2918112"/>
                  <a:pt x="-11271" y="2898837"/>
                  <a:pt x="0" y="2754110"/>
                </a:cubicBezTo>
                <a:cubicBezTo>
                  <a:pt x="11271" y="2609383"/>
                  <a:pt x="-11803" y="2420225"/>
                  <a:pt x="0" y="2134435"/>
                </a:cubicBezTo>
                <a:cubicBezTo>
                  <a:pt x="11803" y="1848645"/>
                  <a:pt x="-29043" y="1677815"/>
                  <a:pt x="0" y="1514760"/>
                </a:cubicBezTo>
                <a:cubicBezTo>
                  <a:pt x="29043" y="1351706"/>
                  <a:pt x="-11209" y="1081191"/>
                  <a:pt x="0" y="895086"/>
                </a:cubicBezTo>
                <a:cubicBezTo>
                  <a:pt x="11209" y="708981"/>
                  <a:pt x="-5594" y="277567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2907854" cy="6893639"/>
          </a:xfrm>
          <a:custGeom>
            <a:avLst/>
            <a:gdLst>
              <a:gd name="connsiteX0" fmla="*/ 0 w 12907854"/>
              <a:gd name="connsiteY0" fmla="*/ 0 h 6893639"/>
              <a:gd name="connsiteX1" fmla="*/ 292125 w 12907854"/>
              <a:gd name="connsiteY1" fmla="*/ 0 h 6893639"/>
              <a:gd name="connsiteX2" fmla="*/ 584250 w 12907854"/>
              <a:gd name="connsiteY2" fmla="*/ 0 h 6893639"/>
              <a:gd name="connsiteX3" fmla="*/ 1134532 w 12907854"/>
              <a:gd name="connsiteY3" fmla="*/ 0 h 6893639"/>
              <a:gd name="connsiteX4" fmla="*/ 2072050 w 12907854"/>
              <a:gd name="connsiteY4" fmla="*/ 0 h 6893639"/>
              <a:gd name="connsiteX5" fmla="*/ 2493254 w 12907854"/>
              <a:gd name="connsiteY5" fmla="*/ 0 h 6893639"/>
              <a:gd name="connsiteX6" fmla="*/ 2914458 w 12907854"/>
              <a:gd name="connsiteY6" fmla="*/ 0 h 6893639"/>
              <a:gd name="connsiteX7" fmla="*/ 3851975 w 12907854"/>
              <a:gd name="connsiteY7" fmla="*/ 0 h 6893639"/>
              <a:gd name="connsiteX8" fmla="*/ 4402258 w 12907854"/>
              <a:gd name="connsiteY8" fmla="*/ 0 h 6893639"/>
              <a:gd name="connsiteX9" fmla="*/ 5210697 w 12907854"/>
              <a:gd name="connsiteY9" fmla="*/ 0 h 6893639"/>
              <a:gd name="connsiteX10" fmla="*/ 6148215 w 12907854"/>
              <a:gd name="connsiteY10" fmla="*/ 0 h 6893639"/>
              <a:gd name="connsiteX11" fmla="*/ 6698497 w 12907854"/>
              <a:gd name="connsiteY11" fmla="*/ 0 h 6893639"/>
              <a:gd name="connsiteX12" fmla="*/ 6990622 w 12907854"/>
              <a:gd name="connsiteY12" fmla="*/ 0 h 6893639"/>
              <a:gd name="connsiteX13" fmla="*/ 7540904 w 12907854"/>
              <a:gd name="connsiteY13" fmla="*/ 0 h 6893639"/>
              <a:gd name="connsiteX14" fmla="*/ 8478422 w 12907854"/>
              <a:gd name="connsiteY14" fmla="*/ 0 h 6893639"/>
              <a:gd name="connsiteX15" fmla="*/ 8899626 w 12907854"/>
              <a:gd name="connsiteY15" fmla="*/ 0 h 6893639"/>
              <a:gd name="connsiteX16" fmla="*/ 9449908 w 12907854"/>
              <a:gd name="connsiteY16" fmla="*/ 0 h 6893639"/>
              <a:gd name="connsiteX17" fmla="*/ 9742033 w 12907854"/>
              <a:gd name="connsiteY17" fmla="*/ 0 h 6893639"/>
              <a:gd name="connsiteX18" fmla="*/ 10292315 w 12907854"/>
              <a:gd name="connsiteY18" fmla="*/ 0 h 6893639"/>
              <a:gd name="connsiteX19" fmla="*/ 11229833 w 12907854"/>
              <a:gd name="connsiteY19" fmla="*/ 0 h 6893639"/>
              <a:gd name="connsiteX20" fmla="*/ 12167351 w 12907854"/>
              <a:gd name="connsiteY20" fmla="*/ 0 h 6893639"/>
              <a:gd name="connsiteX21" fmla="*/ 12907854 w 12907854"/>
              <a:gd name="connsiteY21" fmla="*/ 0 h 6893639"/>
              <a:gd name="connsiteX22" fmla="*/ 12907854 w 12907854"/>
              <a:gd name="connsiteY22" fmla="*/ 827237 h 6893639"/>
              <a:gd name="connsiteX23" fmla="*/ 12907854 w 12907854"/>
              <a:gd name="connsiteY23" fmla="*/ 1378728 h 6893639"/>
              <a:gd name="connsiteX24" fmla="*/ 12907854 w 12907854"/>
              <a:gd name="connsiteY24" fmla="*/ 1930219 h 6893639"/>
              <a:gd name="connsiteX25" fmla="*/ 12907854 w 12907854"/>
              <a:gd name="connsiteY25" fmla="*/ 2550646 h 6893639"/>
              <a:gd name="connsiteX26" fmla="*/ 12907854 w 12907854"/>
              <a:gd name="connsiteY26" fmla="*/ 3102138 h 6893639"/>
              <a:gd name="connsiteX27" fmla="*/ 12907854 w 12907854"/>
              <a:gd name="connsiteY27" fmla="*/ 3722565 h 6893639"/>
              <a:gd name="connsiteX28" fmla="*/ 12907854 w 12907854"/>
              <a:gd name="connsiteY28" fmla="*/ 4205120 h 6893639"/>
              <a:gd name="connsiteX29" fmla="*/ 12907854 w 12907854"/>
              <a:gd name="connsiteY29" fmla="*/ 5032356 h 6893639"/>
              <a:gd name="connsiteX30" fmla="*/ 12907854 w 12907854"/>
              <a:gd name="connsiteY30" fmla="*/ 5721720 h 6893639"/>
              <a:gd name="connsiteX31" fmla="*/ 12907854 w 12907854"/>
              <a:gd name="connsiteY31" fmla="*/ 6204275 h 6893639"/>
              <a:gd name="connsiteX32" fmla="*/ 12907854 w 12907854"/>
              <a:gd name="connsiteY32" fmla="*/ 6893639 h 6893639"/>
              <a:gd name="connsiteX33" fmla="*/ 12357572 w 12907854"/>
              <a:gd name="connsiteY33" fmla="*/ 6893639 h 6893639"/>
              <a:gd name="connsiteX34" fmla="*/ 12065447 w 12907854"/>
              <a:gd name="connsiteY34" fmla="*/ 6893639 h 6893639"/>
              <a:gd name="connsiteX35" fmla="*/ 11515164 w 12907854"/>
              <a:gd name="connsiteY35" fmla="*/ 6893639 h 6893639"/>
              <a:gd name="connsiteX36" fmla="*/ 11223039 w 12907854"/>
              <a:gd name="connsiteY36" fmla="*/ 6893639 h 6893639"/>
              <a:gd name="connsiteX37" fmla="*/ 10543679 w 12907854"/>
              <a:gd name="connsiteY37" fmla="*/ 6893639 h 6893639"/>
              <a:gd name="connsiteX38" fmla="*/ 9993396 w 12907854"/>
              <a:gd name="connsiteY38" fmla="*/ 6893639 h 6893639"/>
              <a:gd name="connsiteX39" fmla="*/ 9184957 w 12907854"/>
              <a:gd name="connsiteY39" fmla="*/ 6893639 h 6893639"/>
              <a:gd name="connsiteX40" fmla="*/ 8247439 w 12907854"/>
              <a:gd name="connsiteY40" fmla="*/ 6893639 h 6893639"/>
              <a:gd name="connsiteX41" fmla="*/ 7697157 w 12907854"/>
              <a:gd name="connsiteY41" fmla="*/ 6893639 h 6893639"/>
              <a:gd name="connsiteX42" fmla="*/ 6759639 w 12907854"/>
              <a:gd name="connsiteY42" fmla="*/ 6893639 h 6893639"/>
              <a:gd name="connsiteX43" fmla="*/ 5822122 w 12907854"/>
              <a:gd name="connsiteY43" fmla="*/ 6893639 h 6893639"/>
              <a:gd name="connsiteX44" fmla="*/ 4884604 w 12907854"/>
              <a:gd name="connsiteY44" fmla="*/ 6893639 h 6893639"/>
              <a:gd name="connsiteX45" fmla="*/ 4076164 w 12907854"/>
              <a:gd name="connsiteY45" fmla="*/ 6893639 h 6893639"/>
              <a:gd name="connsiteX46" fmla="*/ 3784039 w 12907854"/>
              <a:gd name="connsiteY46" fmla="*/ 6893639 h 6893639"/>
              <a:gd name="connsiteX47" fmla="*/ 3491914 w 12907854"/>
              <a:gd name="connsiteY47" fmla="*/ 6893639 h 6893639"/>
              <a:gd name="connsiteX48" fmla="*/ 3070711 w 12907854"/>
              <a:gd name="connsiteY48" fmla="*/ 6893639 h 6893639"/>
              <a:gd name="connsiteX49" fmla="*/ 2391350 w 12907854"/>
              <a:gd name="connsiteY49" fmla="*/ 6893639 h 6893639"/>
              <a:gd name="connsiteX50" fmla="*/ 1970146 w 12907854"/>
              <a:gd name="connsiteY50" fmla="*/ 6893639 h 6893639"/>
              <a:gd name="connsiteX51" fmla="*/ 1548942 w 12907854"/>
              <a:gd name="connsiteY51" fmla="*/ 6893639 h 6893639"/>
              <a:gd name="connsiteX52" fmla="*/ 611425 w 12907854"/>
              <a:gd name="connsiteY52" fmla="*/ 6893639 h 6893639"/>
              <a:gd name="connsiteX53" fmla="*/ 0 w 12907854"/>
              <a:gd name="connsiteY53" fmla="*/ 6893639 h 6893639"/>
              <a:gd name="connsiteX54" fmla="*/ 0 w 12907854"/>
              <a:gd name="connsiteY54" fmla="*/ 6135339 h 6893639"/>
              <a:gd name="connsiteX55" fmla="*/ 0 w 12907854"/>
              <a:gd name="connsiteY55" fmla="*/ 5308102 h 6893639"/>
              <a:gd name="connsiteX56" fmla="*/ 0 w 12907854"/>
              <a:gd name="connsiteY56" fmla="*/ 4618738 h 6893639"/>
              <a:gd name="connsiteX57" fmla="*/ 0 w 12907854"/>
              <a:gd name="connsiteY57" fmla="*/ 3998311 h 6893639"/>
              <a:gd name="connsiteX58" fmla="*/ 0 w 12907854"/>
              <a:gd name="connsiteY58" fmla="*/ 3240010 h 6893639"/>
              <a:gd name="connsiteX59" fmla="*/ 0 w 12907854"/>
              <a:gd name="connsiteY59" fmla="*/ 2619583 h 6893639"/>
              <a:gd name="connsiteX60" fmla="*/ 0 w 12907854"/>
              <a:gd name="connsiteY60" fmla="*/ 1930219 h 6893639"/>
              <a:gd name="connsiteX61" fmla="*/ 0 w 12907854"/>
              <a:gd name="connsiteY61" fmla="*/ 1309791 h 6893639"/>
              <a:gd name="connsiteX62" fmla="*/ 0 w 12907854"/>
              <a:gd name="connsiteY62" fmla="*/ 827237 h 6893639"/>
              <a:gd name="connsiteX63" fmla="*/ 0 w 12907854"/>
              <a:gd name="connsiteY63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2907854" h="6893639" fill="none" extrusionOk="0">
                <a:moveTo>
                  <a:pt x="0" y="0"/>
                </a:moveTo>
                <a:cubicBezTo>
                  <a:pt x="71846" y="-12781"/>
                  <a:pt x="148720" y="6331"/>
                  <a:pt x="292125" y="0"/>
                </a:cubicBezTo>
                <a:cubicBezTo>
                  <a:pt x="435531" y="-6331"/>
                  <a:pt x="510217" y="-5430"/>
                  <a:pt x="584250" y="0"/>
                </a:cubicBezTo>
                <a:cubicBezTo>
                  <a:pt x="658284" y="5430"/>
                  <a:pt x="937864" y="-494"/>
                  <a:pt x="1134532" y="0"/>
                </a:cubicBezTo>
                <a:cubicBezTo>
                  <a:pt x="1331200" y="494"/>
                  <a:pt x="1717066" y="25435"/>
                  <a:pt x="2072050" y="0"/>
                </a:cubicBezTo>
                <a:cubicBezTo>
                  <a:pt x="2427034" y="-25435"/>
                  <a:pt x="2303770" y="-1571"/>
                  <a:pt x="2493254" y="0"/>
                </a:cubicBezTo>
                <a:cubicBezTo>
                  <a:pt x="2682738" y="1571"/>
                  <a:pt x="2713929" y="-9092"/>
                  <a:pt x="2914458" y="0"/>
                </a:cubicBezTo>
                <a:cubicBezTo>
                  <a:pt x="3114987" y="9092"/>
                  <a:pt x="3533353" y="-35002"/>
                  <a:pt x="3851975" y="0"/>
                </a:cubicBezTo>
                <a:cubicBezTo>
                  <a:pt x="4170597" y="35002"/>
                  <a:pt x="4282219" y="-3436"/>
                  <a:pt x="4402258" y="0"/>
                </a:cubicBezTo>
                <a:cubicBezTo>
                  <a:pt x="4522297" y="3436"/>
                  <a:pt x="4809224" y="-3710"/>
                  <a:pt x="5210697" y="0"/>
                </a:cubicBezTo>
                <a:cubicBezTo>
                  <a:pt x="5612170" y="3710"/>
                  <a:pt x="5726817" y="2120"/>
                  <a:pt x="6148215" y="0"/>
                </a:cubicBezTo>
                <a:cubicBezTo>
                  <a:pt x="6569613" y="-2120"/>
                  <a:pt x="6477301" y="-20333"/>
                  <a:pt x="6698497" y="0"/>
                </a:cubicBezTo>
                <a:cubicBezTo>
                  <a:pt x="6919693" y="20333"/>
                  <a:pt x="6863418" y="-6816"/>
                  <a:pt x="6990622" y="0"/>
                </a:cubicBezTo>
                <a:cubicBezTo>
                  <a:pt x="7117827" y="6816"/>
                  <a:pt x="7358023" y="-17517"/>
                  <a:pt x="7540904" y="0"/>
                </a:cubicBezTo>
                <a:cubicBezTo>
                  <a:pt x="7723785" y="17517"/>
                  <a:pt x="8210209" y="-16022"/>
                  <a:pt x="8478422" y="0"/>
                </a:cubicBezTo>
                <a:cubicBezTo>
                  <a:pt x="8746635" y="16022"/>
                  <a:pt x="8784714" y="-13669"/>
                  <a:pt x="8899626" y="0"/>
                </a:cubicBezTo>
                <a:cubicBezTo>
                  <a:pt x="9014538" y="13669"/>
                  <a:pt x="9286852" y="9685"/>
                  <a:pt x="9449908" y="0"/>
                </a:cubicBezTo>
                <a:cubicBezTo>
                  <a:pt x="9612964" y="-9685"/>
                  <a:pt x="9677750" y="899"/>
                  <a:pt x="9742033" y="0"/>
                </a:cubicBezTo>
                <a:cubicBezTo>
                  <a:pt x="9806317" y="-899"/>
                  <a:pt x="10038175" y="16585"/>
                  <a:pt x="10292315" y="0"/>
                </a:cubicBezTo>
                <a:cubicBezTo>
                  <a:pt x="10546455" y="-16585"/>
                  <a:pt x="10832501" y="-44663"/>
                  <a:pt x="11229833" y="0"/>
                </a:cubicBezTo>
                <a:cubicBezTo>
                  <a:pt x="11627165" y="44663"/>
                  <a:pt x="11717285" y="42329"/>
                  <a:pt x="12167351" y="0"/>
                </a:cubicBezTo>
                <a:cubicBezTo>
                  <a:pt x="12617417" y="-42329"/>
                  <a:pt x="12556819" y="5996"/>
                  <a:pt x="12907854" y="0"/>
                </a:cubicBezTo>
                <a:cubicBezTo>
                  <a:pt x="12945538" y="260027"/>
                  <a:pt x="12904244" y="495159"/>
                  <a:pt x="12907854" y="827237"/>
                </a:cubicBezTo>
                <a:cubicBezTo>
                  <a:pt x="12911464" y="1159315"/>
                  <a:pt x="12918415" y="1214037"/>
                  <a:pt x="12907854" y="1378728"/>
                </a:cubicBezTo>
                <a:cubicBezTo>
                  <a:pt x="12897293" y="1543419"/>
                  <a:pt x="12911334" y="1745795"/>
                  <a:pt x="12907854" y="1930219"/>
                </a:cubicBezTo>
                <a:cubicBezTo>
                  <a:pt x="12904374" y="2114643"/>
                  <a:pt x="12902995" y="2405025"/>
                  <a:pt x="12907854" y="2550646"/>
                </a:cubicBezTo>
                <a:cubicBezTo>
                  <a:pt x="12912713" y="2696267"/>
                  <a:pt x="12895347" y="2965310"/>
                  <a:pt x="12907854" y="3102138"/>
                </a:cubicBezTo>
                <a:cubicBezTo>
                  <a:pt x="12920361" y="3238966"/>
                  <a:pt x="12889422" y="3444019"/>
                  <a:pt x="12907854" y="3722565"/>
                </a:cubicBezTo>
                <a:cubicBezTo>
                  <a:pt x="12926286" y="4001111"/>
                  <a:pt x="12895140" y="3998524"/>
                  <a:pt x="12907854" y="4205120"/>
                </a:cubicBezTo>
                <a:cubicBezTo>
                  <a:pt x="12920568" y="4411716"/>
                  <a:pt x="12884069" y="4739464"/>
                  <a:pt x="12907854" y="5032356"/>
                </a:cubicBezTo>
                <a:cubicBezTo>
                  <a:pt x="12931639" y="5325248"/>
                  <a:pt x="12892753" y="5508927"/>
                  <a:pt x="12907854" y="5721720"/>
                </a:cubicBezTo>
                <a:cubicBezTo>
                  <a:pt x="12922955" y="5934513"/>
                  <a:pt x="12899737" y="6054162"/>
                  <a:pt x="12907854" y="6204275"/>
                </a:cubicBezTo>
                <a:cubicBezTo>
                  <a:pt x="12915971" y="6354388"/>
                  <a:pt x="12877609" y="6662882"/>
                  <a:pt x="12907854" y="6893639"/>
                </a:cubicBezTo>
                <a:cubicBezTo>
                  <a:pt x="12771061" y="6894247"/>
                  <a:pt x="12623137" y="6896505"/>
                  <a:pt x="12357572" y="6893639"/>
                </a:cubicBezTo>
                <a:cubicBezTo>
                  <a:pt x="12092007" y="6890773"/>
                  <a:pt x="12177017" y="6902148"/>
                  <a:pt x="12065447" y="6893639"/>
                </a:cubicBezTo>
                <a:cubicBezTo>
                  <a:pt x="11953877" y="6885130"/>
                  <a:pt x="11666191" y="6903549"/>
                  <a:pt x="11515164" y="6893639"/>
                </a:cubicBezTo>
                <a:cubicBezTo>
                  <a:pt x="11364137" y="6883729"/>
                  <a:pt x="11332930" y="6888420"/>
                  <a:pt x="11223039" y="6893639"/>
                </a:cubicBezTo>
                <a:cubicBezTo>
                  <a:pt x="11113148" y="6898858"/>
                  <a:pt x="10707231" y="6927024"/>
                  <a:pt x="10543679" y="6893639"/>
                </a:cubicBezTo>
                <a:cubicBezTo>
                  <a:pt x="10380127" y="6860254"/>
                  <a:pt x="10257384" y="6873527"/>
                  <a:pt x="9993396" y="6893639"/>
                </a:cubicBezTo>
                <a:cubicBezTo>
                  <a:pt x="9729408" y="6913751"/>
                  <a:pt x="9396105" y="6895503"/>
                  <a:pt x="9184957" y="6893639"/>
                </a:cubicBezTo>
                <a:cubicBezTo>
                  <a:pt x="8973809" y="6891775"/>
                  <a:pt x="8549937" y="6878214"/>
                  <a:pt x="8247439" y="6893639"/>
                </a:cubicBezTo>
                <a:cubicBezTo>
                  <a:pt x="7944941" y="6909064"/>
                  <a:pt x="7846103" y="6907211"/>
                  <a:pt x="7697157" y="6893639"/>
                </a:cubicBezTo>
                <a:cubicBezTo>
                  <a:pt x="7548211" y="6880067"/>
                  <a:pt x="6972974" y="6893185"/>
                  <a:pt x="6759639" y="6893639"/>
                </a:cubicBezTo>
                <a:cubicBezTo>
                  <a:pt x="6546304" y="6894093"/>
                  <a:pt x="6225775" y="6860762"/>
                  <a:pt x="5822122" y="6893639"/>
                </a:cubicBezTo>
                <a:cubicBezTo>
                  <a:pt x="5418469" y="6926516"/>
                  <a:pt x="5327721" y="6892427"/>
                  <a:pt x="4884604" y="6893639"/>
                </a:cubicBezTo>
                <a:cubicBezTo>
                  <a:pt x="4441487" y="6894851"/>
                  <a:pt x="4291010" y="6911136"/>
                  <a:pt x="4076164" y="6893639"/>
                </a:cubicBezTo>
                <a:cubicBezTo>
                  <a:pt x="3861318" y="6876142"/>
                  <a:pt x="3888733" y="6907996"/>
                  <a:pt x="3784039" y="6893639"/>
                </a:cubicBezTo>
                <a:cubicBezTo>
                  <a:pt x="3679346" y="6879282"/>
                  <a:pt x="3619935" y="6887055"/>
                  <a:pt x="3491914" y="6893639"/>
                </a:cubicBezTo>
                <a:cubicBezTo>
                  <a:pt x="3363893" y="6900223"/>
                  <a:pt x="3249657" y="6876445"/>
                  <a:pt x="3070711" y="6893639"/>
                </a:cubicBezTo>
                <a:cubicBezTo>
                  <a:pt x="2891765" y="6910833"/>
                  <a:pt x="2677890" y="6911125"/>
                  <a:pt x="2391350" y="6893639"/>
                </a:cubicBezTo>
                <a:cubicBezTo>
                  <a:pt x="2104810" y="6876153"/>
                  <a:pt x="2107438" y="6873267"/>
                  <a:pt x="1970146" y="6893639"/>
                </a:cubicBezTo>
                <a:cubicBezTo>
                  <a:pt x="1832854" y="6914011"/>
                  <a:pt x="1750923" y="6890881"/>
                  <a:pt x="1548942" y="6893639"/>
                </a:cubicBezTo>
                <a:cubicBezTo>
                  <a:pt x="1346961" y="6896397"/>
                  <a:pt x="880871" y="6900492"/>
                  <a:pt x="611425" y="6893639"/>
                </a:cubicBezTo>
                <a:cubicBezTo>
                  <a:pt x="341979" y="6886786"/>
                  <a:pt x="138701" y="6918394"/>
                  <a:pt x="0" y="6893639"/>
                </a:cubicBezTo>
                <a:cubicBezTo>
                  <a:pt x="30068" y="6519320"/>
                  <a:pt x="14336" y="6297341"/>
                  <a:pt x="0" y="6135339"/>
                </a:cubicBezTo>
                <a:cubicBezTo>
                  <a:pt x="-14336" y="5973337"/>
                  <a:pt x="-17767" y="5615818"/>
                  <a:pt x="0" y="5308102"/>
                </a:cubicBezTo>
                <a:cubicBezTo>
                  <a:pt x="17767" y="5000386"/>
                  <a:pt x="15538" y="4950961"/>
                  <a:pt x="0" y="4618738"/>
                </a:cubicBezTo>
                <a:cubicBezTo>
                  <a:pt x="-15538" y="4286515"/>
                  <a:pt x="-21082" y="4166362"/>
                  <a:pt x="0" y="3998311"/>
                </a:cubicBezTo>
                <a:cubicBezTo>
                  <a:pt x="21082" y="3830260"/>
                  <a:pt x="26728" y="3414315"/>
                  <a:pt x="0" y="3240010"/>
                </a:cubicBezTo>
                <a:cubicBezTo>
                  <a:pt x="-26728" y="3065705"/>
                  <a:pt x="-16686" y="2895517"/>
                  <a:pt x="0" y="2619583"/>
                </a:cubicBezTo>
                <a:cubicBezTo>
                  <a:pt x="16686" y="2343649"/>
                  <a:pt x="-33168" y="2273215"/>
                  <a:pt x="0" y="1930219"/>
                </a:cubicBezTo>
                <a:cubicBezTo>
                  <a:pt x="33168" y="1587223"/>
                  <a:pt x="17836" y="1486638"/>
                  <a:pt x="0" y="1309791"/>
                </a:cubicBezTo>
                <a:cubicBezTo>
                  <a:pt x="-17836" y="1132944"/>
                  <a:pt x="4861" y="927813"/>
                  <a:pt x="0" y="827237"/>
                </a:cubicBezTo>
                <a:cubicBezTo>
                  <a:pt x="-4861" y="726661"/>
                  <a:pt x="25520" y="166150"/>
                  <a:pt x="0" y="0"/>
                </a:cubicBezTo>
                <a:close/>
              </a:path>
              <a:path w="12907854" h="6893639" stroke="0" extrusionOk="0">
                <a:moveTo>
                  <a:pt x="0" y="0"/>
                </a:moveTo>
                <a:cubicBezTo>
                  <a:pt x="204022" y="-19128"/>
                  <a:pt x="269658" y="8"/>
                  <a:pt x="421204" y="0"/>
                </a:cubicBezTo>
                <a:cubicBezTo>
                  <a:pt x="572750" y="-8"/>
                  <a:pt x="789857" y="-22688"/>
                  <a:pt x="1100564" y="0"/>
                </a:cubicBezTo>
                <a:cubicBezTo>
                  <a:pt x="1411271" y="22688"/>
                  <a:pt x="1548765" y="33035"/>
                  <a:pt x="1779925" y="0"/>
                </a:cubicBezTo>
                <a:cubicBezTo>
                  <a:pt x="2011085" y="-33035"/>
                  <a:pt x="2509274" y="-1732"/>
                  <a:pt x="2717443" y="0"/>
                </a:cubicBezTo>
                <a:cubicBezTo>
                  <a:pt x="2925612" y="1732"/>
                  <a:pt x="3033969" y="15901"/>
                  <a:pt x="3138647" y="0"/>
                </a:cubicBezTo>
                <a:cubicBezTo>
                  <a:pt x="3243325" y="-15901"/>
                  <a:pt x="3319272" y="-13174"/>
                  <a:pt x="3430772" y="0"/>
                </a:cubicBezTo>
                <a:cubicBezTo>
                  <a:pt x="3542273" y="13174"/>
                  <a:pt x="3725134" y="6753"/>
                  <a:pt x="3981054" y="0"/>
                </a:cubicBezTo>
                <a:cubicBezTo>
                  <a:pt x="4236974" y="-6753"/>
                  <a:pt x="4512999" y="-24844"/>
                  <a:pt x="4789493" y="0"/>
                </a:cubicBezTo>
                <a:cubicBezTo>
                  <a:pt x="5065987" y="24844"/>
                  <a:pt x="5274581" y="3406"/>
                  <a:pt x="5727011" y="0"/>
                </a:cubicBezTo>
                <a:cubicBezTo>
                  <a:pt x="6179441" y="-3406"/>
                  <a:pt x="5956434" y="-5484"/>
                  <a:pt x="6019136" y="0"/>
                </a:cubicBezTo>
                <a:cubicBezTo>
                  <a:pt x="6081838" y="5484"/>
                  <a:pt x="6477989" y="19284"/>
                  <a:pt x="6827575" y="0"/>
                </a:cubicBezTo>
                <a:cubicBezTo>
                  <a:pt x="7177161" y="-19284"/>
                  <a:pt x="7215279" y="-12847"/>
                  <a:pt x="7377858" y="0"/>
                </a:cubicBezTo>
                <a:cubicBezTo>
                  <a:pt x="7540437" y="12847"/>
                  <a:pt x="7816256" y="-26646"/>
                  <a:pt x="8186297" y="0"/>
                </a:cubicBezTo>
                <a:cubicBezTo>
                  <a:pt x="8556338" y="26646"/>
                  <a:pt x="8380556" y="-13381"/>
                  <a:pt x="8478422" y="0"/>
                </a:cubicBezTo>
                <a:cubicBezTo>
                  <a:pt x="8576288" y="13381"/>
                  <a:pt x="8953583" y="-22305"/>
                  <a:pt x="9157783" y="0"/>
                </a:cubicBezTo>
                <a:cubicBezTo>
                  <a:pt x="9361983" y="22305"/>
                  <a:pt x="9548186" y="25574"/>
                  <a:pt x="9708065" y="0"/>
                </a:cubicBezTo>
                <a:cubicBezTo>
                  <a:pt x="9867944" y="-25574"/>
                  <a:pt x="9992958" y="-14099"/>
                  <a:pt x="10129269" y="0"/>
                </a:cubicBezTo>
                <a:cubicBezTo>
                  <a:pt x="10265580" y="14099"/>
                  <a:pt x="10434902" y="16936"/>
                  <a:pt x="10679551" y="0"/>
                </a:cubicBezTo>
                <a:cubicBezTo>
                  <a:pt x="10924200" y="-16936"/>
                  <a:pt x="11169329" y="-31797"/>
                  <a:pt x="11358912" y="0"/>
                </a:cubicBezTo>
                <a:cubicBezTo>
                  <a:pt x="11548495" y="31797"/>
                  <a:pt x="11567949" y="709"/>
                  <a:pt x="11651037" y="0"/>
                </a:cubicBezTo>
                <a:cubicBezTo>
                  <a:pt x="11734125" y="-709"/>
                  <a:pt x="12636115" y="-7306"/>
                  <a:pt x="12907854" y="0"/>
                </a:cubicBezTo>
                <a:cubicBezTo>
                  <a:pt x="12912835" y="298912"/>
                  <a:pt x="12936263" y="423798"/>
                  <a:pt x="12907854" y="620428"/>
                </a:cubicBezTo>
                <a:cubicBezTo>
                  <a:pt x="12879445" y="817058"/>
                  <a:pt x="12900302" y="957481"/>
                  <a:pt x="12907854" y="1171919"/>
                </a:cubicBezTo>
                <a:cubicBezTo>
                  <a:pt x="12915406" y="1386357"/>
                  <a:pt x="12916367" y="1590296"/>
                  <a:pt x="12907854" y="1723410"/>
                </a:cubicBezTo>
                <a:cubicBezTo>
                  <a:pt x="12899341" y="1856524"/>
                  <a:pt x="12880287" y="2185047"/>
                  <a:pt x="12907854" y="2412774"/>
                </a:cubicBezTo>
                <a:cubicBezTo>
                  <a:pt x="12935421" y="2640501"/>
                  <a:pt x="12931962" y="2899900"/>
                  <a:pt x="12907854" y="3033201"/>
                </a:cubicBezTo>
                <a:cubicBezTo>
                  <a:pt x="12883746" y="3166502"/>
                  <a:pt x="12921384" y="3510563"/>
                  <a:pt x="12907854" y="3653629"/>
                </a:cubicBezTo>
                <a:cubicBezTo>
                  <a:pt x="12894324" y="3796695"/>
                  <a:pt x="12887244" y="4136976"/>
                  <a:pt x="12907854" y="4411929"/>
                </a:cubicBezTo>
                <a:cubicBezTo>
                  <a:pt x="12928464" y="4686882"/>
                  <a:pt x="12936041" y="4913903"/>
                  <a:pt x="12907854" y="5101293"/>
                </a:cubicBezTo>
                <a:cubicBezTo>
                  <a:pt x="12879667" y="5288683"/>
                  <a:pt x="12934096" y="5667440"/>
                  <a:pt x="12907854" y="5859593"/>
                </a:cubicBezTo>
                <a:cubicBezTo>
                  <a:pt x="12881612" y="6051746"/>
                  <a:pt x="12878295" y="6676525"/>
                  <a:pt x="12907854" y="6893639"/>
                </a:cubicBezTo>
                <a:cubicBezTo>
                  <a:pt x="12641384" y="6911874"/>
                  <a:pt x="12264629" y="6893271"/>
                  <a:pt x="12099415" y="6893639"/>
                </a:cubicBezTo>
                <a:cubicBezTo>
                  <a:pt x="11934201" y="6894007"/>
                  <a:pt x="11952605" y="6906093"/>
                  <a:pt x="11807290" y="6893639"/>
                </a:cubicBezTo>
                <a:cubicBezTo>
                  <a:pt x="11661975" y="6881185"/>
                  <a:pt x="11405487" y="6909780"/>
                  <a:pt x="11127929" y="6893639"/>
                </a:cubicBezTo>
                <a:cubicBezTo>
                  <a:pt x="10850371" y="6877498"/>
                  <a:pt x="10693059" y="6891350"/>
                  <a:pt x="10448568" y="6893639"/>
                </a:cubicBezTo>
                <a:cubicBezTo>
                  <a:pt x="10204077" y="6895928"/>
                  <a:pt x="10233496" y="6881477"/>
                  <a:pt x="10156443" y="6893639"/>
                </a:cubicBezTo>
                <a:cubicBezTo>
                  <a:pt x="10079391" y="6905801"/>
                  <a:pt x="9534820" y="6917822"/>
                  <a:pt x="9348004" y="6893639"/>
                </a:cubicBezTo>
                <a:cubicBezTo>
                  <a:pt x="9161188" y="6869456"/>
                  <a:pt x="8968886" y="6906601"/>
                  <a:pt x="8668643" y="6893639"/>
                </a:cubicBezTo>
                <a:cubicBezTo>
                  <a:pt x="8368400" y="6880677"/>
                  <a:pt x="8153370" y="6873220"/>
                  <a:pt x="7860204" y="6893639"/>
                </a:cubicBezTo>
                <a:cubicBezTo>
                  <a:pt x="7567038" y="6914058"/>
                  <a:pt x="7166896" y="6898728"/>
                  <a:pt x="6922686" y="6893639"/>
                </a:cubicBezTo>
                <a:cubicBezTo>
                  <a:pt x="6678476" y="6888550"/>
                  <a:pt x="6480311" y="6869546"/>
                  <a:pt x="6243325" y="6893639"/>
                </a:cubicBezTo>
                <a:cubicBezTo>
                  <a:pt x="6006339" y="6917732"/>
                  <a:pt x="5679652" y="6895595"/>
                  <a:pt x="5305807" y="6893639"/>
                </a:cubicBezTo>
                <a:cubicBezTo>
                  <a:pt x="4931962" y="6891683"/>
                  <a:pt x="4682531" y="6899171"/>
                  <a:pt x="4497368" y="6893639"/>
                </a:cubicBezTo>
                <a:cubicBezTo>
                  <a:pt x="4312205" y="6888107"/>
                  <a:pt x="4208328" y="6889307"/>
                  <a:pt x="4076164" y="6893639"/>
                </a:cubicBezTo>
                <a:cubicBezTo>
                  <a:pt x="3944000" y="6897971"/>
                  <a:pt x="3607238" y="6870776"/>
                  <a:pt x="3267725" y="6893639"/>
                </a:cubicBezTo>
                <a:cubicBezTo>
                  <a:pt x="2928212" y="6916502"/>
                  <a:pt x="2796963" y="6934625"/>
                  <a:pt x="2330207" y="6893639"/>
                </a:cubicBezTo>
                <a:cubicBezTo>
                  <a:pt x="1863451" y="6852653"/>
                  <a:pt x="1688663" y="6859354"/>
                  <a:pt x="1392690" y="6893639"/>
                </a:cubicBezTo>
                <a:cubicBezTo>
                  <a:pt x="1096717" y="6927924"/>
                  <a:pt x="1164815" y="6880325"/>
                  <a:pt x="1100564" y="6893639"/>
                </a:cubicBezTo>
                <a:cubicBezTo>
                  <a:pt x="1036313" y="6906953"/>
                  <a:pt x="920513" y="6879241"/>
                  <a:pt x="808439" y="6893639"/>
                </a:cubicBezTo>
                <a:cubicBezTo>
                  <a:pt x="696365" y="6908037"/>
                  <a:pt x="167724" y="6912442"/>
                  <a:pt x="0" y="6893639"/>
                </a:cubicBezTo>
                <a:cubicBezTo>
                  <a:pt x="-137" y="6779939"/>
                  <a:pt x="-4223" y="6470346"/>
                  <a:pt x="0" y="6342148"/>
                </a:cubicBezTo>
                <a:cubicBezTo>
                  <a:pt x="4223" y="6213950"/>
                  <a:pt x="33261" y="5706136"/>
                  <a:pt x="0" y="5514911"/>
                </a:cubicBezTo>
                <a:cubicBezTo>
                  <a:pt x="-33261" y="5323686"/>
                  <a:pt x="-11737" y="5019256"/>
                  <a:pt x="0" y="4687675"/>
                </a:cubicBezTo>
                <a:cubicBezTo>
                  <a:pt x="11737" y="4356094"/>
                  <a:pt x="26688" y="4370724"/>
                  <a:pt x="0" y="4136183"/>
                </a:cubicBezTo>
                <a:cubicBezTo>
                  <a:pt x="-26688" y="3901642"/>
                  <a:pt x="30093" y="3730055"/>
                  <a:pt x="0" y="3446820"/>
                </a:cubicBezTo>
                <a:cubicBezTo>
                  <a:pt x="-30093" y="3163585"/>
                  <a:pt x="-35728" y="2821570"/>
                  <a:pt x="0" y="2619583"/>
                </a:cubicBezTo>
                <a:cubicBezTo>
                  <a:pt x="35728" y="2417596"/>
                  <a:pt x="12767" y="2270025"/>
                  <a:pt x="0" y="2068092"/>
                </a:cubicBezTo>
                <a:cubicBezTo>
                  <a:pt x="-12767" y="1866159"/>
                  <a:pt x="-20854" y="1626116"/>
                  <a:pt x="0" y="1378728"/>
                </a:cubicBezTo>
                <a:cubicBezTo>
                  <a:pt x="20854" y="1131340"/>
                  <a:pt x="-17165" y="928094"/>
                  <a:pt x="0" y="689364"/>
                </a:cubicBezTo>
                <a:cubicBezTo>
                  <a:pt x="17165" y="450634"/>
                  <a:pt x="9603" y="279741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2" y="-13066"/>
            <a:ext cx="825910" cy="6893640"/>
          </a:xfrm>
          <a:custGeom>
            <a:avLst/>
            <a:gdLst>
              <a:gd name="connsiteX0" fmla="*/ 0 w 825910"/>
              <a:gd name="connsiteY0" fmla="*/ 0 h 6893640"/>
              <a:gd name="connsiteX1" fmla="*/ 396437 w 825910"/>
              <a:gd name="connsiteY1" fmla="*/ 0 h 6893640"/>
              <a:gd name="connsiteX2" fmla="*/ 825910 w 825910"/>
              <a:gd name="connsiteY2" fmla="*/ 0 h 6893640"/>
              <a:gd name="connsiteX3" fmla="*/ 825910 w 825910"/>
              <a:gd name="connsiteY3" fmla="*/ 827237 h 6893640"/>
              <a:gd name="connsiteX4" fmla="*/ 825910 w 825910"/>
              <a:gd name="connsiteY4" fmla="*/ 1516601 h 6893640"/>
              <a:gd name="connsiteX5" fmla="*/ 825910 w 825910"/>
              <a:gd name="connsiteY5" fmla="*/ 2137028 h 6893640"/>
              <a:gd name="connsiteX6" fmla="*/ 825910 w 825910"/>
              <a:gd name="connsiteY6" fmla="*/ 2619583 h 6893640"/>
              <a:gd name="connsiteX7" fmla="*/ 825910 w 825910"/>
              <a:gd name="connsiteY7" fmla="*/ 3171074 h 6893640"/>
              <a:gd name="connsiteX8" fmla="*/ 825910 w 825910"/>
              <a:gd name="connsiteY8" fmla="*/ 3860438 h 6893640"/>
              <a:gd name="connsiteX9" fmla="*/ 825910 w 825910"/>
              <a:gd name="connsiteY9" fmla="*/ 4618739 h 6893640"/>
              <a:gd name="connsiteX10" fmla="*/ 825910 w 825910"/>
              <a:gd name="connsiteY10" fmla="*/ 5239166 h 6893640"/>
              <a:gd name="connsiteX11" fmla="*/ 825910 w 825910"/>
              <a:gd name="connsiteY11" fmla="*/ 6066403 h 6893640"/>
              <a:gd name="connsiteX12" fmla="*/ 825910 w 825910"/>
              <a:gd name="connsiteY12" fmla="*/ 6893640 h 6893640"/>
              <a:gd name="connsiteX13" fmla="*/ 421214 w 825910"/>
              <a:gd name="connsiteY13" fmla="*/ 6893640 h 6893640"/>
              <a:gd name="connsiteX14" fmla="*/ 0 w 825910"/>
              <a:gd name="connsiteY14" fmla="*/ 6893640 h 6893640"/>
              <a:gd name="connsiteX15" fmla="*/ 0 w 825910"/>
              <a:gd name="connsiteY15" fmla="*/ 6273212 h 6893640"/>
              <a:gd name="connsiteX16" fmla="*/ 0 w 825910"/>
              <a:gd name="connsiteY16" fmla="*/ 5583848 h 6893640"/>
              <a:gd name="connsiteX17" fmla="*/ 0 w 825910"/>
              <a:gd name="connsiteY17" fmla="*/ 5101294 h 6893640"/>
              <a:gd name="connsiteX18" fmla="*/ 0 w 825910"/>
              <a:gd name="connsiteY18" fmla="*/ 4549802 h 6893640"/>
              <a:gd name="connsiteX19" fmla="*/ 0 w 825910"/>
              <a:gd name="connsiteY19" fmla="*/ 3860438 h 6893640"/>
              <a:gd name="connsiteX20" fmla="*/ 0 w 825910"/>
              <a:gd name="connsiteY20" fmla="*/ 3171074 h 6893640"/>
              <a:gd name="connsiteX21" fmla="*/ 0 w 825910"/>
              <a:gd name="connsiteY21" fmla="*/ 2688520 h 6893640"/>
              <a:gd name="connsiteX22" fmla="*/ 0 w 825910"/>
              <a:gd name="connsiteY22" fmla="*/ 1861283 h 6893640"/>
              <a:gd name="connsiteX23" fmla="*/ 0 w 825910"/>
              <a:gd name="connsiteY23" fmla="*/ 1240855 h 6893640"/>
              <a:gd name="connsiteX24" fmla="*/ 0 w 825910"/>
              <a:gd name="connsiteY24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3640" fill="none" extrusionOk="0">
                <a:moveTo>
                  <a:pt x="0" y="0"/>
                </a:moveTo>
                <a:cubicBezTo>
                  <a:pt x="87808" y="7935"/>
                  <a:pt x="316423" y="-1656"/>
                  <a:pt x="396437" y="0"/>
                </a:cubicBezTo>
                <a:cubicBezTo>
                  <a:pt x="476451" y="1656"/>
                  <a:pt x="618397" y="-13093"/>
                  <a:pt x="825910" y="0"/>
                </a:cubicBezTo>
                <a:cubicBezTo>
                  <a:pt x="816892" y="184220"/>
                  <a:pt x="803104" y="629703"/>
                  <a:pt x="825910" y="827237"/>
                </a:cubicBezTo>
                <a:cubicBezTo>
                  <a:pt x="848716" y="1024771"/>
                  <a:pt x="791588" y="1306640"/>
                  <a:pt x="825910" y="1516601"/>
                </a:cubicBezTo>
                <a:cubicBezTo>
                  <a:pt x="860232" y="1726562"/>
                  <a:pt x="816596" y="1937897"/>
                  <a:pt x="825910" y="2137028"/>
                </a:cubicBezTo>
                <a:cubicBezTo>
                  <a:pt x="835224" y="2336159"/>
                  <a:pt x="837582" y="2439184"/>
                  <a:pt x="825910" y="2619583"/>
                </a:cubicBezTo>
                <a:cubicBezTo>
                  <a:pt x="814238" y="2799983"/>
                  <a:pt x="815356" y="3051511"/>
                  <a:pt x="825910" y="3171074"/>
                </a:cubicBezTo>
                <a:cubicBezTo>
                  <a:pt x="836464" y="3290637"/>
                  <a:pt x="839592" y="3578046"/>
                  <a:pt x="825910" y="3860438"/>
                </a:cubicBezTo>
                <a:cubicBezTo>
                  <a:pt x="812228" y="4142830"/>
                  <a:pt x="809035" y="4435063"/>
                  <a:pt x="825910" y="4618739"/>
                </a:cubicBezTo>
                <a:cubicBezTo>
                  <a:pt x="842785" y="4802415"/>
                  <a:pt x="820459" y="5025765"/>
                  <a:pt x="825910" y="5239166"/>
                </a:cubicBezTo>
                <a:cubicBezTo>
                  <a:pt x="831361" y="5452567"/>
                  <a:pt x="811494" y="5663101"/>
                  <a:pt x="825910" y="6066403"/>
                </a:cubicBezTo>
                <a:cubicBezTo>
                  <a:pt x="840326" y="6469705"/>
                  <a:pt x="786889" y="6561043"/>
                  <a:pt x="825910" y="6893640"/>
                </a:cubicBezTo>
                <a:cubicBezTo>
                  <a:pt x="626224" y="6900616"/>
                  <a:pt x="561849" y="6890627"/>
                  <a:pt x="421214" y="6893640"/>
                </a:cubicBezTo>
                <a:cubicBezTo>
                  <a:pt x="280579" y="6896653"/>
                  <a:pt x="101218" y="6887432"/>
                  <a:pt x="0" y="6893640"/>
                </a:cubicBezTo>
                <a:cubicBezTo>
                  <a:pt x="18408" y="6664435"/>
                  <a:pt x="27056" y="6483100"/>
                  <a:pt x="0" y="6273212"/>
                </a:cubicBezTo>
                <a:cubicBezTo>
                  <a:pt x="-27056" y="6063324"/>
                  <a:pt x="-32730" y="5757959"/>
                  <a:pt x="0" y="5583848"/>
                </a:cubicBezTo>
                <a:cubicBezTo>
                  <a:pt x="32730" y="5409737"/>
                  <a:pt x="17458" y="5341049"/>
                  <a:pt x="0" y="5101294"/>
                </a:cubicBezTo>
                <a:cubicBezTo>
                  <a:pt x="-17458" y="4861539"/>
                  <a:pt x="-22893" y="4682940"/>
                  <a:pt x="0" y="4549802"/>
                </a:cubicBezTo>
                <a:cubicBezTo>
                  <a:pt x="22893" y="4416664"/>
                  <a:pt x="-25703" y="4072075"/>
                  <a:pt x="0" y="3860438"/>
                </a:cubicBezTo>
                <a:cubicBezTo>
                  <a:pt x="25703" y="3648801"/>
                  <a:pt x="25359" y="3337259"/>
                  <a:pt x="0" y="3171074"/>
                </a:cubicBezTo>
                <a:cubicBezTo>
                  <a:pt x="-25359" y="3004889"/>
                  <a:pt x="22174" y="2818433"/>
                  <a:pt x="0" y="2688520"/>
                </a:cubicBezTo>
                <a:cubicBezTo>
                  <a:pt x="-22174" y="2558607"/>
                  <a:pt x="-3971" y="2167878"/>
                  <a:pt x="0" y="1861283"/>
                </a:cubicBezTo>
                <a:cubicBezTo>
                  <a:pt x="3971" y="1554688"/>
                  <a:pt x="-12622" y="1369585"/>
                  <a:pt x="0" y="1240855"/>
                </a:cubicBezTo>
                <a:cubicBezTo>
                  <a:pt x="12622" y="1112125"/>
                  <a:pt x="-12727" y="568069"/>
                  <a:pt x="0" y="0"/>
                </a:cubicBezTo>
                <a:close/>
              </a:path>
              <a:path w="825910" h="6893640" stroke="0" extrusionOk="0">
                <a:moveTo>
                  <a:pt x="0" y="0"/>
                </a:moveTo>
                <a:cubicBezTo>
                  <a:pt x="206754" y="-21020"/>
                  <a:pt x="325580" y="-9562"/>
                  <a:pt x="421214" y="0"/>
                </a:cubicBezTo>
                <a:cubicBezTo>
                  <a:pt x="516848" y="9562"/>
                  <a:pt x="744470" y="-19456"/>
                  <a:pt x="825910" y="0"/>
                </a:cubicBezTo>
                <a:cubicBezTo>
                  <a:pt x="811024" y="194568"/>
                  <a:pt x="845534" y="588714"/>
                  <a:pt x="825910" y="758300"/>
                </a:cubicBezTo>
                <a:cubicBezTo>
                  <a:pt x="806286" y="927886"/>
                  <a:pt x="808454" y="1146933"/>
                  <a:pt x="825910" y="1378728"/>
                </a:cubicBezTo>
                <a:cubicBezTo>
                  <a:pt x="843366" y="1610523"/>
                  <a:pt x="852854" y="1739400"/>
                  <a:pt x="825910" y="2068092"/>
                </a:cubicBezTo>
                <a:cubicBezTo>
                  <a:pt x="798966" y="2396784"/>
                  <a:pt x="813620" y="2504095"/>
                  <a:pt x="825910" y="2688520"/>
                </a:cubicBezTo>
                <a:cubicBezTo>
                  <a:pt x="838200" y="2872945"/>
                  <a:pt x="829148" y="3126979"/>
                  <a:pt x="825910" y="3515756"/>
                </a:cubicBezTo>
                <a:cubicBezTo>
                  <a:pt x="822672" y="3904533"/>
                  <a:pt x="818900" y="3762809"/>
                  <a:pt x="825910" y="3998311"/>
                </a:cubicBezTo>
                <a:cubicBezTo>
                  <a:pt x="832920" y="4233814"/>
                  <a:pt x="841119" y="4360169"/>
                  <a:pt x="825910" y="4549802"/>
                </a:cubicBezTo>
                <a:cubicBezTo>
                  <a:pt x="810701" y="4739435"/>
                  <a:pt x="813159" y="4983833"/>
                  <a:pt x="825910" y="5170230"/>
                </a:cubicBezTo>
                <a:cubicBezTo>
                  <a:pt x="838661" y="5356627"/>
                  <a:pt x="817441" y="5695565"/>
                  <a:pt x="825910" y="5928530"/>
                </a:cubicBezTo>
                <a:cubicBezTo>
                  <a:pt x="834379" y="6161495"/>
                  <a:pt x="849077" y="6628892"/>
                  <a:pt x="825910" y="6893640"/>
                </a:cubicBezTo>
                <a:cubicBezTo>
                  <a:pt x="651364" y="6881912"/>
                  <a:pt x="564351" y="6892257"/>
                  <a:pt x="412955" y="6893640"/>
                </a:cubicBezTo>
                <a:cubicBezTo>
                  <a:pt x="261559" y="6895023"/>
                  <a:pt x="196448" y="6876490"/>
                  <a:pt x="0" y="6893640"/>
                </a:cubicBezTo>
                <a:cubicBezTo>
                  <a:pt x="-25944" y="6610419"/>
                  <a:pt x="-32844" y="6287726"/>
                  <a:pt x="0" y="6066403"/>
                </a:cubicBezTo>
                <a:cubicBezTo>
                  <a:pt x="32844" y="5845080"/>
                  <a:pt x="-8570" y="5688583"/>
                  <a:pt x="0" y="5445976"/>
                </a:cubicBezTo>
                <a:cubicBezTo>
                  <a:pt x="8570" y="5203369"/>
                  <a:pt x="-3562" y="5130270"/>
                  <a:pt x="0" y="4825548"/>
                </a:cubicBezTo>
                <a:cubicBezTo>
                  <a:pt x="3562" y="4520826"/>
                  <a:pt x="28284" y="4419507"/>
                  <a:pt x="0" y="4205120"/>
                </a:cubicBezTo>
                <a:cubicBezTo>
                  <a:pt x="-28284" y="3990733"/>
                  <a:pt x="-11108" y="3887514"/>
                  <a:pt x="0" y="3722566"/>
                </a:cubicBezTo>
                <a:cubicBezTo>
                  <a:pt x="11108" y="3557618"/>
                  <a:pt x="-23995" y="3478260"/>
                  <a:pt x="0" y="3240011"/>
                </a:cubicBezTo>
                <a:cubicBezTo>
                  <a:pt x="23995" y="3001763"/>
                  <a:pt x="-8050" y="2854395"/>
                  <a:pt x="0" y="2481710"/>
                </a:cubicBezTo>
                <a:cubicBezTo>
                  <a:pt x="8050" y="2109025"/>
                  <a:pt x="-24699" y="1937449"/>
                  <a:pt x="0" y="1792346"/>
                </a:cubicBezTo>
                <a:cubicBezTo>
                  <a:pt x="24699" y="1647243"/>
                  <a:pt x="24828" y="1296620"/>
                  <a:pt x="0" y="1034046"/>
                </a:cubicBezTo>
                <a:cubicBezTo>
                  <a:pt x="-24828" y="771472"/>
                  <a:pt x="-28996" y="331694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3" y="-13066"/>
            <a:ext cx="825910" cy="6891619"/>
          </a:xfrm>
          <a:custGeom>
            <a:avLst/>
            <a:gdLst>
              <a:gd name="connsiteX0" fmla="*/ 0 w 825910"/>
              <a:gd name="connsiteY0" fmla="*/ 0 h 6891619"/>
              <a:gd name="connsiteX1" fmla="*/ 429473 w 825910"/>
              <a:gd name="connsiteY1" fmla="*/ 0 h 6891619"/>
              <a:gd name="connsiteX2" fmla="*/ 825910 w 825910"/>
              <a:gd name="connsiteY2" fmla="*/ 0 h 6891619"/>
              <a:gd name="connsiteX3" fmla="*/ 825910 w 825910"/>
              <a:gd name="connsiteY3" fmla="*/ 826994 h 6891619"/>
              <a:gd name="connsiteX4" fmla="*/ 825910 w 825910"/>
              <a:gd name="connsiteY4" fmla="*/ 1378324 h 6891619"/>
              <a:gd name="connsiteX5" fmla="*/ 825910 w 825910"/>
              <a:gd name="connsiteY5" fmla="*/ 1860737 h 6891619"/>
              <a:gd name="connsiteX6" fmla="*/ 825910 w 825910"/>
              <a:gd name="connsiteY6" fmla="*/ 2687731 h 6891619"/>
              <a:gd name="connsiteX7" fmla="*/ 825910 w 825910"/>
              <a:gd name="connsiteY7" fmla="*/ 3514726 h 6891619"/>
              <a:gd name="connsiteX8" fmla="*/ 825910 w 825910"/>
              <a:gd name="connsiteY8" fmla="*/ 4272804 h 6891619"/>
              <a:gd name="connsiteX9" fmla="*/ 825910 w 825910"/>
              <a:gd name="connsiteY9" fmla="*/ 4755217 h 6891619"/>
              <a:gd name="connsiteX10" fmla="*/ 825910 w 825910"/>
              <a:gd name="connsiteY10" fmla="*/ 5237630 h 6891619"/>
              <a:gd name="connsiteX11" fmla="*/ 825910 w 825910"/>
              <a:gd name="connsiteY11" fmla="*/ 5926792 h 6891619"/>
              <a:gd name="connsiteX12" fmla="*/ 825910 w 825910"/>
              <a:gd name="connsiteY12" fmla="*/ 6891619 h 6891619"/>
              <a:gd name="connsiteX13" fmla="*/ 429473 w 825910"/>
              <a:gd name="connsiteY13" fmla="*/ 6891619 h 6891619"/>
              <a:gd name="connsiteX14" fmla="*/ 0 w 825910"/>
              <a:gd name="connsiteY14" fmla="*/ 6891619 h 6891619"/>
              <a:gd name="connsiteX15" fmla="*/ 0 w 825910"/>
              <a:gd name="connsiteY15" fmla="*/ 6133541 h 6891619"/>
              <a:gd name="connsiteX16" fmla="*/ 0 w 825910"/>
              <a:gd name="connsiteY16" fmla="*/ 5306547 h 6891619"/>
              <a:gd name="connsiteX17" fmla="*/ 0 w 825910"/>
              <a:gd name="connsiteY17" fmla="*/ 4824133 h 6891619"/>
              <a:gd name="connsiteX18" fmla="*/ 0 w 825910"/>
              <a:gd name="connsiteY18" fmla="*/ 3997139 h 6891619"/>
              <a:gd name="connsiteX19" fmla="*/ 0 w 825910"/>
              <a:gd name="connsiteY19" fmla="*/ 3445810 h 6891619"/>
              <a:gd name="connsiteX20" fmla="*/ 0 w 825910"/>
              <a:gd name="connsiteY20" fmla="*/ 2756648 h 6891619"/>
              <a:gd name="connsiteX21" fmla="*/ 0 w 825910"/>
              <a:gd name="connsiteY21" fmla="*/ 1929653 h 6891619"/>
              <a:gd name="connsiteX22" fmla="*/ 0 w 825910"/>
              <a:gd name="connsiteY22" fmla="*/ 1447240 h 6891619"/>
              <a:gd name="connsiteX23" fmla="*/ 0 w 825910"/>
              <a:gd name="connsiteY23" fmla="*/ 758078 h 6891619"/>
              <a:gd name="connsiteX24" fmla="*/ 0 w 825910"/>
              <a:gd name="connsiteY24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1619" fill="none" extrusionOk="0">
                <a:moveTo>
                  <a:pt x="0" y="0"/>
                </a:moveTo>
                <a:cubicBezTo>
                  <a:pt x="89356" y="-2905"/>
                  <a:pt x="296608" y="9909"/>
                  <a:pt x="429473" y="0"/>
                </a:cubicBezTo>
                <a:cubicBezTo>
                  <a:pt x="562338" y="-9909"/>
                  <a:pt x="715466" y="15008"/>
                  <a:pt x="825910" y="0"/>
                </a:cubicBezTo>
                <a:cubicBezTo>
                  <a:pt x="826368" y="410606"/>
                  <a:pt x="809362" y="573044"/>
                  <a:pt x="825910" y="826994"/>
                </a:cubicBezTo>
                <a:cubicBezTo>
                  <a:pt x="842458" y="1080944"/>
                  <a:pt x="805341" y="1140192"/>
                  <a:pt x="825910" y="1378324"/>
                </a:cubicBezTo>
                <a:cubicBezTo>
                  <a:pt x="846480" y="1616456"/>
                  <a:pt x="820871" y="1657627"/>
                  <a:pt x="825910" y="1860737"/>
                </a:cubicBezTo>
                <a:cubicBezTo>
                  <a:pt x="830949" y="2063847"/>
                  <a:pt x="846770" y="2362995"/>
                  <a:pt x="825910" y="2687731"/>
                </a:cubicBezTo>
                <a:cubicBezTo>
                  <a:pt x="805050" y="3012467"/>
                  <a:pt x="813430" y="3295524"/>
                  <a:pt x="825910" y="3514726"/>
                </a:cubicBezTo>
                <a:cubicBezTo>
                  <a:pt x="838390" y="3733929"/>
                  <a:pt x="860016" y="3964921"/>
                  <a:pt x="825910" y="4272804"/>
                </a:cubicBezTo>
                <a:cubicBezTo>
                  <a:pt x="791804" y="4580687"/>
                  <a:pt x="807363" y="4636158"/>
                  <a:pt x="825910" y="4755217"/>
                </a:cubicBezTo>
                <a:cubicBezTo>
                  <a:pt x="844457" y="4874276"/>
                  <a:pt x="803261" y="5098290"/>
                  <a:pt x="825910" y="5237630"/>
                </a:cubicBezTo>
                <a:cubicBezTo>
                  <a:pt x="848559" y="5376970"/>
                  <a:pt x="856015" y="5700754"/>
                  <a:pt x="825910" y="5926792"/>
                </a:cubicBezTo>
                <a:cubicBezTo>
                  <a:pt x="795805" y="6152830"/>
                  <a:pt x="815700" y="6562904"/>
                  <a:pt x="825910" y="6891619"/>
                </a:cubicBezTo>
                <a:cubicBezTo>
                  <a:pt x="720079" y="6900441"/>
                  <a:pt x="577230" y="6892663"/>
                  <a:pt x="429473" y="6891619"/>
                </a:cubicBezTo>
                <a:cubicBezTo>
                  <a:pt x="281716" y="6890575"/>
                  <a:pt x="153688" y="6876139"/>
                  <a:pt x="0" y="6891619"/>
                </a:cubicBezTo>
                <a:cubicBezTo>
                  <a:pt x="8572" y="6605855"/>
                  <a:pt x="23455" y="6448793"/>
                  <a:pt x="0" y="6133541"/>
                </a:cubicBezTo>
                <a:cubicBezTo>
                  <a:pt x="-23455" y="5818289"/>
                  <a:pt x="-447" y="5689068"/>
                  <a:pt x="0" y="5306547"/>
                </a:cubicBezTo>
                <a:cubicBezTo>
                  <a:pt x="447" y="4924026"/>
                  <a:pt x="-957" y="5053560"/>
                  <a:pt x="0" y="4824133"/>
                </a:cubicBezTo>
                <a:cubicBezTo>
                  <a:pt x="957" y="4594706"/>
                  <a:pt x="38016" y="4226199"/>
                  <a:pt x="0" y="3997139"/>
                </a:cubicBezTo>
                <a:cubicBezTo>
                  <a:pt x="-38016" y="3768079"/>
                  <a:pt x="6003" y="3567911"/>
                  <a:pt x="0" y="3445810"/>
                </a:cubicBezTo>
                <a:cubicBezTo>
                  <a:pt x="-6003" y="3323709"/>
                  <a:pt x="-19749" y="3014781"/>
                  <a:pt x="0" y="2756648"/>
                </a:cubicBezTo>
                <a:cubicBezTo>
                  <a:pt x="19749" y="2498515"/>
                  <a:pt x="-29800" y="2154480"/>
                  <a:pt x="0" y="1929653"/>
                </a:cubicBezTo>
                <a:cubicBezTo>
                  <a:pt x="29800" y="1704826"/>
                  <a:pt x="-7752" y="1665028"/>
                  <a:pt x="0" y="1447240"/>
                </a:cubicBezTo>
                <a:cubicBezTo>
                  <a:pt x="7752" y="1229452"/>
                  <a:pt x="15953" y="956453"/>
                  <a:pt x="0" y="758078"/>
                </a:cubicBezTo>
                <a:cubicBezTo>
                  <a:pt x="-15953" y="559703"/>
                  <a:pt x="2727" y="232436"/>
                  <a:pt x="0" y="0"/>
                </a:cubicBezTo>
                <a:close/>
              </a:path>
              <a:path w="825910" h="6891619" stroke="0" extrusionOk="0">
                <a:moveTo>
                  <a:pt x="0" y="0"/>
                </a:moveTo>
                <a:cubicBezTo>
                  <a:pt x="189230" y="-10551"/>
                  <a:pt x="282314" y="-14519"/>
                  <a:pt x="412955" y="0"/>
                </a:cubicBezTo>
                <a:cubicBezTo>
                  <a:pt x="543596" y="14519"/>
                  <a:pt x="647084" y="-4098"/>
                  <a:pt x="825910" y="0"/>
                </a:cubicBezTo>
                <a:cubicBezTo>
                  <a:pt x="830369" y="240999"/>
                  <a:pt x="824419" y="322128"/>
                  <a:pt x="825910" y="482413"/>
                </a:cubicBezTo>
                <a:cubicBezTo>
                  <a:pt x="827401" y="642698"/>
                  <a:pt x="806121" y="848665"/>
                  <a:pt x="825910" y="1102659"/>
                </a:cubicBezTo>
                <a:cubicBezTo>
                  <a:pt x="845699" y="1356653"/>
                  <a:pt x="841815" y="1622285"/>
                  <a:pt x="825910" y="1860737"/>
                </a:cubicBezTo>
                <a:cubicBezTo>
                  <a:pt x="810005" y="2099189"/>
                  <a:pt x="808334" y="2173088"/>
                  <a:pt x="825910" y="2343150"/>
                </a:cubicBezTo>
                <a:cubicBezTo>
                  <a:pt x="843486" y="2513212"/>
                  <a:pt x="802574" y="2887962"/>
                  <a:pt x="825910" y="3032312"/>
                </a:cubicBezTo>
                <a:cubicBezTo>
                  <a:pt x="849246" y="3176662"/>
                  <a:pt x="832002" y="3468164"/>
                  <a:pt x="825910" y="3790390"/>
                </a:cubicBezTo>
                <a:cubicBezTo>
                  <a:pt x="819818" y="4112616"/>
                  <a:pt x="826489" y="4366528"/>
                  <a:pt x="825910" y="4548469"/>
                </a:cubicBezTo>
                <a:cubicBezTo>
                  <a:pt x="825331" y="4730410"/>
                  <a:pt x="802129" y="5121654"/>
                  <a:pt x="825910" y="5306547"/>
                </a:cubicBezTo>
                <a:cubicBezTo>
                  <a:pt x="849691" y="5491440"/>
                  <a:pt x="797746" y="5786450"/>
                  <a:pt x="825910" y="6133541"/>
                </a:cubicBezTo>
                <a:cubicBezTo>
                  <a:pt x="854074" y="6480632"/>
                  <a:pt x="823269" y="6568180"/>
                  <a:pt x="825910" y="6891619"/>
                </a:cubicBezTo>
                <a:cubicBezTo>
                  <a:pt x="681919" y="6898453"/>
                  <a:pt x="575948" y="6903586"/>
                  <a:pt x="429473" y="6891619"/>
                </a:cubicBezTo>
                <a:cubicBezTo>
                  <a:pt x="282998" y="6879652"/>
                  <a:pt x="137206" y="6872589"/>
                  <a:pt x="0" y="6891619"/>
                </a:cubicBezTo>
                <a:cubicBezTo>
                  <a:pt x="-13963" y="6647542"/>
                  <a:pt x="-12326" y="6458949"/>
                  <a:pt x="0" y="6340289"/>
                </a:cubicBezTo>
                <a:cubicBezTo>
                  <a:pt x="12326" y="6221629"/>
                  <a:pt x="-27235" y="5692125"/>
                  <a:pt x="0" y="5513295"/>
                </a:cubicBezTo>
                <a:cubicBezTo>
                  <a:pt x="27235" y="5334465"/>
                  <a:pt x="-3398" y="5229763"/>
                  <a:pt x="0" y="5030882"/>
                </a:cubicBezTo>
                <a:cubicBezTo>
                  <a:pt x="3398" y="4832001"/>
                  <a:pt x="-21426" y="4678995"/>
                  <a:pt x="0" y="4341720"/>
                </a:cubicBezTo>
                <a:cubicBezTo>
                  <a:pt x="21426" y="4004445"/>
                  <a:pt x="4689" y="3912587"/>
                  <a:pt x="0" y="3514726"/>
                </a:cubicBezTo>
                <a:cubicBezTo>
                  <a:pt x="-4689" y="3116865"/>
                  <a:pt x="2723" y="3250973"/>
                  <a:pt x="0" y="3032312"/>
                </a:cubicBezTo>
                <a:cubicBezTo>
                  <a:pt x="-2723" y="2813651"/>
                  <a:pt x="-36414" y="2447862"/>
                  <a:pt x="0" y="2274234"/>
                </a:cubicBezTo>
                <a:cubicBezTo>
                  <a:pt x="36414" y="2100606"/>
                  <a:pt x="-1242" y="1911653"/>
                  <a:pt x="0" y="1791821"/>
                </a:cubicBezTo>
                <a:cubicBezTo>
                  <a:pt x="1242" y="1671989"/>
                  <a:pt x="10082" y="1420058"/>
                  <a:pt x="0" y="1240491"/>
                </a:cubicBezTo>
                <a:cubicBezTo>
                  <a:pt x="-10082" y="1060924"/>
                  <a:pt x="27728" y="310963"/>
                  <a:pt x="0" y="0"/>
                </a:cubicBezTo>
                <a:close/>
              </a:path>
            </a:pathLst>
          </a:custGeom>
          <a:solidFill>
            <a:srgbClr val="75BCAC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825910" cy="6890825"/>
          </a:xfrm>
          <a:custGeom>
            <a:avLst/>
            <a:gdLst>
              <a:gd name="connsiteX0" fmla="*/ 0 w 825910"/>
              <a:gd name="connsiteY0" fmla="*/ 0 h 6890825"/>
              <a:gd name="connsiteX1" fmla="*/ 429473 w 825910"/>
              <a:gd name="connsiteY1" fmla="*/ 0 h 6890825"/>
              <a:gd name="connsiteX2" fmla="*/ 825910 w 825910"/>
              <a:gd name="connsiteY2" fmla="*/ 0 h 6890825"/>
              <a:gd name="connsiteX3" fmla="*/ 825910 w 825910"/>
              <a:gd name="connsiteY3" fmla="*/ 826899 h 6890825"/>
              <a:gd name="connsiteX4" fmla="*/ 825910 w 825910"/>
              <a:gd name="connsiteY4" fmla="*/ 1584890 h 6890825"/>
              <a:gd name="connsiteX5" fmla="*/ 825910 w 825910"/>
              <a:gd name="connsiteY5" fmla="*/ 2411789 h 6890825"/>
              <a:gd name="connsiteX6" fmla="*/ 825910 w 825910"/>
              <a:gd name="connsiteY6" fmla="*/ 3100871 h 6890825"/>
              <a:gd name="connsiteX7" fmla="*/ 825910 w 825910"/>
              <a:gd name="connsiteY7" fmla="*/ 3721046 h 6890825"/>
              <a:gd name="connsiteX8" fmla="*/ 825910 w 825910"/>
              <a:gd name="connsiteY8" fmla="*/ 4203403 h 6890825"/>
              <a:gd name="connsiteX9" fmla="*/ 825910 w 825910"/>
              <a:gd name="connsiteY9" fmla="*/ 4892486 h 6890825"/>
              <a:gd name="connsiteX10" fmla="*/ 825910 w 825910"/>
              <a:gd name="connsiteY10" fmla="*/ 5512660 h 6890825"/>
              <a:gd name="connsiteX11" fmla="*/ 825910 w 825910"/>
              <a:gd name="connsiteY11" fmla="*/ 5995018 h 6890825"/>
              <a:gd name="connsiteX12" fmla="*/ 825910 w 825910"/>
              <a:gd name="connsiteY12" fmla="*/ 6890825 h 6890825"/>
              <a:gd name="connsiteX13" fmla="*/ 437732 w 825910"/>
              <a:gd name="connsiteY13" fmla="*/ 6890825 h 6890825"/>
              <a:gd name="connsiteX14" fmla="*/ 0 w 825910"/>
              <a:gd name="connsiteY14" fmla="*/ 6890825 h 6890825"/>
              <a:gd name="connsiteX15" fmla="*/ 0 w 825910"/>
              <a:gd name="connsiteY15" fmla="*/ 6339559 h 6890825"/>
              <a:gd name="connsiteX16" fmla="*/ 0 w 825910"/>
              <a:gd name="connsiteY16" fmla="*/ 5581568 h 6890825"/>
              <a:gd name="connsiteX17" fmla="*/ 0 w 825910"/>
              <a:gd name="connsiteY17" fmla="*/ 4961394 h 6890825"/>
              <a:gd name="connsiteX18" fmla="*/ 0 w 825910"/>
              <a:gd name="connsiteY18" fmla="*/ 4203403 h 6890825"/>
              <a:gd name="connsiteX19" fmla="*/ 0 w 825910"/>
              <a:gd name="connsiteY19" fmla="*/ 3376504 h 6890825"/>
              <a:gd name="connsiteX20" fmla="*/ 0 w 825910"/>
              <a:gd name="connsiteY20" fmla="*/ 2756330 h 6890825"/>
              <a:gd name="connsiteX21" fmla="*/ 0 w 825910"/>
              <a:gd name="connsiteY21" fmla="*/ 2136156 h 6890825"/>
              <a:gd name="connsiteX22" fmla="*/ 0 w 825910"/>
              <a:gd name="connsiteY22" fmla="*/ 1309257 h 6890825"/>
              <a:gd name="connsiteX23" fmla="*/ 0 w 825910"/>
              <a:gd name="connsiteY23" fmla="*/ 757991 h 6890825"/>
              <a:gd name="connsiteX24" fmla="*/ 0 w 825910"/>
              <a:gd name="connsiteY24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0825" fill="none" extrusionOk="0">
                <a:moveTo>
                  <a:pt x="0" y="0"/>
                </a:moveTo>
                <a:cubicBezTo>
                  <a:pt x="193328" y="13447"/>
                  <a:pt x="329279" y="-16590"/>
                  <a:pt x="429473" y="0"/>
                </a:cubicBezTo>
                <a:cubicBezTo>
                  <a:pt x="529667" y="16590"/>
                  <a:pt x="639247" y="2160"/>
                  <a:pt x="825910" y="0"/>
                </a:cubicBezTo>
                <a:cubicBezTo>
                  <a:pt x="807983" y="295933"/>
                  <a:pt x="855230" y="476294"/>
                  <a:pt x="825910" y="826899"/>
                </a:cubicBezTo>
                <a:cubicBezTo>
                  <a:pt x="796590" y="1177504"/>
                  <a:pt x="813614" y="1234663"/>
                  <a:pt x="825910" y="1584890"/>
                </a:cubicBezTo>
                <a:cubicBezTo>
                  <a:pt x="838206" y="1935117"/>
                  <a:pt x="797564" y="2085838"/>
                  <a:pt x="825910" y="2411789"/>
                </a:cubicBezTo>
                <a:cubicBezTo>
                  <a:pt x="854256" y="2737740"/>
                  <a:pt x="847824" y="2877849"/>
                  <a:pt x="825910" y="3100871"/>
                </a:cubicBezTo>
                <a:cubicBezTo>
                  <a:pt x="803996" y="3323893"/>
                  <a:pt x="814330" y="3513169"/>
                  <a:pt x="825910" y="3721046"/>
                </a:cubicBezTo>
                <a:cubicBezTo>
                  <a:pt x="837490" y="3928923"/>
                  <a:pt x="811660" y="4067832"/>
                  <a:pt x="825910" y="4203403"/>
                </a:cubicBezTo>
                <a:cubicBezTo>
                  <a:pt x="840160" y="4338974"/>
                  <a:pt x="823913" y="4570428"/>
                  <a:pt x="825910" y="4892486"/>
                </a:cubicBezTo>
                <a:cubicBezTo>
                  <a:pt x="827907" y="5214544"/>
                  <a:pt x="846563" y="5374992"/>
                  <a:pt x="825910" y="5512660"/>
                </a:cubicBezTo>
                <a:cubicBezTo>
                  <a:pt x="805257" y="5650328"/>
                  <a:pt x="836462" y="5880673"/>
                  <a:pt x="825910" y="5995018"/>
                </a:cubicBezTo>
                <a:cubicBezTo>
                  <a:pt x="815358" y="6109363"/>
                  <a:pt x="817137" y="6662682"/>
                  <a:pt x="825910" y="6890825"/>
                </a:cubicBezTo>
                <a:cubicBezTo>
                  <a:pt x="688822" y="6906661"/>
                  <a:pt x="625793" y="6909469"/>
                  <a:pt x="437732" y="6890825"/>
                </a:cubicBezTo>
                <a:cubicBezTo>
                  <a:pt x="249671" y="6872181"/>
                  <a:pt x="131492" y="6903254"/>
                  <a:pt x="0" y="6890825"/>
                </a:cubicBezTo>
                <a:cubicBezTo>
                  <a:pt x="-8301" y="6731475"/>
                  <a:pt x="-2854" y="6516991"/>
                  <a:pt x="0" y="6339559"/>
                </a:cubicBezTo>
                <a:cubicBezTo>
                  <a:pt x="2854" y="6162127"/>
                  <a:pt x="-31386" y="5875447"/>
                  <a:pt x="0" y="5581568"/>
                </a:cubicBezTo>
                <a:cubicBezTo>
                  <a:pt x="31386" y="5287689"/>
                  <a:pt x="-28139" y="5172889"/>
                  <a:pt x="0" y="4961394"/>
                </a:cubicBezTo>
                <a:cubicBezTo>
                  <a:pt x="28139" y="4749899"/>
                  <a:pt x="21583" y="4390320"/>
                  <a:pt x="0" y="4203403"/>
                </a:cubicBezTo>
                <a:cubicBezTo>
                  <a:pt x="-21583" y="4016486"/>
                  <a:pt x="25110" y="3676786"/>
                  <a:pt x="0" y="3376504"/>
                </a:cubicBezTo>
                <a:cubicBezTo>
                  <a:pt x="-25110" y="3076222"/>
                  <a:pt x="3657" y="2901357"/>
                  <a:pt x="0" y="2756330"/>
                </a:cubicBezTo>
                <a:cubicBezTo>
                  <a:pt x="-3657" y="2611303"/>
                  <a:pt x="-9109" y="2309750"/>
                  <a:pt x="0" y="2136156"/>
                </a:cubicBezTo>
                <a:cubicBezTo>
                  <a:pt x="9109" y="1962562"/>
                  <a:pt x="-25746" y="1685024"/>
                  <a:pt x="0" y="1309257"/>
                </a:cubicBezTo>
                <a:cubicBezTo>
                  <a:pt x="25746" y="933490"/>
                  <a:pt x="-23838" y="877508"/>
                  <a:pt x="0" y="757991"/>
                </a:cubicBezTo>
                <a:cubicBezTo>
                  <a:pt x="23838" y="638474"/>
                  <a:pt x="-2261" y="370551"/>
                  <a:pt x="0" y="0"/>
                </a:cubicBezTo>
                <a:close/>
              </a:path>
              <a:path w="825910" h="6890825" stroke="0" extrusionOk="0">
                <a:moveTo>
                  <a:pt x="0" y="0"/>
                </a:moveTo>
                <a:cubicBezTo>
                  <a:pt x="95717" y="4582"/>
                  <a:pt x="262373" y="16515"/>
                  <a:pt x="404696" y="0"/>
                </a:cubicBezTo>
                <a:cubicBezTo>
                  <a:pt x="547019" y="-16515"/>
                  <a:pt x="616441" y="16299"/>
                  <a:pt x="825910" y="0"/>
                </a:cubicBezTo>
                <a:cubicBezTo>
                  <a:pt x="855464" y="160995"/>
                  <a:pt x="803449" y="456205"/>
                  <a:pt x="825910" y="620174"/>
                </a:cubicBezTo>
                <a:cubicBezTo>
                  <a:pt x="848371" y="784143"/>
                  <a:pt x="837535" y="1069179"/>
                  <a:pt x="825910" y="1378165"/>
                </a:cubicBezTo>
                <a:cubicBezTo>
                  <a:pt x="814285" y="1687151"/>
                  <a:pt x="802315" y="1649646"/>
                  <a:pt x="825910" y="1860523"/>
                </a:cubicBezTo>
                <a:cubicBezTo>
                  <a:pt x="849505" y="2071400"/>
                  <a:pt x="823256" y="2215260"/>
                  <a:pt x="825910" y="2411789"/>
                </a:cubicBezTo>
                <a:cubicBezTo>
                  <a:pt x="828564" y="2608318"/>
                  <a:pt x="839256" y="2746727"/>
                  <a:pt x="825910" y="2894147"/>
                </a:cubicBezTo>
                <a:cubicBezTo>
                  <a:pt x="812564" y="3041567"/>
                  <a:pt x="837829" y="3275123"/>
                  <a:pt x="825910" y="3514321"/>
                </a:cubicBezTo>
                <a:cubicBezTo>
                  <a:pt x="813991" y="3753519"/>
                  <a:pt x="798303" y="3955807"/>
                  <a:pt x="825910" y="4203403"/>
                </a:cubicBezTo>
                <a:cubicBezTo>
                  <a:pt x="853517" y="4450999"/>
                  <a:pt x="831449" y="4682596"/>
                  <a:pt x="825910" y="4892486"/>
                </a:cubicBezTo>
                <a:cubicBezTo>
                  <a:pt x="820371" y="5102376"/>
                  <a:pt x="847787" y="5249220"/>
                  <a:pt x="825910" y="5374844"/>
                </a:cubicBezTo>
                <a:cubicBezTo>
                  <a:pt x="804033" y="5500468"/>
                  <a:pt x="843085" y="5686162"/>
                  <a:pt x="825910" y="5857201"/>
                </a:cubicBezTo>
                <a:cubicBezTo>
                  <a:pt x="808735" y="6028240"/>
                  <a:pt x="848704" y="6458677"/>
                  <a:pt x="825910" y="6890825"/>
                </a:cubicBezTo>
                <a:cubicBezTo>
                  <a:pt x="731663" y="6885136"/>
                  <a:pt x="589667" y="6891616"/>
                  <a:pt x="404696" y="6890825"/>
                </a:cubicBezTo>
                <a:cubicBezTo>
                  <a:pt x="219725" y="6890034"/>
                  <a:pt x="168945" y="6894450"/>
                  <a:pt x="0" y="6890825"/>
                </a:cubicBezTo>
                <a:cubicBezTo>
                  <a:pt x="-29093" y="6742403"/>
                  <a:pt x="2908" y="6502826"/>
                  <a:pt x="0" y="6270651"/>
                </a:cubicBezTo>
                <a:cubicBezTo>
                  <a:pt x="-2908" y="6038476"/>
                  <a:pt x="22646" y="5921533"/>
                  <a:pt x="0" y="5788293"/>
                </a:cubicBezTo>
                <a:cubicBezTo>
                  <a:pt x="-22646" y="5655053"/>
                  <a:pt x="26887" y="5366123"/>
                  <a:pt x="0" y="5237027"/>
                </a:cubicBezTo>
                <a:cubicBezTo>
                  <a:pt x="-26887" y="5107931"/>
                  <a:pt x="-3878" y="4741199"/>
                  <a:pt x="0" y="4616853"/>
                </a:cubicBezTo>
                <a:cubicBezTo>
                  <a:pt x="3878" y="4492507"/>
                  <a:pt x="-14752" y="4283441"/>
                  <a:pt x="0" y="3996678"/>
                </a:cubicBezTo>
                <a:cubicBezTo>
                  <a:pt x="14752" y="3709916"/>
                  <a:pt x="-25681" y="3458163"/>
                  <a:pt x="0" y="3169779"/>
                </a:cubicBezTo>
                <a:cubicBezTo>
                  <a:pt x="25681" y="2881395"/>
                  <a:pt x="6282" y="2756899"/>
                  <a:pt x="0" y="2618513"/>
                </a:cubicBezTo>
                <a:cubicBezTo>
                  <a:pt x="-6282" y="2480127"/>
                  <a:pt x="-1133" y="2198707"/>
                  <a:pt x="0" y="1998339"/>
                </a:cubicBezTo>
                <a:cubicBezTo>
                  <a:pt x="1133" y="1797971"/>
                  <a:pt x="12634" y="1456572"/>
                  <a:pt x="0" y="1240348"/>
                </a:cubicBezTo>
                <a:cubicBezTo>
                  <a:pt x="-12634" y="1024124"/>
                  <a:pt x="-27397" y="872244"/>
                  <a:pt x="0" y="689082"/>
                </a:cubicBezTo>
                <a:cubicBezTo>
                  <a:pt x="27397" y="505920"/>
                  <a:pt x="2061" y="159915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4299" y="348631"/>
            <a:ext cx="3700134" cy="638632"/>
          </a:xfrm>
        </p:spPr>
        <p:txBody>
          <a:bodyPr>
            <a:normAutofit lnSpcReduction="10000"/>
          </a:bodyPr>
          <a:lstStyle/>
          <a:p>
            <a:pPr algn="r"/>
            <a:r>
              <a:rPr lang="es-ES" sz="4000">
                <a:solidFill>
                  <a:schemeClr val="bg1"/>
                </a:solidFill>
                <a:latin typeface="Slackey" panose="02000000000000000000" pitchFamily="2" charset="0"/>
              </a:rPr>
              <a:t>Play </a:t>
            </a:r>
            <a:r>
              <a:rPr lang="es-ES" sz="4000" err="1">
                <a:solidFill>
                  <a:schemeClr val="bg1"/>
                </a:solidFill>
                <a:latin typeface="Slackey" panose="02000000000000000000" pitchFamily="2" charset="0"/>
              </a:rPr>
              <a:t>Menu</a:t>
            </a:r>
            <a:endParaRPr lang="es-ES" sz="4000">
              <a:solidFill>
                <a:schemeClr val="bg1"/>
              </a:solidFill>
              <a:latin typeface="Slackey" panose="02000000000000000000" pitchFamily="2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DB69E91-D035-4D62-BDDA-FAA717607016}"/>
              </a:ext>
            </a:extLst>
          </p:cNvPr>
          <p:cNvGrpSpPr/>
          <p:nvPr/>
        </p:nvGrpSpPr>
        <p:grpSpPr>
          <a:xfrm>
            <a:off x="1501604" y="1007103"/>
            <a:ext cx="9830778" cy="5529813"/>
            <a:chOff x="1501604" y="1007103"/>
            <a:chExt cx="9830778" cy="5529813"/>
          </a:xfrm>
        </p:grpSpPr>
        <p:pic>
          <p:nvPicPr>
            <p:cNvPr id="4" name="Imagen 3" descr="Interfaz de usuario gráfica, Texto, Aplicación, Correo electrónico&#10;&#10;Descripción generada automáticamente">
              <a:extLst>
                <a:ext uri="{FF2B5EF4-FFF2-40B4-BE49-F238E27FC236}">
                  <a16:creationId xmlns:a16="http://schemas.microsoft.com/office/drawing/2014/main" id="{8F3075FD-D58C-4857-86A5-FF39EE6BA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1604" y="1007103"/>
              <a:ext cx="9830778" cy="5529813"/>
            </a:xfrm>
            <a:prstGeom prst="rect">
              <a:avLst/>
            </a:prstGeom>
          </p:spPr>
        </p:pic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A1E45563-81EF-4FC1-BD6E-5CB5A32AC289}"/>
                </a:ext>
              </a:extLst>
            </p:cNvPr>
            <p:cNvSpPr/>
            <p:nvPr/>
          </p:nvSpPr>
          <p:spPr>
            <a:xfrm>
              <a:off x="9191625" y="1171575"/>
              <a:ext cx="857250" cy="314325"/>
            </a:xfrm>
            <a:prstGeom prst="rect">
              <a:avLst/>
            </a:prstGeom>
            <a:solidFill>
              <a:srgbClr val="769E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C47402AE-8D7E-4DBA-B153-2EAB587F8F51}"/>
                </a:ext>
              </a:extLst>
            </p:cNvPr>
            <p:cNvSpPr txBox="1">
              <a:spLocks/>
            </p:cNvSpPr>
            <p:nvPr/>
          </p:nvSpPr>
          <p:spPr>
            <a:xfrm>
              <a:off x="8826304" y="1206473"/>
              <a:ext cx="1222571" cy="39872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800" b="1" err="1">
                  <a:latin typeface="Glegoo" pitchFamily="2" charset="0"/>
                  <a:cs typeface="Glegoo" pitchFamily="2" charset="0"/>
                </a:rPr>
                <a:t>Lives</a:t>
              </a:r>
              <a:r>
                <a:rPr lang="es-ES" sz="1800" b="1">
                  <a:latin typeface="Glegoo" pitchFamily="2" charset="0"/>
                  <a:cs typeface="Glegoo" pitchFamily="2" charset="0"/>
                </a:rPr>
                <a:t>: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4756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0" y="770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2667474" cy="6869974"/>
          </a:xfrm>
          <a:custGeom>
            <a:avLst/>
            <a:gdLst>
              <a:gd name="connsiteX0" fmla="*/ 0 w 12667474"/>
              <a:gd name="connsiteY0" fmla="*/ 0 h 6869974"/>
              <a:gd name="connsiteX1" fmla="*/ 793384 w 12667474"/>
              <a:gd name="connsiteY1" fmla="*/ 0 h 6869974"/>
              <a:gd name="connsiteX2" fmla="*/ 1713443 w 12667474"/>
              <a:gd name="connsiteY2" fmla="*/ 0 h 6869974"/>
              <a:gd name="connsiteX3" fmla="*/ 2506826 w 12667474"/>
              <a:gd name="connsiteY3" fmla="*/ 0 h 6869974"/>
              <a:gd name="connsiteX4" fmla="*/ 2793511 w 12667474"/>
              <a:gd name="connsiteY4" fmla="*/ 0 h 6869974"/>
              <a:gd name="connsiteX5" fmla="*/ 3333546 w 12667474"/>
              <a:gd name="connsiteY5" fmla="*/ 0 h 6869974"/>
              <a:gd name="connsiteX6" fmla="*/ 3873580 w 12667474"/>
              <a:gd name="connsiteY6" fmla="*/ 0 h 6869974"/>
              <a:gd name="connsiteX7" fmla="*/ 4286940 w 12667474"/>
              <a:gd name="connsiteY7" fmla="*/ 0 h 6869974"/>
              <a:gd name="connsiteX8" fmla="*/ 4953649 w 12667474"/>
              <a:gd name="connsiteY8" fmla="*/ 0 h 6869974"/>
              <a:gd name="connsiteX9" fmla="*/ 5493683 w 12667474"/>
              <a:gd name="connsiteY9" fmla="*/ 0 h 6869974"/>
              <a:gd name="connsiteX10" fmla="*/ 5780368 w 12667474"/>
              <a:gd name="connsiteY10" fmla="*/ 0 h 6869974"/>
              <a:gd name="connsiteX11" fmla="*/ 6320403 w 12667474"/>
              <a:gd name="connsiteY11" fmla="*/ 0 h 6869974"/>
              <a:gd name="connsiteX12" fmla="*/ 6733762 w 12667474"/>
              <a:gd name="connsiteY12" fmla="*/ 0 h 6869974"/>
              <a:gd name="connsiteX13" fmla="*/ 7653821 w 12667474"/>
              <a:gd name="connsiteY13" fmla="*/ 0 h 6869974"/>
              <a:gd name="connsiteX14" fmla="*/ 8320530 w 12667474"/>
              <a:gd name="connsiteY14" fmla="*/ 0 h 6869974"/>
              <a:gd name="connsiteX15" fmla="*/ 8987239 w 12667474"/>
              <a:gd name="connsiteY15" fmla="*/ 0 h 6869974"/>
              <a:gd name="connsiteX16" fmla="*/ 9907298 w 12667474"/>
              <a:gd name="connsiteY16" fmla="*/ 0 h 6869974"/>
              <a:gd name="connsiteX17" fmla="*/ 10700682 w 12667474"/>
              <a:gd name="connsiteY17" fmla="*/ 0 h 6869974"/>
              <a:gd name="connsiteX18" fmla="*/ 10987367 w 12667474"/>
              <a:gd name="connsiteY18" fmla="*/ 0 h 6869974"/>
              <a:gd name="connsiteX19" fmla="*/ 11400727 w 12667474"/>
              <a:gd name="connsiteY19" fmla="*/ 0 h 6869974"/>
              <a:gd name="connsiteX20" fmla="*/ 11687412 w 12667474"/>
              <a:gd name="connsiteY20" fmla="*/ 0 h 6869974"/>
              <a:gd name="connsiteX21" fmla="*/ 12667474 w 12667474"/>
              <a:gd name="connsiteY21" fmla="*/ 0 h 6869974"/>
              <a:gd name="connsiteX22" fmla="*/ 12667474 w 12667474"/>
              <a:gd name="connsiteY22" fmla="*/ 824397 h 6869974"/>
              <a:gd name="connsiteX23" fmla="*/ 12667474 w 12667474"/>
              <a:gd name="connsiteY23" fmla="*/ 1373995 h 6869974"/>
              <a:gd name="connsiteX24" fmla="*/ 12667474 w 12667474"/>
              <a:gd name="connsiteY24" fmla="*/ 1923593 h 6869974"/>
              <a:gd name="connsiteX25" fmla="*/ 12667474 w 12667474"/>
              <a:gd name="connsiteY25" fmla="*/ 2679290 h 6869974"/>
              <a:gd name="connsiteX26" fmla="*/ 12667474 w 12667474"/>
              <a:gd name="connsiteY26" fmla="*/ 3503687 h 6869974"/>
              <a:gd name="connsiteX27" fmla="*/ 12667474 w 12667474"/>
              <a:gd name="connsiteY27" fmla="*/ 4259384 h 6869974"/>
              <a:gd name="connsiteX28" fmla="*/ 12667474 w 12667474"/>
              <a:gd name="connsiteY28" fmla="*/ 5083781 h 6869974"/>
              <a:gd name="connsiteX29" fmla="*/ 12667474 w 12667474"/>
              <a:gd name="connsiteY29" fmla="*/ 5770778 h 6869974"/>
              <a:gd name="connsiteX30" fmla="*/ 12667474 w 12667474"/>
              <a:gd name="connsiteY30" fmla="*/ 6869974 h 6869974"/>
              <a:gd name="connsiteX31" fmla="*/ 12254114 w 12667474"/>
              <a:gd name="connsiteY31" fmla="*/ 6869974 h 6869974"/>
              <a:gd name="connsiteX32" fmla="*/ 11334056 w 12667474"/>
              <a:gd name="connsiteY32" fmla="*/ 6869974 h 6869974"/>
              <a:gd name="connsiteX33" fmla="*/ 11047371 w 12667474"/>
              <a:gd name="connsiteY33" fmla="*/ 6869974 h 6869974"/>
              <a:gd name="connsiteX34" fmla="*/ 10127312 w 12667474"/>
              <a:gd name="connsiteY34" fmla="*/ 6869974 h 6869974"/>
              <a:gd name="connsiteX35" fmla="*/ 9587278 w 12667474"/>
              <a:gd name="connsiteY35" fmla="*/ 6869974 h 6869974"/>
              <a:gd name="connsiteX36" fmla="*/ 9173918 w 12667474"/>
              <a:gd name="connsiteY36" fmla="*/ 6869974 h 6869974"/>
              <a:gd name="connsiteX37" fmla="*/ 8760558 w 12667474"/>
              <a:gd name="connsiteY37" fmla="*/ 6869974 h 6869974"/>
              <a:gd name="connsiteX38" fmla="*/ 8473873 w 12667474"/>
              <a:gd name="connsiteY38" fmla="*/ 6869974 h 6869974"/>
              <a:gd name="connsiteX39" fmla="*/ 8187188 w 12667474"/>
              <a:gd name="connsiteY39" fmla="*/ 6869974 h 6869974"/>
              <a:gd name="connsiteX40" fmla="*/ 7267130 w 12667474"/>
              <a:gd name="connsiteY40" fmla="*/ 6869974 h 6869974"/>
              <a:gd name="connsiteX41" fmla="*/ 6473746 w 12667474"/>
              <a:gd name="connsiteY41" fmla="*/ 6869974 h 6869974"/>
              <a:gd name="connsiteX42" fmla="*/ 5807037 w 12667474"/>
              <a:gd name="connsiteY42" fmla="*/ 6869974 h 6869974"/>
              <a:gd name="connsiteX43" fmla="*/ 5393677 w 12667474"/>
              <a:gd name="connsiteY43" fmla="*/ 6869974 h 6869974"/>
              <a:gd name="connsiteX44" fmla="*/ 4473618 w 12667474"/>
              <a:gd name="connsiteY44" fmla="*/ 6869974 h 6869974"/>
              <a:gd name="connsiteX45" fmla="*/ 4186934 w 12667474"/>
              <a:gd name="connsiteY45" fmla="*/ 6869974 h 6869974"/>
              <a:gd name="connsiteX46" fmla="*/ 3393550 w 12667474"/>
              <a:gd name="connsiteY46" fmla="*/ 6869974 h 6869974"/>
              <a:gd name="connsiteX47" fmla="*/ 2980190 w 12667474"/>
              <a:gd name="connsiteY47" fmla="*/ 6869974 h 6869974"/>
              <a:gd name="connsiteX48" fmla="*/ 2186806 w 12667474"/>
              <a:gd name="connsiteY48" fmla="*/ 6869974 h 6869974"/>
              <a:gd name="connsiteX49" fmla="*/ 1646772 w 12667474"/>
              <a:gd name="connsiteY49" fmla="*/ 6869974 h 6869974"/>
              <a:gd name="connsiteX50" fmla="*/ 1106737 w 12667474"/>
              <a:gd name="connsiteY50" fmla="*/ 6869974 h 6869974"/>
              <a:gd name="connsiteX51" fmla="*/ 0 w 12667474"/>
              <a:gd name="connsiteY51" fmla="*/ 6869974 h 6869974"/>
              <a:gd name="connsiteX52" fmla="*/ 0 w 12667474"/>
              <a:gd name="connsiteY52" fmla="*/ 6389076 h 6869974"/>
              <a:gd name="connsiteX53" fmla="*/ 0 w 12667474"/>
              <a:gd name="connsiteY53" fmla="*/ 5633379 h 6869974"/>
              <a:gd name="connsiteX54" fmla="*/ 0 w 12667474"/>
              <a:gd name="connsiteY54" fmla="*/ 4808982 h 6869974"/>
              <a:gd name="connsiteX55" fmla="*/ 0 w 12667474"/>
              <a:gd name="connsiteY55" fmla="*/ 4121984 h 6869974"/>
              <a:gd name="connsiteX56" fmla="*/ 0 w 12667474"/>
              <a:gd name="connsiteY56" fmla="*/ 3572386 h 6869974"/>
              <a:gd name="connsiteX57" fmla="*/ 0 w 12667474"/>
              <a:gd name="connsiteY57" fmla="*/ 3091488 h 6869974"/>
              <a:gd name="connsiteX58" fmla="*/ 0 w 12667474"/>
              <a:gd name="connsiteY58" fmla="*/ 2473191 h 6869974"/>
              <a:gd name="connsiteX59" fmla="*/ 0 w 12667474"/>
              <a:gd name="connsiteY59" fmla="*/ 1923593 h 6869974"/>
              <a:gd name="connsiteX60" fmla="*/ 0 w 12667474"/>
              <a:gd name="connsiteY60" fmla="*/ 1167896 h 6869974"/>
              <a:gd name="connsiteX61" fmla="*/ 0 w 12667474"/>
              <a:gd name="connsiteY61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667474" h="6869974" fill="none" extrusionOk="0">
                <a:moveTo>
                  <a:pt x="0" y="0"/>
                </a:moveTo>
                <a:cubicBezTo>
                  <a:pt x="200167" y="3636"/>
                  <a:pt x="536791" y="23323"/>
                  <a:pt x="793384" y="0"/>
                </a:cubicBezTo>
                <a:cubicBezTo>
                  <a:pt x="1049977" y="-23323"/>
                  <a:pt x="1295005" y="-41052"/>
                  <a:pt x="1713443" y="0"/>
                </a:cubicBezTo>
                <a:cubicBezTo>
                  <a:pt x="2131881" y="41052"/>
                  <a:pt x="2148683" y="7315"/>
                  <a:pt x="2506826" y="0"/>
                </a:cubicBezTo>
                <a:cubicBezTo>
                  <a:pt x="2864969" y="-7315"/>
                  <a:pt x="2663205" y="3669"/>
                  <a:pt x="2793511" y="0"/>
                </a:cubicBezTo>
                <a:cubicBezTo>
                  <a:pt x="2923817" y="-3669"/>
                  <a:pt x="3109929" y="5151"/>
                  <a:pt x="3333546" y="0"/>
                </a:cubicBezTo>
                <a:cubicBezTo>
                  <a:pt x="3557164" y="-5151"/>
                  <a:pt x="3652301" y="25036"/>
                  <a:pt x="3873580" y="0"/>
                </a:cubicBezTo>
                <a:cubicBezTo>
                  <a:pt x="4094859" y="-25036"/>
                  <a:pt x="4173486" y="-12608"/>
                  <a:pt x="4286940" y="0"/>
                </a:cubicBezTo>
                <a:cubicBezTo>
                  <a:pt x="4400394" y="12608"/>
                  <a:pt x="4795912" y="10497"/>
                  <a:pt x="4953649" y="0"/>
                </a:cubicBezTo>
                <a:cubicBezTo>
                  <a:pt x="5111386" y="-10497"/>
                  <a:pt x="5272118" y="-17384"/>
                  <a:pt x="5493683" y="0"/>
                </a:cubicBezTo>
                <a:cubicBezTo>
                  <a:pt x="5715248" y="17384"/>
                  <a:pt x="5689053" y="7694"/>
                  <a:pt x="5780368" y="0"/>
                </a:cubicBezTo>
                <a:cubicBezTo>
                  <a:pt x="5871683" y="-7694"/>
                  <a:pt x="6051373" y="-15092"/>
                  <a:pt x="6320403" y="0"/>
                </a:cubicBezTo>
                <a:cubicBezTo>
                  <a:pt x="6589433" y="15092"/>
                  <a:pt x="6614006" y="8539"/>
                  <a:pt x="6733762" y="0"/>
                </a:cubicBezTo>
                <a:cubicBezTo>
                  <a:pt x="6853518" y="-8539"/>
                  <a:pt x="7364168" y="10847"/>
                  <a:pt x="7653821" y="0"/>
                </a:cubicBezTo>
                <a:cubicBezTo>
                  <a:pt x="7943474" y="-10847"/>
                  <a:pt x="8097541" y="17578"/>
                  <a:pt x="8320530" y="0"/>
                </a:cubicBezTo>
                <a:cubicBezTo>
                  <a:pt x="8543519" y="-17578"/>
                  <a:pt x="8772582" y="13439"/>
                  <a:pt x="8987239" y="0"/>
                </a:cubicBezTo>
                <a:cubicBezTo>
                  <a:pt x="9201896" y="-13439"/>
                  <a:pt x="9612178" y="21771"/>
                  <a:pt x="9907298" y="0"/>
                </a:cubicBezTo>
                <a:cubicBezTo>
                  <a:pt x="10202418" y="-21771"/>
                  <a:pt x="10309034" y="36562"/>
                  <a:pt x="10700682" y="0"/>
                </a:cubicBezTo>
                <a:cubicBezTo>
                  <a:pt x="11092330" y="-36562"/>
                  <a:pt x="10858435" y="-1883"/>
                  <a:pt x="10987367" y="0"/>
                </a:cubicBezTo>
                <a:cubicBezTo>
                  <a:pt x="11116300" y="1883"/>
                  <a:pt x="11210622" y="-17977"/>
                  <a:pt x="11400727" y="0"/>
                </a:cubicBezTo>
                <a:cubicBezTo>
                  <a:pt x="11590832" y="17977"/>
                  <a:pt x="11601729" y="-10941"/>
                  <a:pt x="11687412" y="0"/>
                </a:cubicBezTo>
                <a:cubicBezTo>
                  <a:pt x="11773095" y="10941"/>
                  <a:pt x="12410544" y="20662"/>
                  <a:pt x="12667474" y="0"/>
                </a:cubicBezTo>
                <a:cubicBezTo>
                  <a:pt x="12673605" y="221232"/>
                  <a:pt x="12641991" y="588476"/>
                  <a:pt x="12667474" y="824397"/>
                </a:cubicBezTo>
                <a:cubicBezTo>
                  <a:pt x="12692957" y="1060318"/>
                  <a:pt x="12660544" y="1228946"/>
                  <a:pt x="12667474" y="1373995"/>
                </a:cubicBezTo>
                <a:cubicBezTo>
                  <a:pt x="12674404" y="1519044"/>
                  <a:pt x="12668078" y="1709793"/>
                  <a:pt x="12667474" y="1923593"/>
                </a:cubicBezTo>
                <a:cubicBezTo>
                  <a:pt x="12666870" y="2137393"/>
                  <a:pt x="12664026" y="2336342"/>
                  <a:pt x="12667474" y="2679290"/>
                </a:cubicBezTo>
                <a:cubicBezTo>
                  <a:pt x="12670922" y="3022238"/>
                  <a:pt x="12696107" y="3293494"/>
                  <a:pt x="12667474" y="3503687"/>
                </a:cubicBezTo>
                <a:cubicBezTo>
                  <a:pt x="12638841" y="3713880"/>
                  <a:pt x="12702338" y="3987184"/>
                  <a:pt x="12667474" y="4259384"/>
                </a:cubicBezTo>
                <a:cubicBezTo>
                  <a:pt x="12632610" y="4531584"/>
                  <a:pt x="12642641" y="4775648"/>
                  <a:pt x="12667474" y="5083781"/>
                </a:cubicBezTo>
                <a:cubicBezTo>
                  <a:pt x="12692307" y="5391914"/>
                  <a:pt x="12697755" y="5541407"/>
                  <a:pt x="12667474" y="5770778"/>
                </a:cubicBezTo>
                <a:cubicBezTo>
                  <a:pt x="12637193" y="6000149"/>
                  <a:pt x="12614875" y="6341843"/>
                  <a:pt x="12667474" y="6869974"/>
                </a:cubicBezTo>
                <a:cubicBezTo>
                  <a:pt x="12552798" y="6860925"/>
                  <a:pt x="12395756" y="6879147"/>
                  <a:pt x="12254114" y="6869974"/>
                </a:cubicBezTo>
                <a:cubicBezTo>
                  <a:pt x="12112472" y="6860801"/>
                  <a:pt x="11629542" y="6876602"/>
                  <a:pt x="11334056" y="6869974"/>
                </a:cubicBezTo>
                <a:cubicBezTo>
                  <a:pt x="11038570" y="6863346"/>
                  <a:pt x="11136163" y="6860989"/>
                  <a:pt x="11047371" y="6869974"/>
                </a:cubicBezTo>
                <a:cubicBezTo>
                  <a:pt x="10958579" y="6878959"/>
                  <a:pt x="10368599" y="6877639"/>
                  <a:pt x="10127312" y="6869974"/>
                </a:cubicBezTo>
                <a:cubicBezTo>
                  <a:pt x="9886025" y="6862309"/>
                  <a:pt x="9780061" y="6886367"/>
                  <a:pt x="9587278" y="6869974"/>
                </a:cubicBezTo>
                <a:cubicBezTo>
                  <a:pt x="9394495" y="6853581"/>
                  <a:pt x="9311218" y="6856046"/>
                  <a:pt x="9173918" y="6869974"/>
                </a:cubicBezTo>
                <a:cubicBezTo>
                  <a:pt x="9036618" y="6883902"/>
                  <a:pt x="8885580" y="6864156"/>
                  <a:pt x="8760558" y="6869974"/>
                </a:cubicBezTo>
                <a:cubicBezTo>
                  <a:pt x="8635536" y="6875792"/>
                  <a:pt x="8562885" y="6858106"/>
                  <a:pt x="8473873" y="6869974"/>
                </a:cubicBezTo>
                <a:cubicBezTo>
                  <a:pt x="8384862" y="6881842"/>
                  <a:pt x="8304990" y="6866861"/>
                  <a:pt x="8187188" y="6869974"/>
                </a:cubicBezTo>
                <a:cubicBezTo>
                  <a:pt x="8069387" y="6873087"/>
                  <a:pt x="7543786" y="6902519"/>
                  <a:pt x="7267130" y="6869974"/>
                </a:cubicBezTo>
                <a:cubicBezTo>
                  <a:pt x="6990474" y="6837429"/>
                  <a:pt x="6704948" y="6833091"/>
                  <a:pt x="6473746" y="6869974"/>
                </a:cubicBezTo>
                <a:cubicBezTo>
                  <a:pt x="6242544" y="6906857"/>
                  <a:pt x="6062311" y="6901338"/>
                  <a:pt x="5807037" y="6869974"/>
                </a:cubicBezTo>
                <a:cubicBezTo>
                  <a:pt x="5551763" y="6838610"/>
                  <a:pt x="5543786" y="6862071"/>
                  <a:pt x="5393677" y="6869974"/>
                </a:cubicBezTo>
                <a:cubicBezTo>
                  <a:pt x="5243568" y="6877877"/>
                  <a:pt x="4822025" y="6837627"/>
                  <a:pt x="4473618" y="6869974"/>
                </a:cubicBezTo>
                <a:cubicBezTo>
                  <a:pt x="4125211" y="6902321"/>
                  <a:pt x="4286605" y="6878804"/>
                  <a:pt x="4186934" y="6869974"/>
                </a:cubicBezTo>
                <a:cubicBezTo>
                  <a:pt x="4087263" y="6861144"/>
                  <a:pt x="3709436" y="6856969"/>
                  <a:pt x="3393550" y="6869974"/>
                </a:cubicBezTo>
                <a:cubicBezTo>
                  <a:pt x="3077664" y="6882979"/>
                  <a:pt x="3069088" y="6860805"/>
                  <a:pt x="2980190" y="6869974"/>
                </a:cubicBezTo>
                <a:cubicBezTo>
                  <a:pt x="2891292" y="6879143"/>
                  <a:pt x="2555165" y="6873798"/>
                  <a:pt x="2186806" y="6869974"/>
                </a:cubicBezTo>
                <a:cubicBezTo>
                  <a:pt x="1818447" y="6866150"/>
                  <a:pt x="1817778" y="6849351"/>
                  <a:pt x="1646772" y="6869974"/>
                </a:cubicBezTo>
                <a:cubicBezTo>
                  <a:pt x="1475766" y="6890597"/>
                  <a:pt x="1265580" y="6887214"/>
                  <a:pt x="1106737" y="6869974"/>
                </a:cubicBezTo>
                <a:cubicBezTo>
                  <a:pt x="947895" y="6852734"/>
                  <a:pt x="411960" y="6874899"/>
                  <a:pt x="0" y="6869974"/>
                </a:cubicBezTo>
                <a:cubicBezTo>
                  <a:pt x="-16378" y="6750943"/>
                  <a:pt x="-23961" y="6583338"/>
                  <a:pt x="0" y="6389076"/>
                </a:cubicBezTo>
                <a:cubicBezTo>
                  <a:pt x="23961" y="6194814"/>
                  <a:pt x="1998" y="5897631"/>
                  <a:pt x="0" y="5633379"/>
                </a:cubicBezTo>
                <a:cubicBezTo>
                  <a:pt x="-1998" y="5369127"/>
                  <a:pt x="-6706" y="5087446"/>
                  <a:pt x="0" y="4808982"/>
                </a:cubicBezTo>
                <a:cubicBezTo>
                  <a:pt x="6706" y="4530518"/>
                  <a:pt x="-875" y="4352683"/>
                  <a:pt x="0" y="4121984"/>
                </a:cubicBezTo>
                <a:cubicBezTo>
                  <a:pt x="875" y="3891285"/>
                  <a:pt x="-25687" y="3753668"/>
                  <a:pt x="0" y="3572386"/>
                </a:cubicBezTo>
                <a:cubicBezTo>
                  <a:pt x="25687" y="3391104"/>
                  <a:pt x="1104" y="3312619"/>
                  <a:pt x="0" y="3091488"/>
                </a:cubicBezTo>
                <a:cubicBezTo>
                  <a:pt x="-1104" y="2870357"/>
                  <a:pt x="-1026" y="2764512"/>
                  <a:pt x="0" y="2473191"/>
                </a:cubicBezTo>
                <a:cubicBezTo>
                  <a:pt x="1026" y="2181870"/>
                  <a:pt x="-13018" y="2184642"/>
                  <a:pt x="0" y="1923593"/>
                </a:cubicBezTo>
                <a:cubicBezTo>
                  <a:pt x="13018" y="1662544"/>
                  <a:pt x="7034" y="1497817"/>
                  <a:pt x="0" y="1167896"/>
                </a:cubicBezTo>
                <a:cubicBezTo>
                  <a:pt x="-7034" y="837975"/>
                  <a:pt x="-22363" y="236597"/>
                  <a:pt x="0" y="0"/>
                </a:cubicBezTo>
                <a:close/>
              </a:path>
              <a:path w="12667474" h="6869974" stroke="0" extrusionOk="0">
                <a:moveTo>
                  <a:pt x="0" y="0"/>
                </a:moveTo>
                <a:cubicBezTo>
                  <a:pt x="202825" y="-9997"/>
                  <a:pt x="301086" y="-5942"/>
                  <a:pt x="540034" y="0"/>
                </a:cubicBezTo>
                <a:cubicBezTo>
                  <a:pt x="778982" y="5942"/>
                  <a:pt x="713751" y="8695"/>
                  <a:pt x="826719" y="0"/>
                </a:cubicBezTo>
                <a:cubicBezTo>
                  <a:pt x="939688" y="-8695"/>
                  <a:pt x="1282501" y="-16575"/>
                  <a:pt x="1620103" y="0"/>
                </a:cubicBezTo>
                <a:cubicBezTo>
                  <a:pt x="1957705" y="16575"/>
                  <a:pt x="1808918" y="-5762"/>
                  <a:pt x="1906788" y="0"/>
                </a:cubicBezTo>
                <a:cubicBezTo>
                  <a:pt x="2004658" y="5762"/>
                  <a:pt x="2057969" y="10969"/>
                  <a:pt x="2193473" y="0"/>
                </a:cubicBezTo>
                <a:cubicBezTo>
                  <a:pt x="2328978" y="-10969"/>
                  <a:pt x="2488474" y="-12848"/>
                  <a:pt x="2606833" y="0"/>
                </a:cubicBezTo>
                <a:cubicBezTo>
                  <a:pt x="2725192" y="12848"/>
                  <a:pt x="2881469" y="25751"/>
                  <a:pt x="3146867" y="0"/>
                </a:cubicBezTo>
                <a:cubicBezTo>
                  <a:pt x="3412265" y="-25751"/>
                  <a:pt x="3628756" y="14532"/>
                  <a:pt x="3813576" y="0"/>
                </a:cubicBezTo>
                <a:cubicBezTo>
                  <a:pt x="3998396" y="-14532"/>
                  <a:pt x="3977316" y="6381"/>
                  <a:pt x="4100261" y="0"/>
                </a:cubicBezTo>
                <a:cubicBezTo>
                  <a:pt x="4223207" y="-6381"/>
                  <a:pt x="4403356" y="-16825"/>
                  <a:pt x="4640296" y="0"/>
                </a:cubicBezTo>
                <a:cubicBezTo>
                  <a:pt x="4877237" y="16825"/>
                  <a:pt x="4839668" y="-5201"/>
                  <a:pt x="4926981" y="0"/>
                </a:cubicBezTo>
                <a:cubicBezTo>
                  <a:pt x="5014295" y="5201"/>
                  <a:pt x="5330899" y="-26279"/>
                  <a:pt x="5593690" y="0"/>
                </a:cubicBezTo>
                <a:cubicBezTo>
                  <a:pt x="5856481" y="26279"/>
                  <a:pt x="5759841" y="182"/>
                  <a:pt x="5880375" y="0"/>
                </a:cubicBezTo>
                <a:cubicBezTo>
                  <a:pt x="6000909" y="-182"/>
                  <a:pt x="6448669" y="26147"/>
                  <a:pt x="6673759" y="0"/>
                </a:cubicBezTo>
                <a:cubicBezTo>
                  <a:pt x="6898849" y="-26147"/>
                  <a:pt x="7308602" y="-1135"/>
                  <a:pt x="7593817" y="0"/>
                </a:cubicBezTo>
                <a:cubicBezTo>
                  <a:pt x="7879032" y="1135"/>
                  <a:pt x="8033493" y="16132"/>
                  <a:pt x="8387201" y="0"/>
                </a:cubicBezTo>
                <a:cubicBezTo>
                  <a:pt x="8740909" y="-16132"/>
                  <a:pt x="8718258" y="1172"/>
                  <a:pt x="8927236" y="0"/>
                </a:cubicBezTo>
                <a:cubicBezTo>
                  <a:pt x="9136214" y="-1172"/>
                  <a:pt x="9227368" y="16879"/>
                  <a:pt x="9340595" y="0"/>
                </a:cubicBezTo>
                <a:cubicBezTo>
                  <a:pt x="9453822" y="-16879"/>
                  <a:pt x="9523810" y="-2128"/>
                  <a:pt x="9627280" y="0"/>
                </a:cubicBezTo>
                <a:cubicBezTo>
                  <a:pt x="9730750" y="2128"/>
                  <a:pt x="10324765" y="-6616"/>
                  <a:pt x="10547339" y="0"/>
                </a:cubicBezTo>
                <a:cubicBezTo>
                  <a:pt x="10769913" y="6616"/>
                  <a:pt x="11272598" y="-11534"/>
                  <a:pt x="11467398" y="0"/>
                </a:cubicBezTo>
                <a:cubicBezTo>
                  <a:pt x="11662198" y="11534"/>
                  <a:pt x="12398206" y="24238"/>
                  <a:pt x="12667474" y="0"/>
                </a:cubicBezTo>
                <a:cubicBezTo>
                  <a:pt x="12641915" y="276961"/>
                  <a:pt x="12666264" y="441218"/>
                  <a:pt x="12667474" y="618298"/>
                </a:cubicBezTo>
                <a:cubicBezTo>
                  <a:pt x="12668684" y="795378"/>
                  <a:pt x="12696439" y="1045544"/>
                  <a:pt x="12667474" y="1442695"/>
                </a:cubicBezTo>
                <a:cubicBezTo>
                  <a:pt x="12638509" y="1839846"/>
                  <a:pt x="12670085" y="1877591"/>
                  <a:pt x="12667474" y="1992292"/>
                </a:cubicBezTo>
                <a:cubicBezTo>
                  <a:pt x="12664863" y="2106993"/>
                  <a:pt x="12707330" y="2427309"/>
                  <a:pt x="12667474" y="2816689"/>
                </a:cubicBezTo>
                <a:cubicBezTo>
                  <a:pt x="12627618" y="3206069"/>
                  <a:pt x="12660509" y="3100332"/>
                  <a:pt x="12667474" y="3366287"/>
                </a:cubicBezTo>
                <a:cubicBezTo>
                  <a:pt x="12674439" y="3632242"/>
                  <a:pt x="12658754" y="3643039"/>
                  <a:pt x="12667474" y="3847185"/>
                </a:cubicBezTo>
                <a:cubicBezTo>
                  <a:pt x="12676194" y="4051331"/>
                  <a:pt x="12656625" y="4290031"/>
                  <a:pt x="12667474" y="4534183"/>
                </a:cubicBezTo>
                <a:cubicBezTo>
                  <a:pt x="12678323" y="4778335"/>
                  <a:pt x="12704621" y="5167932"/>
                  <a:pt x="12667474" y="5358580"/>
                </a:cubicBezTo>
                <a:cubicBezTo>
                  <a:pt x="12630327" y="5549228"/>
                  <a:pt x="12677043" y="5698538"/>
                  <a:pt x="12667474" y="5839478"/>
                </a:cubicBezTo>
                <a:cubicBezTo>
                  <a:pt x="12657905" y="5980418"/>
                  <a:pt x="12634141" y="6596632"/>
                  <a:pt x="12667474" y="6869974"/>
                </a:cubicBezTo>
                <a:cubicBezTo>
                  <a:pt x="12508964" y="6861970"/>
                  <a:pt x="12393113" y="6867260"/>
                  <a:pt x="12127440" y="6869974"/>
                </a:cubicBezTo>
                <a:cubicBezTo>
                  <a:pt x="11861767" y="6872688"/>
                  <a:pt x="11717681" y="6855774"/>
                  <a:pt x="11460730" y="6869974"/>
                </a:cubicBezTo>
                <a:cubicBezTo>
                  <a:pt x="11203779" y="6884175"/>
                  <a:pt x="11086549" y="6850860"/>
                  <a:pt x="10920696" y="6869974"/>
                </a:cubicBezTo>
                <a:cubicBezTo>
                  <a:pt x="10754843" y="6889088"/>
                  <a:pt x="10475610" y="6892380"/>
                  <a:pt x="10253987" y="6869974"/>
                </a:cubicBezTo>
                <a:cubicBezTo>
                  <a:pt x="10032364" y="6847568"/>
                  <a:pt x="9836366" y="6874267"/>
                  <a:pt x="9587278" y="6869974"/>
                </a:cubicBezTo>
                <a:cubicBezTo>
                  <a:pt x="9338190" y="6865681"/>
                  <a:pt x="9182895" y="6873255"/>
                  <a:pt x="8920569" y="6869974"/>
                </a:cubicBezTo>
                <a:cubicBezTo>
                  <a:pt x="8658243" y="6866693"/>
                  <a:pt x="8627372" y="6883868"/>
                  <a:pt x="8507209" y="6869974"/>
                </a:cubicBezTo>
                <a:cubicBezTo>
                  <a:pt x="8387046" y="6856080"/>
                  <a:pt x="8018440" y="6874914"/>
                  <a:pt x="7840500" y="6869974"/>
                </a:cubicBezTo>
                <a:cubicBezTo>
                  <a:pt x="7662560" y="6865034"/>
                  <a:pt x="7481877" y="6873856"/>
                  <a:pt x="7173791" y="6869974"/>
                </a:cubicBezTo>
                <a:cubicBezTo>
                  <a:pt x="6865705" y="6866092"/>
                  <a:pt x="6577939" y="6899998"/>
                  <a:pt x="6253732" y="6869974"/>
                </a:cubicBezTo>
                <a:cubicBezTo>
                  <a:pt x="5929525" y="6839950"/>
                  <a:pt x="5935789" y="6856750"/>
                  <a:pt x="5840372" y="6869974"/>
                </a:cubicBezTo>
                <a:cubicBezTo>
                  <a:pt x="5744955" y="6883198"/>
                  <a:pt x="5311538" y="6844384"/>
                  <a:pt x="4920314" y="6869974"/>
                </a:cubicBezTo>
                <a:cubicBezTo>
                  <a:pt x="4529090" y="6895564"/>
                  <a:pt x="4694297" y="6864417"/>
                  <a:pt x="4633629" y="6869974"/>
                </a:cubicBezTo>
                <a:cubicBezTo>
                  <a:pt x="4572962" y="6875531"/>
                  <a:pt x="4114278" y="6896925"/>
                  <a:pt x="3966919" y="6869974"/>
                </a:cubicBezTo>
                <a:cubicBezTo>
                  <a:pt x="3819560" y="6843024"/>
                  <a:pt x="3809507" y="6876440"/>
                  <a:pt x="3680235" y="6869974"/>
                </a:cubicBezTo>
                <a:cubicBezTo>
                  <a:pt x="3550963" y="6863508"/>
                  <a:pt x="3417225" y="6889806"/>
                  <a:pt x="3266875" y="6869974"/>
                </a:cubicBezTo>
                <a:cubicBezTo>
                  <a:pt x="3116525" y="6850142"/>
                  <a:pt x="2987152" y="6859201"/>
                  <a:pt x="2726840" y="6869974"/>
                </a:cubicBezTo>
                <a:cubicBezTo>
                  <a:pt x="2466528" y="6880747"/>
                  <a:pt x="2244989" y="6834615"/>
                  <a:pt x="1933457" y="6869974"/>
                </a:cubicBezTo>
                <a:cubicBezTo>
                  <a:pt x="1621925" y="6905333"/>
                  <a:pt x="1415996" y="6867095"/>
                  <a:pt x="1266747" y="6869974"/>
                </a:cubicBezTo>
                <a:cubicBezTo>
                  <a:pt x="1117498" y="6872854"/>
                  <a:pt x="1102149" y="6872650"/>
                  <a:pt x="980062" y="6869974"/>
                </a:cubicBezTo>
                <a:cubicBezTo>
                  <a:pt x="857975" y="6867298"/>
                  <a:pt x="404976" y="6848520"/>
                  <a:pt x="0" y="6869974"/>
                </a:cubicBezTo>
                <a:cubicBezTo>
                  <a:pt x="19659" y="6674447"/>
                  <a:pt x="-13871" y="6518657"/>
                  <a:pt x="0" y="6251676"/>
                </a:cubicBezTo>
                <a:cubicBezTo>
                  <a:pt x="13871" y="5984695"/>
                  <a:pt x="40423" y="5733620"/>
                  <a:pt x="0" y="5427279"/>
                </a:cubicBezTo>
                <a:cubicBezTo>
                  <a:pt x="-40423" y="5120938"/>
                  <a:pt x="2238" y="4771589"/>
                  <a:pt x="0" y="4602883"/>
                </a:cubicBezTo>
                <a:cubicBezTo>
                  <a:pt x="-2238" y="4434177"/>
                  <a:pt x="14799" y="4360452"/>
                  <a:pt x="0" y="4121984"/>
                </a:cubicBezTo>
                <a:cubicBezTo>
                  <a:pt x="-14799" y="3883516"/>
                  <a:pt x="-9036" y="3526324"/>
                  <a:pt x="0" y="3366287"/>
                </a:cubicBezTo>
                <a:cubicBezTo>
                  <a:pt x="9036" y="3206250"/>
                  <a:pt x="-7576" y="3057158"/>
                  <a:pt x="0" y="2816689"/>
                </a:cubicBezTo>
                <a:cubicBezTo>
                  <a:pt x="7576" y="2576220"/>
                  <a:pt x="4050" y="2439938"/>
                  <a:pt x="0" y="2198392"/>
                </a:cubicBezTo>
                <a:cubicBezTo>
                  <a:pt x="-4050" y="1956846"/>
                  <a:pt x="-14655" y="1825226"/>
                  <a:pt x="0" y="1648794"/>
                </a:cubicBezTo>
                <a:cubicBezTo>
                  <a:pt x="14655" y="1472362"/>
                  <a:pt x="23911" y="1196818"/>
                  <a:pt x="0" y="893097"/>
                </a:cubicBezTo>
                <a:cubicBezTo>
                  <a:pt x="-23911" y="589376"/>
                  <a:pt x="-39382" y="195766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12665477" cy="6885274"/>
          </a:xfrm>
          <a:custGeom>
            <a:avLst/>
            <a:gdLst>
              <a:gd name="connsiteX0" fmla="*/ 0 w 12665477"/>
              <a:gd name="connsiteY0" fmla="*/ 0 h 6885274"/>
              <a:gd name="connsiteX1" fmla="*/ 793259 w 12665477"/>
              <a:gd name="connsiteY1" fmla="*/ 0 h 6885274"/>
              <a:gd name="connsiteX2" fmla="*/ 1459863 w 12665477"/>
              <a:gd name="connsiteY2" fmla="*/ 0 h 6885274"/>
              <a:gd name="connsiteX3" fmla="*/ 2379776 w 12665477"/>
              <a:gd name="connsiteY3" fmla="*/ 0 h 6885274"/>
              <a:gd name="connsiteX4" fmla="*/ 3173035 w 12665477"/>
              <a:gd name="connsiteY4" fmla="*/ 0 h 6885274"/>
              <a:gd name="connsiteX5" fmla="*/ 3459675 w 12665477"/>
              <a:gd name="connsiteY5" fmla="*/ 0 h 6885274"/>
              <a:gd name="connsiteX6" fmla="*/ 4252934 w 12665477"/>
              <a:gd name="connsiteY6" fmla="*/ 0 h 6885274"/>
              <a:gd name="connsiteX7" fmla="*/ 5046193 w 12665477"/>
              <a:gd name="connsiteY7" fmla="*/ 0 h 6885274"/>
              <a:gd name="connsiteX8" fmla="*/ 5586142 w 12665477"/>
              <a:gd name="connsiteY8" fmla="*/ 0 h 6885274"/>
              <a:gd name="connsiteX9" fmla="*/ 6506056 w 12665477"/>
              <a:gd name="connsiteY9" fmla="*/ 0 h 6885274"/>
              <a:gd name="connsiteX10" fmla="*/ 7299314 w 12665477"/>
              <a:gd name="connsiteY10" fmla="*/ 0 h 6885274"/>
              <a:gd name="connsiteX11" fmla="*/ 7712609 w 12665477"/>
              <a:gd name="connsiteY11" fmla="*/ 0 h 6885274"/>
              <a:gd name="connsiteX12" fmla="*/ 8632522 w 12665477"/>
              <a:gd name="connsiteY12" fmla="*/ 0 h 6885274"/>
              <a:gd name="connsiteX13" fmla="*/ 9299127 w 12665477"/>
              <a:gd name="connsiteY13" fmla="*/ 0 h 6885274"/>
              <a:gd name="connsiteX14" fmla="*/ 9839076 w 12665477"/>
              <a:gd name="connsiteY14" fmla="*/ 0 h 6885274"/>
              <a:gd name="connsiteX15" fmla="*/ 10125716 w 12665477"/>
              <a:gd name="connsiteY15" fmla="*/ 0 h 6885274"/>
              <a:gd name="connsiteX16" fmla="*/ 10665665 w 12665477"/>
              <a:gd name="connsiteY16" fmla="*/ 0 h 6885274"/>
              <a:gd name="connsiteX17" fmla="*/ 11332269 w 12665477"/>
              <a:gd name="connsiteY17" fmla="*/ 0 h 6885274"/>
              <a:gd name="connsiteX18" fmla="*/ 12665477 w 12665477"/>
              <a:gd name="connsiteY18" fmla="*/ 0 h 6885274"/>
              <a:gd name="connsiteX19" fmla="*/ 12665477 w 12665477"/>
              <a:gd name="connsiteY19" fmla="*/ 619675 h 6885274"/>
              <a:gd name="connsiteX20" fmla="*/ 12665477 w 12665477"/>
              <a:gd name="connsiteY20" fmla="*/ 1377055 h 6885274"/>
              <a:gd name="connsiteX21" fmla="*/ 12665477 w 12665477"/>
              <a:gd name="connsiteY21" fmla="*/ 1927877 h 6885274"/>
              <a:gd name="connsiteX22" fmla="*/ 12665477 w 12665477"/>
              <a:gd name="connsiteY22" fmla="*/ 2547551 h 6885274"/>
              <a:gd name="connsiteX23" fmla="*/ 12665477 w 12665477"/>
              <a:gd name="connsiteY23" fmla="*/ 3098373 h 6885274"/>
              <a:gd name="connsiteX24" fmla="*/ 12665477 w 12665477"/>
              <a:gd name="connsiteY24" fmla="*/ 3855753 h 6885274"/>
              <a:gd name="connsiteX25" fmla="*/ 12665477 w 12665477"/>
              <a:gd name="connsiteY25" fmla="*/ 4475428 h 6885274"/>
              <a:gd name="connsiteX26" fmla="*/ 12665477 w 12665477"/>
              <a:gd name="connsiteY26" fmla="*/ 4957397 h 6885274"/>
              <a:gd name="connsiteX27" fmla="*/ 12665477 w 12665477"/>
              <a:gd name="connsiteY27" fmla="*/ 5714777 h 6885274"/>
              <a:gd name="connsiteX28" fmla="*/ 12665477 w 12665477"/>
              <a:gd name="connsiteY28" fmla="*/ 6885274 h 6885274"/>
              <a:gd name="connsiteX29" fmla="*/ 12125528 w 12665477"/>
              <a:gd name="connsiteY29" fmla="*/ 6885274 h 6885274"/>
              <a:gd name="connsiteX30" fmla="*/ 11205614 w 12665477"/>
              <a:gd name="connsiteY30" fmla="*/ 6885274 h 6885274"/>
              <a:gd name="connsiteX31" fmla="*/ 10412355 w 12665477"/>
              <a:gd name="connsiteY31" fmla="*/ 6885274 h 6885274"/>
              <a:gd name="connsiteX32" fmla="*/ 9872406 w 12665477"/>
              <a:gd name="connsiteY32" fmla="*/ 6885274 h 6885274"/>
              <a:gd name="connsiteX33" fmla="*/ 9459112 w 12665477"/>
              <a:gd name="connsiteY33" fmla="*/ 6885274 h 6885274"/>
              <a:gd name="connsiteX34" fmla="*/ 9172472 w 12665477"/>
              <a:gd name="connsiteY34" fmla="*/ 6885274 h 6885274"/>
              <a:gd name="connsiteX35" fmla="*/ 8252558 w 12665477"/>
              <a:gd name="connsiteY35" fmla="*/ 6885274 h 6885274"/>
              <a:gd name="connsiteX36" fmla="*/ 7965918 w 12665477"/>
              <a:gd name="connsiteY36" fmla="*/ 6885274 h 6885274"/>
              <a:gd name="connsiteX37" fmla="*/ 7299314 w 12665477"/>
              <a:gd name="connsiteY37" fmla="*/ 6885274 h 6885274"/>
              <a:gd name="connsiteX38" fmla="*/ 7012675 w 12665477"/>
              <a:gd name="connsiteY38" fmla="*/ 6885274 h 6885274"/>
              <a:gd name="connsiteX39" fmla="*/ 6726035 w 12665477"/>
              <a:gd name="connsiteY39" fmla="*/ 6885274 h 6885274"/>
              <a:gd name="connsiteX40" fmla="*/ 6439395 w 12665477"/>
              <a:gd name="connsiteY40" fmla="*/ 6885274 h 6885274"/>
              <a:gd name="connsiteX41" fmla="*/ 5899446 w 12665477"/>
              <a:gd name="connsiteY41" fmla="*/ 6885274 h 6885274"/>
              <a:gd name="connsiteX42" fmla="*/ 5106187 w 12665477"/>
              <a:gd name="connsiteY42" fmla="*/ 6885274 h 6885274"/>
              <a:gd name="connsiteX43" fmla="*/ 4819547 w 12665477"/>
              <a:gd name="connsiteY43" fmla="*/ 6885274 h 6885274"/>
              <a:gd name="connsiteX44" fmla="*/ 4532908 w 12665477"/>
              <a:gd name="connsiteY44" fmla="*/ 6885274 h 6885274"/>
              <a:gd name="connsiteX45" fmla="*/ 3612994 w 12665477"/>
              <a:gd name="connsiteY45" fmla="*/ 6885274 h 6885274"/>
              <a:gd name="connsiteX46" fmla="*/ 3073045 w 12665477"/>
              <a:gd name="connsiteY46" fmla="*/ 6885274 h 6885274"/>
              <a:gd name="connsiteX47" fmla="*/ 2153131 w 12665477"/>
              <a:gd name="connsiteY47" fmla="*/ 6885274 h 6885274"/>
              <a:gd name="connsiteX48" fmla="*/ 1866491 w 12665477"/>
              <a:gd name="connsiteY48" fmla="*/ 6885274 h 6885274"/>
              <a:gd name="connsiteX49" fmla="*/ 1199887 w 12665477"/>
              <a:gd name="connsiteY49" fmla="*/ 6885274 h 6885274"/>
              <a:gd name="connsiteX50" fmla="*/ 786593 w 12665477"/>
              <a:gd name="connsiteY50" fmla="*/ 6885274 h 6885274"/>
              <a:gd name="connsiteX51" fmla="*/ 0 w 12665477"/>
              <a:gd name="connsiteY51" fmla="*/ 6885274 h 6885274"/>
              <a:gd name="connsiteX52" fmla="*/ 0 w 12665477"/>
              <a:gd name="connsiteY52" fmla="*/ 6334452 h 6885274"/>
              <a:gd name="connsiteX53" fmla="*/ 0 w 12665477"/>
              <a:gd name="connsiteY53" fmla="*/ 5852483 h 6885274"/>
              <a:gd name="connsiteX54" fmla="*/ 0 w 12665477"/>
              <a:gd name="connsiteY54" fmla="*/ 5095103 h 6885274"/>
              <a:gd name="connsiteX55" fmla="*/ 0 w 12665477"/>
              <a:gd name="connsiteY55" fmla="*/ 4475428 h 6885274"/>
              <a:gd name="connsiteX56" fmla="*/ 0 w 12665477"/>
              <a:gd name="connsiteY56" fmla="*/ 3855753 h 6885274"/>
              <a:gd name="connsiteX57" fmla="*/ 0 w 12665477"/>
              <a:gd name="connsiteY57" fmla="*/ 3304932 h 6885274"/>
              <a:gd name="connsiteX58" fmla="*/ 0 w 12665477"/>
              <a:gd name="connsiteY58" fmla="*/ 2822962 h 6885274"/>
              <a:gd name="connsiteX59" fmla="*/ 0 w 12665477"/>
              <a:gd name="connsiteY59" fmla="*/ 2203288 h 6885274"/>
              <a:gd name="connsiteX60" fmla="*/ 0 w 12665477"/>
              <a:gd name="connsiteY60" fmla="*/ 1377055 h 6885274"/>
              <a:gd name="connsiteX61" fmla="*/ 0 w 12665477"/>
              <a:gd name="connsiteY61" fmla="*/ 619675 h 6885274"/>
              <a:gd name="connsiteX62" fmla="*/ 0 w 12665477"/>
              <a:gd name="connsiteY62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665477" h="6885274" fill="none" extrusionOk="0">
                <a:moveTo>
                  <a:pt x="0" y="0"/>
                </a:moveTo>
                <a:cubicBezTo>
                  <a:pt x="182403" y="18924"/>
                  <a:pt x="500660" y="-22097"/>
                  <a:pt x="793259" y="0"/>
                </a:cubicBezTo>
                <a:cubicBezTo>
                  <a:pt x="1085858" y="22097"/>
                  <a:pt x="1200334" y="8725"/>
                  <a:pt x="1459863" y="0"/>
                </a:cubicBezTo>
                <a:cubicBezTo>
                  <a:pt x="1719392" y="-8725"/>
                  <a:pt x="1954241" y="36366"/>
                  <a:pt x="2379776" y="0"/>
                </a:cubicBezTo>
                <a:cubicBezTo>
                  <a:pt x="2805311" y="-36366"/>
                  <a:pt x="2799612" y="-34858"/>
                  <a:pt x="3173035" y="0"/>
                </a:cubicBezTo>
                <a:cubicBezTo>
                  <a:pt x="3546458" y="34858"/>
                  <a:pt x="3385665" y="10515"/>
                  <a:pt x="3459675" y="0"/>
                </a:cubicBezTo>
                <a:cubicBezTo>
                  <a:pt x="3533685" y="-10515"/>
                  <a:pt x="4067209" y="28263"/>
                  <a:pt x="4252934" y="0"/>
                </a:cubicBezTo>
                <a:cubicBezTo>
                  <a:pt x="4438659" y="-28263"/>
                  <a:pt x="4847861" y="-30730"/>
                  <a:pt x="5046193" y="0"/>
                </a:cubicBezTo>
                <a:cubicBezTo>
                  <a:pt x="5244525" y="30730"/>
                  <a:pt x="5474022" y="15676"/>
                  <a:pt x="5586142" y="0"/>
                </a:cubicBezTo>
                <a:cubicBezTo>
                  <a:pt x="5698262" y="-15676"/>
                  <a:pt x="6116421" y="1677"/>
                  <a:pt x="6506056" y="0"/>
                </a:cubicBezTo>
                <a:cubicBezTo>
                  <a:pt x="6895691" y="-1677"/>
                  <a:pt x="6984282" y="25091"/>
                  <a:pt x="7299314" y="0"/>
                </a:cubicBezTo>
                <a:cubicBezTo>
                  <a:pt x="7614346" y="-25091"/>
                  <a:pt x="7522079" y="18004"/>
                  <a:pt x="7712609" y="0"/>
                </a:cubicBezTo>
                <a:cubicBezTo>
                  <a:pt x="7903139" y="-18004"/>
                  <a:pt x="8297519" y="-19264"/>
                  <a:pt x="8632522" y="0"/>
                </a:cubicBezTo>
                <a:cubicBezTo>
                  <a:pt x="8967525" y="19264"/>
                  <a:pt x="8974731" y="-23889"/>
                  <a:pt x="9299127" y="0"/>
                </a:cubicBezTo>
                <a:cubicBezTo>
                  <a:pt x="9623523" y="23889"/>
                  <a:pt x="9573045" y="21760"/>
                  <a:pt x="9839076" y="0"/>
                </a:cubicBezTo>
                <a:cubicBezTo>
                  <a:pt x="10105107" y="-21760"/>
                  <a:pt x="10033481" y="-1041"/>
                  <a:pt x="10125716" y="0"/>
                </a:cubicBezTo>
                <a:cubicBezTo>
                  <a:pt x="10217951" y="1041"/>
                  <a:pt x="10473847" y="26856"/>
                  <a:pt x="10665665" y="0"/>
                </a:cubicBezTo>
                <a:cubicBezTo>
                  <a:pt x="10857483" y="-26856"/>
                  <a:pt x="11095052" y="-2586"/>
                  <a:pt x="11332269" y="0"/>
                </a:cubicBezTo>
                <a:cubicBezTo>
                  <a:pt x="11569486" y="2586"/>
                  <a:pt x="12159761" y="49175"/>
                  <a:pt x="12665477" y="0"/>
                </a:cubicBezTo>
                <a:cubicBezTo>
                  <a:pt x="12672549" y="227233"/>
                  <a:pt x="12655815" y="402654"/>
                  <a:pt x="12665477" y="619675"/>
                </a:cubicBezTo>
                <a:cubicBezTo>
                  <a:pt x="12675139" y="836696"/>
                  <a:pt x="12633408" y="1104333"/>
                  <a:pt x="12665477" y="1377055"/>
                </a:cubicBezTo>
                <a:cubicBezTo>
                  <a:pt x="12697546" y="1649777"/>
                  <a:pt x="12665978" y="1804101"/>
                  <a:pt x="12665477" y="1927877"/>
                </a:cubicBezTo>
                <a:cubicBezTo>
                  <a:pt x="12664976" y="2051653"/>
                  <a:pt x="12640282" y="2413473"/>
                  <a:pt x="12665477" y="2547551"/>
                </a:cubicBezTo>
                <a:cubicBezTo>
                  <a:pt x="12690672" y="2681629"/>
                  <a:pt x="12642646" y="2938754"/>
                  <a:pt x="12665477" y="3098373"/>
                </a:cubicBezTo>
                <a:cubicBezTo>
                  <a:pt x="12688308" y="3257992"/>
                  <a:pt x="12677470" y="3650513"/>
                  <a:pt x="12665477" y="3855753"/>
                </a:cubicBezTo>
                <a:cubicBezTo>
                  <a:pt x="12653484" y="4060993"/>
                  <a:pt x="12656198" y="4248188"/>
                  <a:pt x="12665477" y="4475428"/>
                </a:cubicBezTo>
                <a:cubicBezTo>
                  <a:pt x="12674756" y="4702668"/>
                  <a:pt x="12682434" y="4797103"/>
                  <a:pt x="12665477" y="4957397"/>
                </a:cubicBezTo>
                <a:cubicBezTo>
                  <a:pt x="12648520" y="5117691"/>
                  <a:pt x="12629731" y="5355050"/>
                  <a:pt x="12665477" y="5714777"/>
                </a:cubicBezTo>
                <a:cubicBezTo>
                  <a:pt x="12701223" y="6074504"/>
                  <a:pt x="12708005" y="6486002"/>
                  <a:pt x="12665477" y="6885274"/>
                </a:cubicBezTo>
                <a:cubicBezTo>
                  <a:pt x="12470074" y="6870302"/>
                  <a:pt x="12327249" y="6881449"/>
                  <a:pt x="12125528" y="6885274"/>
                </a:cubicBezTo>
                <a:cubicBezTo>
                  <a:pt x="11923807" y="6889099"/>
                  <a:pt x="11639291" y="6870993"/>
                  <a:pt x="11205614" y="6885274"/>
                </a:cubicBezTo>
                <a:cubicBezTo>
                  <a:pt x="10771937" y="6899555"/>
                  <a:pt x="10769197" y="6911373"/>
                  <a:pt x="10412355" y="6885274"/>
                </a:cubicBezTo>
                <a:cubicBezTo>
                  <a:pt x="10055513" y="6859175"/>
                  <a:pt x="10109277" y="6912201"/>
                  <a:pt x="9872406" y="6885274"/>
                </a:cubicBezTo>
                <a:cubicBezTo>
                  <a:pt x="9635535" y="6858347"/>
                  <a:pt x="9637591" y="6879863"/>
                  <a:pt x="9459112" y="6885274"/>
                </a:cubicBezTo>
                <a:cubicBezTo>
                  <a:pt x="9280633" y="6890685"/>
                  <a:pt x="9304827" y="6877292"/>
                  <a:pt x="9172472" y="6885274"/>
                </a:cubicBezTo>
                <a:cubicBezTo>
                  <a:pt x="9040117" y="6893256"/>
                  <a:pt x="8561066" y="6893268"/>
                  <a:pt x="8252558" y="6885274"/>
                </a:cubicBezTo>
                <a:cubicBezTo>
                  <a:pt x="7944050" y="6877280"/>
                  <a:pt x="8060252" y="6882613"/>
                  <a:pt x="7965918" y="6885274"/>
                </a:cubicBezTo>
                <a:cubicBezTo>
                  <a:pt x="7871584" y="6887935"/>
                  <a:pt x="7567197" y="6852807"/>
                  <a:pt x="7299314" y="6885274"/>
                </a:cubicBezTo>
                <a:cubicBezTo>
                  <a:pt x="7031431" y="6917741"/>
                  <a:pt x="7144020" y="6873288"/>
                  <a:pt x="7012675" y="6885274"/>
                </a:cubicBezTo>
                <a:cubicBezTo>
                  <a:pt x="6881330" y="6897260"/>
                  <a:pt x="6850024" y="6872905"/>
                  <a:pt x="6726035" y="6885274"/>
                </a:cubicBezTo>
                <a:cubicBezTo>
                  <a:pt x="6602046" y="6897643"/>
                  <a:pt x="6554474" y="6897257"/>
                  <a:pt x="6439395" y="6885274"/>
                </a:cubicBezTo>
                <a:cubicBezTo>
                  <a:pt x="6324316" y="6873291"/>
                  <a:pt x="6023201" y="6896315"/>
                  <a:pt x="5899446" y="6885274"/>
                </a:cubicBezTo>
                <a:cubicBezTo>
                  <a:pt x="5775691" y="6874233"/>
                  <a:pt x="5370654" y="6871728"/>
                  <a:pt x="5106187" y="6885274"/>
                </a:cubicBezTo>
                <a:cubicBezTo>
                  <a:pt x="4841720" y="6898820"/>
                  <a:pt x="4943296" y="6888464"/>
                  <a:pt x="4819547" y="6885274"/>
                </a:cubicBezTo>
                <a:cubicBezTo>
                  <a:pt x="4695798" y="6882084"/>
                  <a:pt x="4596739" y="6894204"/>
                  <a:pt x="4532908" y="6885274"/>
                </a:cubicBezTo>
                <a:cubicBezTo>
                  <a:pt x="4469077" y="6876344"/>
                  <a:pt x="3818001" y="6866688"/>
                  <a:pt x="3612994" y="6885274"/>
                </a:cubicBezTo>
                <a:cubicBezTo>
                  <a:pt x="3407987" y="6903860"/>
                  <a:pt x="3284357" y="6886351"/>
                  <a:pt x="3073045" y="6885274"/>
                </a:cubicBezTo>
                <a:cubicBezTo>
                  <a:pt x="2861733" y="6884197"/>
                  <a:pt x="2400399" y="6901150"/>
                  <a:pt x="2153131" y="6885274"/>
                </a:cubicBezTo>
                <a:cubicBezTo>
                  <a:pt x="1905863" y="6869398"/>
                  <a:pt x="1951105" y="6899133"/>
                  <a:pt x="1866491" y="6885274"/>
                </a:cubicBezTo>
                <a:cubicBezTo>
                  <a:pt x="1781877" y="6871415"/>
                  <a:pt x="1350289" y="6897238"/>
                  <a:pt x="1199887" y="6885274"/>
                </a:cubicBezTo>
                <a:cubicBezTo>
                  <a:pt x="1049485" y="6873310"/>
                  <a:pt x="944758" y="6894871"/>
                  <a:pt x="786593" y="6885274"/>
                </a:cubicBezTo>
                <a:cubicBezTo>
                  <a:pt x="628428" y="6875677"/>
                  <a:pt x="389644" y="6923414"/>
                  <a:pt x="0" y="6885274"/>
                </a:cubicBezTo>
                <a:cubicBezTo>
                  <a:pt x="11854" y="6620074"/>
                  <a:pt x="-14388" y="6568973"/>
                  <a:pt x="0" y="6334452"/>
                </a:cubicBezTo>
                <a:cubicBezTo>
                  <a:pt x="14388" y="6099931"/>
                  <a:pt x="6136" y="5966614"/>
                  <a:pt x="0" y="5852483"/>
                </a:cubicBezTo>
                <a:cubicBezTo>
                  <a:pt x="-6136" y="5738352"/>
                  <a:pt x="-24108" y="5447633"/>
                  <a:pt x="0" y="5095103"/>
                </a:cubicBezTo>
                <a:cubicBezTo>
                  <a:pt x="24108" y="4742573"/>
                  <a:pt x="-29160" y="4619765"/>
                  <a:pt x="0" y="4475428"/>
                </a:cubicBezTo>
                <a:cubicBezTo>
                  <a:pt x="29160" y="4331092"/>
                  <a:pt x="-17913" y="4008465"/>
                  <a:pt x="0" y="3855753"/>
                </a:cubicBezTo>
                <a:cubicBezTo>
                  <a:pt x="17913" y="3703041"/>
                  <a:pt x="4802" y="3572451"/>
                  <a:pt x="0" y="3304932"/>
                </a:cubicBezTo>
                <a:cubicBezTo>
                  <a:pt x="-4802" y="3037413"/>
                  <a:pt x="21046" y="3055600"/>
                  <a:pt x="0" y="2822962"/>
                </a:cubicBezTo>
                <a:cubicBezTo>
                  <a:pt x="-21046" y="2590324"/>
                  <a:pt x="-6057" y="2496530"/>
                  <a:pt x="0" y="2203288"/>
                </a:cubicBezTo>
                <a:cubicBezTo>
                  <a:pt x="6057" y="1910046"/>
                  <a:pt x="-22821" y="1655046"/>
                  <a:pt x="0" y="1377055"/>
                </a:cubicBezTo>
                <a:cubicBezTo>
                  <a:pt x="22821" y="1099064"/>
                  <a:pt x="-11155" y="922650"/>
                  <a:pt x="0" y="619675"/>
                </a:cubicBezTo>
                <a:cubicBezTo>
                  <a:pt x="11155" y="316700"/>
                  <a:pt x="2367" y="295414"/>
                  <a:pt x="0" y="0"/>
                </a:cubicBezTo>
                <a:close/>
              </a:path>
              <a:path w="12665477" h="6885274" stroke="0" extrusionOk="0">
                <a:moveTo>
                  <a:pt x="0" y="0"/>
                </a:moveTo>
                <a:cubicBezTo>
                  <a:pt x="126201" y="76"/>
                  <a:pt x="168606" y="13691"/>
                  <a:pt x="286640" y="0"/>
                </a:cubicBezTo>
                <a:cubicBezTo>
                  <a:pt x="404674" y="-13691"/>
                  <a:pt x="623345" y="-8924"/>
                  <a:pt x="826589" y="0"/>
                </a:cubicBezTo>
                <a:cubicBezTo>
                  <a:pt x="1029833" y="8924"/>
                  <a:pt x="1103181" y="9047"/>
                  <a:pt x="1239884" y="0"/>
                </a:cubicBezTo>
                <a:cubicBezTo>
                  <a:pt x="1376587" y="-9047"/>
                  <a:pt x="1389384" y="9859"/>
                  <a:pt x="1526523" y="0"/>
                </a:cubicBezTo>
                <a:cubicBezTo>
                  <a:pt x="1663662" y="-9859"/>
                  <a:pt x="2206670" y="-43539"/>
                  <a:pt x="2446437" y="0"/>
                </a:cubicBezTo>
                <a:cubicBezTo>
                  <a:pt x="2686204" y="43539"/>
                  <a:pt x="2616498" y="6586"/>
                  <a:pt x="2733077" y="0"/>
                </a:cubicBezTo>
                <a:cubicBezTo>
                  <a:pt x="2849656" y="-6586"/>
                  <a:pt x="3217187" y="33077"/>
                  <a:pt x="3399681" y="0"/>
                </a:cubicBezTo>
                <a:cubicBezTo>
                  <a:pt x="3582175" y="-33077"/>
                  <a:pt x="3701905" y="-16411"/>
                  <a:pt x="3939630" y="0"/>
                </a:cubicBezTo>
                <a:cubicBezTo>
                  <a:pt x="4177355" y="16411"/>
                  <a:pt x="4263622" y="24182"/>
                  <a:pt x="4479579" y="0"/>
                </a:cubicBezTo>
                <a:cubicBezTo>
                  <a:pt x="4695536" y="-24182"/>
                  <a:pt x="4751822" y="-24190"/>
                  <a:pt x="5019529" y="0"/>
                </a:cubicBezTo>
                <a:cubicBezTo>
                  <a:pt x="5287236" y="24190"/>
                  <a:pt x="5489792" y="30986"/>
                  <a:pt x="5812787" y="0"/>
                </a:cubicBezTo>
                <a:cubicBezTo>
                  <a:pt x="6135782" y="-30986"/>
                  <a:pt x="6199416" y="28457"/>
                  <a:pt x="6479391" y="0"/>
                </a:cubicBezTo>
                <a:cubicBezTo>
                  <a:pt x="6759366" y="-28457"/>
                  <a:pt x="7080377" y="4768"/>
                  <a:pt x="7399305" y="0"/>
                </a:cubicBezTo>
                <a:cubicBezTo>
                  <a:pt x="7718233" y="-4768"/>
                  <a:pt x="7755972" y="23963"/>
                  <a:pt x="7939254" y="0"/>
                </a:cubicBezTo>
                <a:cubicBezTo>
                  <a:pt x="8122536" y="-23963"/>
                  <a:pt x="8326342" y="8617"/>
                  <a:pt x="8605858" y="0"/>
                </a:cubicBezTo>
                <a:cubicBezTo>
                  <a:pt x="8885374" y="-8617"/>
                  <a:pt x="9019890" y="436"/>
                  <a:pt x="9145808" y="0"/>
                </a:cubicBezTo>
                <a:cubicBezTo>
                  <a:pt x="9271726" y="-436"/>
                  <a:pt x="9761138" y="-5523"/>
                  <a:pt x="10065721" y="0"/>
                </a:cubicBezTo>
                <a:cubicBezTo>
                  <a:pt x="10370304" y="5523"/>
                  <a:pt x="10454796" y="9257"/>
                  <a:pt x="10605670" y="0"/>
                </a:cubicBezTo>
                <a:cubicBezTo>
                  <a:pt x="10756544" y="-9257"/>
                  <a:pt x="10937543" y="17034"/>
                  <a:pt x="11145620" y="0"/>
                </a:cubicBezTo>
                <a:cubicBezTo>
                  <a:pt x="11353697" y="-17034"/>
                  <a:pt x="11570449" y="-8272"/>
                  <a:pt x="11812224" y="0"/>
                </a:cubicBezTo>
                <a:cubicBezTo>
                  <a:pt x="12053999" y="8272"/>
                  <a:pt x="12407892" y="11842"/>
                  <a:pt x="12665477" y="0"/>
                </a:cubicBezTo>
                <a:cubicBezTo>
                  <a:pt x="12655443" y="201372"/>
                  <a:pt x="12665972" y="420339"/>
                  <a:pt x="12665477" y="550822"/>
                </a:cubicBezTo>
                <a:cubicBezTo>
                  <a:pt x="12664982" y="681305"/>
                  <a:pt x="12677476" y="888649"/>
                  <a:pt x="12665477" y="1032791"/>
                </a:cubicBezTo>
                <a:cubicBezTo>
                  <a:pt x="12653478" y="1176933"/>
                  <a:pt x="12641490" y="1327772"/>
                  <a:pt x="12665477" y="1514760"/>
                </a:cubicBezTo>
                <a:cubicBezTo>
                  <a:pt x="12689464" y="1701748"/>
                  <a:pt x="12663054" y="1775197"/>
                  <a:pt x="12665477" y="1996729"/>
                </a:cubicBezTo>
                <a:cubicBezTo>
                  <a:pt x="12667900" y="2218261"/>
                  <a:pt x="12650285" y="2371791"/>
                  <a:pt x="12665477" y="2478699"/>
                </a:cubicBezTo>
                <a:cubicBezTo>
                  <a:pt x="12680670" y="2585607"/>
                  <a:pt x="12691203" y="2859496"/>
                  <a:pt x="12665477" y="3029521"/>
                </a:cubicBezTo>
                <a:cubicBezTo>
                  <a:pt x="12639751" y="3199546"/>
                  <a:pt x="12661172" y="3508833"/>
                  <a:pt x="12665477" y="3718048"/>
                </a:cubicBezTo>
                <a:cubicBezTo>
                  <a:pt x="12669782" y="3927263"/>
                  <a:pt x="12661536" y="4102852"/>
                  <a:pt x="12665477" y="4337723"/>
                </a:cubicBezTo>
                <a:cubicBezTo>
                  <a:pt x="12669418" y="4572594"/>
                  <a:pt x="12673728" y="4702627"/>
                  <a:pt x="12665477" y="4888545"/>
                </a:cubicBezTo>
                <a:cubicBezTo>
                  <a:pt x="12657226" y="5074463"/>
                  <a:pt x="12689259" y="5253835"/>
                  <a:pt x="12665477" y="5508219"/>
                </a:cubicBezTo>
                <a:cubicBezTo>
                  <a:pt x="12641695" y="5762603"/>
                  <a:pt x="12710471" y="6388297"/>
                  <a:pt x="12665477" y="6885274"/>
                </a:cubicBezTo>
                <a:cubicBezTo>
                  <a:pt x="12393432" y="6918300"/>
                  <a:pt x="12260546" y="6868370"/>
                  <a:pt x="11872218" y="6885274"/>
                </a:cubicBezTo>
                <a:cubicBezTo>
                  <a:pt x="11483890" y="6902178"/>
                  <a:pt x="11537510" y="6875159"/>
                  <a:pt x="11332269" y="6885274"/>
                </a:cubicBezTo>
                <a:cubicBezTo>
                  <a:pt x="11127028" y="6895389"/>
                  <a:pt x="10796660" y="6920566"/>
                  <a:pt x="10539010" y="6885274"/>
                </a:cubicBezTo>
                <a:cubicBezTo>
                  <a:pt x="10281360" y="6849982"/>
                  <a:pt x="10261599" y="6883729"/>
                  <a:pt x="10125716" y="6885274"/>
                </a:cubicBezTo>
                <a:cubicBezTo>
                  <a:pt x="9989833" y="6886819"/>
                  <a:pt x="9625406" y="6924583"/>
                  <a:pt x="9332457" y="6885274"/>
                </a:cubicBezTo>
                <a:cubicBezTo>
                  <a:pt x="9039508" y="6845965"/>
                  <a:pt x="9131695" y="6883249"/>
                  <a:pt x="9045817" y="6885274"/>
                </a:cubicBezTo>
                <a:cubicBezTo>
                  <a:pt x="8959939" y="6887299"/>
                  <a:pt x="8634590" y="6889628"/>
                  <a:pt x="8505868" y="6885274"/>
                </a:cubicBezTo>
                <a:cubicBezTo>
                  <a:pt x="8377146" y="6880920"/>
                  <a:pt x="8087696" y="6905036"/>
                  <a:pt x="7712609" y="6885274"/>
                </a:cubicBezTo>
                <a:cubicBezTo>
                  <a:pt x="7337522" y="6865512"/>
                  <a:pt x="7296643" y="6889826"/>
                  <a:pt x="6919350" y="6885274"/>
                </a:cubicBezTo>
                <a:cubicBezTo>
                  <a:pt x="6542057" y="6880722"/>
                  <a:pt x="6345035" y="6874831"/>
                  <a:pt x="6126091" y="6885274"/>
                </a:cubicBezTo>
                <a:cubicBezTo>
                  <a:pt x="5907147" y="6895717"/>
                  <a:pt x="5743615" y="6898897"/>
                  <a:pt x="5586142" y="6885274"/>
                </a:cubicBezTo>
                <a:cubicBezTo>
                  <a:pt x="5428669" y="6871651"/>
                  <a:pt x="5403179" y="6885991"/>
                  <a:pt x="5299502" y="6885274"/>
                </a:cubicBezTo>
                <a:cubicBezTo>
                  <a:pt x="5195825" y="6884557"/>
                  <a:pt x="5114217" y="6895611"/>
                  <a:pt x="5012862" y="6885274"/>
                </a:cubicBezTo>
                <a:cubicBezTo>
                  <a:pt x="4911507" y="6874937"/>
                  <a:pt x="4532636" y="6879715"/>
                  <a:pt x="4219604" y="6885274"/>
                </a:cubicBezTo>
                <a:cubicBezTo>
                  <a:pt x="3906572" y="6890833"/>
                  <a:pt x="3714038" y="6864177"/>
                  <a:pt x="3299690" y="6885274"/>
                </a:cubicBezTo>
                <a:cubicBezTo>
                  <a:pt x="2885342" y="6906371"/>
                  <a:pt x="2757418" y="6858699"/>
                  <a:pt x="2379776" y="6885274"/>
                </a:cubicBezTo>
                <a:cubicBezTo>
                  <a:pt x="2002134" y="6911849"/>
                  <a:pt x="2156152" y="6878845"/>
                  <a:pt x="2093137" y="6885274"/>
                </a:cubicBezTo>
                <a:cubicBezTo>
                  <a:pt x="2030122" y="6891703"/>
                  <a:pt x="1650373" y="6875661"/>
                  <a:pt x="1299878" y="6885274"/>
                </a:cubicBezTo>
                <a:cubicBezTo>
                  <a:pt x="949383" y="6894887"/>
                  <a:pt x="773386" y="6904805"/>
                  <a:pt x="633274" y="6885274"/>
                </a:cubicBezTo>
                <a:cubicBezTo>
                  <a:pt x="493162" y="6865743"/>
                  <a:pt x="209090" y="6889702"/>
                  <a:pt x="0" y="6885274"/>
                </a:cubicBezTo>
                <a:cubicBezTo>
                  <a:pt x="-10277" y="6750940"/>
                  <a:pt x="-25675" y="6543608"/>
                  <a:pt x="0" y="6334452"/>
                </a:cubicBezTo>
                <a:cubicBezTo>
                  <a:pt x="25675" y="6125296"/>
                  <a:pt x="1289" y="5753140"/>
                  <a:pt x="0" y="5508219"/>
                </a:cubicBezTo>
                <a:cubicBezTo>
                  <a:pt x="-1289" y="5263298"/>
                  <a:pt x="-27563" y="5130513"/>
                  <a:pt x="0" y="4819692"/>
                </a:cubicBezTo>
                <a:cubicBezTo>
                  <a:pt x="27563" y="4508871"/>
                  <a:pt x="26776" y="4269072"/>
                  <a:pt x="0" y="3993459"/>
                </a:cubicBezTo>
                <a:cubicBezTo>
                  <a:pt x="-26776" y="3717846"/>
                  <a:pt x="-26049" y="3554046"/>
                  <a:pt x="0" y="3236079"/>
                </a:cubicBezTo>
                <a:cubicBezTo>
                  <a:pt x="26049" y="2918112"/>
                  <a:pt x="-11271" y="2898837"/>
                  <a:pt x="0" y="2754110"/>
                </a:cubicBezTo>
                <a:cubicBezTo>
                  <a:pt x="11271" y="2609383"/>
                  <a:pt x="-11803" y="2420225"/>
                  <a:pt x="0" y="2134435"/>
                </a:cubicBezTo>
                <a:cubicBezTo>
                  <a:pt x="11803" y="1848645"/>
                  <a:pt x="-29043" y="1677815"/>
                  <a:pt x="0" y="1514760"/>
                </a:cubicBezTo>
                <a:cubicBezTo>
                  <a:pt x="29043" y="1351706"/>
                  <a:pt x="-11209" y="1081191"/>
                  <a:pt x="0" y="895086"/>
                </a:cubicBezTo>
                <a:cubicBezTo>
                  <a:pt x="11209" y="708981"/>
                  <a:pt x="-5594" y="277567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2907854" cy="6893639"/>
          </a:xfrm>
          <a:custGeom>
            <a:avLst/>
            <a:gdLst>
              <a:gd name="connsiteX0" fmla="*/ 0 w 12907854"/>
              <a:gd name="connsiteY0" fmla="*/ 0 h 6893639"/>
              <a:gd name="connsiteX1" fmla="*/ 292125 w 12907854"/>
              <a:gd name="connsiteY1" fmla="*/ 0 h 6893639"/>
              <a:gd name="connsiteX2" fmla="*/ 584250 w 12907854"/>
              <a:gd name="connsiteY2" fmla="*/ 0 h 6893639"/>
              <a:gd name="connsiteX3" fmla="*/ 1134532 w 12907854"/>
              <a:gd name="connsiteY3" fmla="*/ 0 h 6893639"/>
              <a:gd name="connsiteX4" fmla="*/ 2072050 w 12907854"/>
              <a:gd name="connsiteY4" fmla="*/ 0 h 6893639"/>
              <a:gd name="connsiteX5" fmla="*/ 2493254 w 12907854"/>
              <a:gd name="connsiteY5" fmla="*/ 0 h 6893639"/>
              <a:gd name="connsiteX6" fmla="*/ 2914458 w 12907854"/>
              <a:gd name="connsiteY6" fmla="*/ 0 h 6893639"/>
              <a:gd name="connsiteX7" fmla="*/ 3851975 w 12907854"/>
              <a:gd name="connsiteY7" fmla="*/ 0 h 6893639"/>
              <a:gd name="connsiteX8" fmla="*/ 4402258 w 12907854"/>
              <a:gd name="connsiteY8" fmla="*/ 0 h 6893639"/>
              <a:gd name="connsiteX9" fmla="*/ 5210697 w 12907854"/>
              <a:gd name="connsiteY9" fmla="*/ 0 h 6893639"/>
              <a:gd name="connsiteX10" fmla="*/ 6148215 w 12907854"/>
              <a:gd name="connsiteY10" fmla="*/ 0 h 6893639"/>
              <a:gd name="connsiteX11" fmla="*/ 6698497 w 12907854"/>
              <a:gd name="connsiteY11" fmla="*/ 0 h 6893639"/>
              <a:gd name="connsiteX12" fmla="*/ 6990622 w 12907854"/>
              <a:gd name="connsiteY12" fmla="*/ 0 h 6893639"/>
              <a:gd name="connsiteX13" fmla="*/ 7540904 w 12907854"/>
              <a:gd name="connsiteY13" fmla="*/ 0 h 6893639"/>
              <a:gd name="connsiteX14" fmla="*/ 8478422 w 12907854"/>
              <a:gd name="connsiteY14" fmla="*/ 0 h 6893639"/>
              <a:gd name="connsiteX15" fmla="*/ 8899626 w 12907854"/>
              <a:gd name="connsiteY15" fmla="*/ 0 h 6893639"/>
              <a:gd name="connsiteX16" fmla="*/ 9449908 w 12907854"/>
              <a:gd name="connsiteY16" fmla="*/ 0 h 6893639"/>
              <a:gd name="connsiteX17" fmla="*/ 9742033 w 12907854"/>
              <a:gd name="connsiteY17" fmla="*/ 0 h 6893639"/>
              <a:gd name="connsiteX18" fmla="*/ 10292315 w 12907854"/>
              <a:gd name="connsiteY18" fmla="*/ 0 h 6893639"/>
              <a:gd name="connsiteX19" fmla="*/ 11229833 w 12907854"/>
              <a:gd name="connsiteY19" fmla="*/ 0 h 6893639"/>
              <a:gd name="connsiteX20" fmla="*/ 12167351 w 12907854"/>
              <a:gd name="connsiteY20" fmla="*/ 0 h 6893639"/>
              <a:gd name="connsiteX21" fmla="*/ 12907854 w 12907854"/>
              <a:gd name="connsiteY21" fmla="*/ 0 h 6893639"/>
              <a:gd name="connsiteX22" fmla="*/ 12907854 w 12907854"/>
              <a:gd name="connsiteY22" fmla="*/ 827237 h 6893639"/>
              <a:gd name="connsiteX23" fmla="*/ 12907854 w 12907854"/>
              <a:gd name="connsiteY23" fmla="*/ 1378728 h 6893639"/>
              <a:gd name="connsiteX24" fmla="*/ 12907854 w 12907854"/>
              <a:gd name="connsiteY24" fmla="*/ 1930219 h 6893639"/>
              <a:gd name="connsiteX25" fmla="*/ 12907854 w 12907854"/>
              <a:gd name="connsiteY25" fmla="*/ 2550646 h 6893639"/>
              <a:gd name="connsiteX26" fmla="*/ 12907854 w 12907854"/>
              <a:gd name="connsiteY26" fmla="*/ 3102138 h 6893639"/>
              <a:gd name="connsiteX27" fmla="*/ 12907854 w 12907854"/>
              <a:gd name="connsiteY27" fmla="*/ 3722565 h 6893639"/>
              <a:gd name="connsiteX28" fmla="*/ 12907854 w 12907854"/>
              <a:gd name="connsiteY28" fmla="*/ 4205120 h 6893639"/>
              <a:gd name="connsiteX29" fmla="*/ 12907854 w 12907854"/>
              <a:gd name="connsiteY29" fmla="*/ 5032356 h 6893639"/>
              <a:gd name="connsiteX30" fmla="*/ 12907854 w 12907854"/>
              <a:gd name="connsiteY30" fmla="*/ 5721720 h 6893639"/>
              <a:gd name="connsiteX31" fmla="*/ 12907854 w 12907854"/>
              <a:gd name="connsiteY31" fmla="*/ 6204275 h 6893639"/>
              <a:gd name="connsiteX32" fmla="*/ 12907854 w 12907854"/>
              <a:gd name="connsiteY32" fmla="*/ 6893639 h 6893639"/>
              <a:gd name="connsiteX33" fmla="*/ 12357572 w 12907854"/>
              <a:gd name="connsiteY33" fmla="*/ 6893639 h 6893639"/>
              <a:gd name="connsiteX34" fmla="*/ 12065447 w 12907854"/>
              <a:gd name="connsiteY34" fmla="*/ 6893639 h 6893639"/>
              <a:gd name="connsiteX35" fmla="*/ 11515164 w 12907854"/>
              <a:gd name="connsiteY35" fmla="*/ 6893639 h 6893639"/>
              <a:gd name="connsiteX36" fmla="*/ 11223039 w 12907854"/>
              <a:gd name="connsiteY36" fmla="*/ 6893639 h 6893639"/>
              <a:gd name="connsiteX37" fmla="*/ 10543679 w 12907854"/>
              <a:gd name="connsiteY37" fmla="*/ 6893639 h 6893639"/>
              <a:gd name="connsiteX38" fmla="*/ 9993396 w 12907854"/>
              <a:gd name="connsiteY38" fmla="*/ 6893639 h 6893639"/>
              <a:gd name="connsiteX39" fmla="*/ 9184957 w 12907854"/>
              <a:gd name="connsiteY39" fmla="*/ 6893639 h 6893639"/>
              <a:gd name="connsiteX40" fmla="*/ 8247439 w 12907854"/>
              <a:gd name="connsiteY40" fmla="*/ 6893639 h 6893639"/>
              <a:gd name="connsiteX41" fmla="*/ 7697157 w 12907854"/>
              <a:gd name="connsiteY41" fmla="*/ 6893639 h 6893639"/>
              <a:gd name="connsiteX42" fmla="*/ 6759639 w 12907854"/>
              <a:gd name="connsiteY42" fmla="*/ 6893639 h 6893639"/>
              <a:gd name="connsiteX43" fmla="*/ 5822122 w 12907854"/>
              <a:gd name="connsiteY43" fmla="*/ 6893639 h 6893639"/>
              <a:gd name="connsiteX44" fmla="*/ 4884604 w 12907854"/>
              <a:gd name="connsiteY44" fmla="*/ 6893639 h 6893639"/>
              <a:gd name="connsiteX45" fmla="*/ 4076164 w 12907854"/>
              <a:gd name="connsiteY45" fmla="*/ 6893639 h 6893639"/>
              <a:gd name="connsiteX46" fmla="*/ 3784039 w 12907854"/>
              <a:gd name="connsiteY46" fmla="*/ 6893639 h 6893639"/>
              <a:gd name="connsiteX47" fmla="*/ 3491914 w 12907854"/>
              <a:gd name="connsiteY47" fmla="*/ 6893639 h 6893639"/>
              <a:gd name="connsiteX48" fmla="*/ 3070711 w 12907854"/>
              <a:gd name="connsiteY48" fmla="*/ 6893639 h 6893639"/>
              <a:gd name="connsiteX49" fmla="*/ 2391350 w 12907854"/>
              <a:gd name="connsiteY49" fmla="*/ 6893639 h 6893639"/>
              <a:gd name="connsiteX50" fmla="*/ 1970146 w 12907854"/>
              <a:gd name="connsiteY50" fmla="*/ 6893639 h 6893639"/>
              <a:gd name="connsiteX51" fmla="*/ 1548942 w 12907854"/>
              <a:gd name="connsiteY51" fmla="*/ 6893639 h 6893639"/>
              <a:gd name="connsiteX52" fmla="*/ 611425 w 12907854"/>
              <a:gd name="connsiteY52" fmla="*/ 6893639 h 6893639"/>
              <a:gd name="connsiteX53" fmla="*/ 0 w 12907854"/>
              <a:gd name="connsiteY53" fmla="*/ 6893639 h 6893639"/>
              <a:gd name="connsiteX54" fmla="*/ 0 w 12907854"/>
              <a:gd name="connsiteY54" fmla="*/ 6135339 h 6893639"/>
              <a:gd name="connsiteX55" fmla="*/ 0 w 12907854"/>
              <a:gd name="connsiteY55" fmla="*/ 5308102 h 6893639"/>
              <a:gd name="connsiteX56" fmla="*/ 0 w 12907854"/>
              <a:gd name="connsiteY56" fmla="*/ 4618738 h 6893639"/>
              <a:gd name="connsiteX57" fmla="*/ 0 w 12907854"/>
              <a:gd name="connsiteY57" fmla="*/ 3998311 h 6893639"/>
              <a:gd name="connsiteX58" fmla="*/ 0 w 12907854"/>
              <a:gd name="connsiteY58" fmla="*/ 3240010 h 6893639"/>
              <a:gd name="connsiteX59" fmla="*/ 0 w 12907854"/>
              <a:gd name="connsiteY59" fmla="*/ 2619583 h 6893639"/>
              <a:gd name="connsiteX60" fmla="*/ 0 w 12907854"/>
              <a:gd name="connsiteY60" fmla="*/ 1930219 h 6893639"/>
              <a:gd name="connsiteX61" fmla="*/ 0 w 12907854"/>
              <a:gd name="connsiteY61" fmla="*/ 1309791 h 6893639"/>
              <a:gd name="connsiteX62" fmla="*/ 0 w 12907854"/>
              <a:gd name="connsiteY62" fmla="*/ 827237 h 6893639"/>
              <a:gd name="connsiteX63" fmla="*/ 0 w 12907854"/>
              <a:gd name="connsiteY63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2907854" h="6893639" fill="none" extrusionOk="0">
                <a:moveTo>
                  <a:pt x="0" y="0"/>
                </a:moveTo>
                <a:cubicBezTo>
                  <a:pt x="71846" y="-12781"/>
                  <a:pt x="148720" y="6331"/>
                  <a:pt x="292125" y="0"/>
                </a:cubicBezTo>
                <a:cubicBezTo>
                  <a:pt x="435531" y="-6331"/>
                  <a:pt x="510217" y="-5430"/>
                  <a:pt x="584250" y="0"/>
                </a:cubicBezTo>
                <a:cubicBezTo>
                  <a:pt x="658284" y="5430"/>
                  <a:pt x="937864" y="-494"/>
                  <a:pt x="1134532" y="0"/>
                </a:cubicBezTo>
                <a:cubicBezTo>
                  <a:pt x="1331200" y="494"/>
                  <a:pt x="1717066" y="25435"/>
                  <a:pt x="2072050" y="0"/>
                </a:cubicBezTo>
                <a:cubicBezTo>
                  <a:pt x="2427034" y="-25435"/>
                  <a:pt x="2303770" y="-1571"/>
                  <a:pt x="2493254" y="0"/>
                </a:cubicBezTo>
                <a:cubicBezTo>
                  <a:pt x="2682738" y="1571"/>
                  <a:pt x="2713929" y="-9092"/>
                  <a:pt x="2914458" y="0"/>
                </a:cubicBezTo>
                <a:cubicBezTo>
                  <a:pt x="3114987" y="9092"/>
                  <a:pt x="3533353" y="-35002"/>
                  <a:pt x="3851975" y="0"/>
                </a:cubicBezTo>
                <a:cubicBezTo>
                  <a:pt x="4170597" y="35002"/>
                  <a:pt x="4282219" y="-3436"/>
                  <a:pt x="4402258" y="0"/>
                </a:cubicBezTo>
                <a:cubicBezTo>
                  <a:pt x="4522297" y="3436"/>
                  <a:pt x="4809224" y="-3710"/>
                  <a:pt x="5210697" y="0"/>
                </a:cubicBezTo>
                <a:cubicBezTo>
                  <a:pt x="5612170" y="3710"/>
                  <a:pt x="5726817" y="2120"/>
                  <a:pt x="6148215" y="0"/>
                </a:cubicBezTo>
                <a:cubicBezTo>
                  <a:pt x="6569613" y="-2120"/>
                  <a:pt x="6477301" y="-20333"/>
                  <a:pt x="6698497" y="0"/>
                </a:cubicBezTo>
                <a:cubicBezTo>
                  <a:pt x="6919693" y="20333"/>
                  <a:pt x="6863418" y="-6816"/>
                  <a:pt x="6990622" y="0"/>
                </a:cubicBezTo>
                <a:cubicBezTo>
                  <a:pt x="7117827" y="6816"/>
                  <a:pt x="7358023" y="-17517"/>
                  <a:pt x="7540904" y="0"/>
                </a:cubicBezTo>
                <a:cubicBezTo>
                  <a:pt x="7723785" y="17517"/>
                  <a:pt x="8210209" y="-16022"/>
                  <a:pt x="8478422" y="0"/>
                </a:cubicBezTo>
                <a:cubicBezTo>
                  <a:pt x="8746635" y="16022"/>
                  <a:pt x="8784714" y="-13669"/>
                  <a:pt x="8899626" y="0"/>
                </a:cubicBezTo>
                <a:cubicBezTo>
                  <a:pt x="9014538" y="13669"/>
                  <a:pt x="9286852" y="9685"/>
                  <a:pt x="9449908" y="0"/>
                </a:cubicBezTo>
                <a:cubicBezTo>
                  <a:pt x="9612964" y="-9685"/>
                  <a:pt x="9677750" y="899"/>
                  <a:pt x="9742033" y="0"/>
                </a:cubicBezTo>
                <a:cubicBezTo>
                  <a:pt x="9806317" y="-899"/>
                  <a:pt x="10038175" y="16585"/>
                  <a:pt x="10292315" y="0"/>
                </a:cubicBezTo>
                <a:cubicBezTo>
                  <a:pt x="10546455" y="-16585"/>
                  <a:pt x="10832501" y="-44663"/>
                  <a:pt x="11229833" y="0"/>
                </a:cubicBezTo>
                <a:cubicBezTo>
                  <a:pt x="11627165" y="44663"/>
                  <a:pt x="11717285" y="42329"/>
                  <a:pt x="12167351" y="0"/>
                </a:cubicBezTo>
                <a:cubicBezTo>
                  <a:pt x="12617417" y="-42329"/>
                  <a:pt x="12556819" y="5996"/>
                  <a:pt x="12907854" y="0"/>
                </a:cubicBezTo>
                <a:cubicBezTo>
                  <a:pt x="12945538" y="260027"/>
                  <a:pt x="12904244" y="495159"/>
                  <a:pt x="12907854" y="827237"/>
                </a:cubicBezTo>
                <a:cubicBezTo>
                  <a:pt x="12911464" y="1159315"/>
                  <a:pt x="12918415" y="1214037"/>
                  <a:pt x="12907854" y="1378728"/>
                </a:cubicBezTo>
                <a:cubicBezTo>
                  <a:pt x="12897293" y="1543419"/>
                  <a:pt x="12911334" y="1745795"/>
                  <a:pt x="12907854" y="1930219"/>
                </a:cubicBezTo>
                <a:cubicBezTo>
                  <a:pt x="12904374" y="2114643"/>
                  <a:pt x="12902995" y="2405025"/>
                  <a:pt x="12907854" y="2550646"/>
                </a:cubicBezTo>
                <a:cubicBezTo>
                  <a:pt x="12912713" y="2696267"/>
                  <a:pt x="12895347" y="2965310"/>
                  <a:pt x="12907854" y="3102138"/>
                </a:cubicBezTo>
                <a:cubicBezTo>
                  <a:pt x="12920361" y="3238966"/>
                  <a:pt x="12889422" y="3444019"/>
                  <a:pt x="12907854" y="3722565"/>
                </a:cubicBezTo>
                <a:cubicBezTo>
                  <a:pt x="12926286" y="4001111"/>
                  <a:pt x="12895140" y="3998524"/>
                  <a:pt x="12907854" y="4205120"/>
                </a:cubicBezTo>
                <a:cubicBezTo>
                  <a:pt x="12920568" y="4411716"/>
                  <a:pt x="12884069" y="4739464"/>
                  <a:pt x="12907854" y="5032356"/>
                </a:cubicBezTo>
                <a:cubicBezTo>
                  <a:pt x="12931639" y="5325248"/>
                  <a:pt x="12892753" y="5508927"/>
                  <a:pt x="12907854" y="5721720"/>
                </a:cubicBezTo>
                <a:cubicBezTo>
                  <a:pt x="12922955" y="5934513"/>
                  <a:pt x="12899737" y="6054162"/>
                  <a:pt x="12907854" y="6204275"/>
                </a:cubicBezTo>
                <a:cubicBezTo>
                  <a:pt x="12915971" y="6354388"/>
                  <a:pt x="12877609" y="6662882"/>
                  <a:pt x="12907854" y="6893639"/>
                </a:cubicBezTo>
                <a:cubicBezTo>
                  <a:pt x="12771061" y="6894247"/>
                  <a:pt x="12623137" y="6896505"/>
                  <a:pt x="12357572" y="6893639"/>
                </a:cubicBezTo>
                <a:cubicBezTo>
                  <a:pt x="12092007" y="6890773"/>
                  <a:pt x="12177017" y="6902148"/>
                  <a:pt x="12065447" y="6893639"/>
                </a:cubicBezTo>
                <a:cubicBezTo>
                  <a:pt x="11953877" y="6885130"/>
                  <a:pt x="11666191" y="6903549"/>
                  <a:pt x="11515164" y="6893639"/>
                </a:cubicBezTo>
                <a:cubicBezTo>
                  <a:pt x="11364137" y="6883729"/>
                  <a:pt x="11332930" y="6888420"/>
                  <a:pt x="11223039" y="6893639"/>
                </a:cubicBezTo>
                <a:cubicBezTo>
                  <a:pt x="11113148" y="6898858"/>
                  <a:pt x="10707231" y="6927024"/>
                  <a:pt x="10543679" y="6893639"/>
                </a:cubicBezTo>
                <a:cubicBezTo>
                  <a:pt x="10380127" y="6860254"/>
                  <a:pt x="10257384" y="6873527"/>
                  <a:pt x="9993396" y="6893639"/>
                </a:cubicBezTo>
                <a:cubicBezTo>
                  <a:pt x="9729408" y="6913751"/>
                  <a:pt x="9396105" y="6895503"/>
                  <a:pt x="9184957" y="6893639"/>
                </a:cubicBezTo>
                <a:cubicBezTo>
                  <a:pt x="8973809" y="6891775"/>
                  <a:pt x="8549937" y="6878214"/>
                  <a:pt x="8247439" y="6893639"/>
                </a:cubicBezTo>
                <a:cubicBezTo>
                  <a:pt x="7944941" y="6909064"/>
                  <a:pt x="7846103" y="6907211"/>
                  <a:pt x="7697157" y="6893639"/>
                </a:cubicBezTo>
                <a:cubicBezTo>
                  <a:pt x="7548211" y="6880067"/>
                  <a:pt x="6972974" y="6893185"/>
                  <a:pt x="6759639" y="6893639"/>
                </a:cubicBezTo>
                <a:cubicBezTo>
                  <a:pt x="6546304" y="6894093"/>
                  <a:pt x="6225775" y="6860762"/>
                  <a:pt x="5822122" y="6893639"/>
                </a:cubicBezTo>
                <a:cubicBezTo>
                  <a:pt x="5418469" y="6926516"/>
                  <a:pt x="5327721" y="6892427"/>
                  <a:pt x="4884604" y="6893639"/>
                </a:cubicBezTo>
                <a:cubicBezTo>
                  <a:pt x="4441487" y="6894851"/>
                  <a:pt x="4291010" y="6911136"/>
                  <a:pt x="4076164" y="6893639"/>
                </a:cubicBezTo>
                <a:cubicBezTo>
                  <a:pt x="3861318" y="6876142"/>
                  <a:pt x="3888733" y="6907996"/>
                  <a:pt x="3784039" y="6893639"/>
                </a:cubicBezTo>
                <a:cubicBezTo>
                  <a:pt x="3679346" y="6879282"/>
                  <a:pt x="3619935" y="6887055"/>
                  <a:pt x="3491914" y="6893639"/>
                </a:cubicBezTo>
                <a:cubicBezTo>
                  <a:pt x="3363893" y="6900223"/>
                  <a:pt x="3249657" y="6876445"/>
                  <a:pt x="3070711" y="6893639"/>
                </a:cubicBezTo>
                <a:cubicBezTo>
                  <a:pt x="2891765" y="6910833"/>
                  <a:pt x="2677890" y="6911125"/>
                  <a:pt x="2391350" y="6893639"/>
                </a:cubicBezTo>
                <a:cubicBezTo>
                  <a:pt x="2104810" y="6876153"/>
                  <a:pt x="2107438" y="6873267"/>
                  <a:pt x="1970146" y="6893639"/>
                </a:cubicBezTo>
                <a:cubicBezTo>
                  <a:pt x="1832854" y="6914011"/>
                  <a:pt x="1750923" y="6890881"/>
                  <a:pt x="1548942" y="6893639"/>
                </a:cubicBezTo>
                <a:cubicBezTo>
                  <a:pt x="1346961" y="6896397"/>
                  <a:pt x="880871" y="6900492"/>
                  <a:pt x="611425" y="6893639"/>
                </a:cubicBezTo>
                <a:cubicBezTo>
                  <a:pt x="341979" y="6886786"/>
                  <a:pt x="138701" y="6918394"/>
                  <a:pt x="0" y="6893639"/>
                </a:cubicBezTo>
                <a:cubicBezTo>
                  <a:pt x="30068" y="6519320"/>
                  <a:pt x="14336" y="6297341"/>
                  <a:pt x="0" y="6135339"/>
                </a:cubicBezTo>
                <a:cubicBezTo>
                  <a:pt x="-14336" y="5973337"/>
                  <a:pt x="-17767" y="5615818"/>
                  <a:pt x="0" y="5308102"/>
                </a:cubicBezTo>
                <a:cubicBezTo>
                  <a:pt x="17767" y="5000386"/>
                  <a:pt x="15538" y="4950961"/>
                  <a:pt x="0" y="4618738"/>
                </a:cubicBezTo>
                <a:cubicBezTo>
                  <a:pt x="-15538" y="4286515"/>
                  <a:pt x="-21082" y="4166362"/>
                  <a:pt x="0" y="3998311"/>
                </a:cubicBezTo>
                <a:cubicBezTo>
                  <a:pt x="21082" y="3830260"/>
                  <a:pt x="26728" y="3414315"/>
                  <a:pt x="0" y="3240010"/>
                </a:cubicBezTo>
                <a:cubicBezTo>
                  <a:pt x="-26728" y="3065705"/>
                  <a:pt x="-16686" y="2895517"/>
                  <a:pt x="0" y="2619583"/>
                </a:cubicBezTo>
                <a:cubicBezTo>
                  <a:pt x="16686" y="2343649"/>
                  <a:pt x="-33168" y="2273215"/>
                  <a:pt x="0" y="1930219"/>
                </a:cubicBezTo>
                <a:cubicBezTo>
                  <a:pt x="33168" y="1587223"/>
                  <a:pt x="17836" y="1486638"/>
                  <a:pt x="0" y="1309791"/>
                </a:cubicBezTo>
                <a:cubicBezTo>
                  <a:pt x="-17836" y="1132944"/>
                  <a:pt x="4861" y="927813"/>
                  <a:pt x="0" y="827237"/>
                </a:cubicBezTo>
                <a:cubicBezTo>
                  <a:pt x="-4861" y="726661"/>
                  <a:pt x="25520" y="166150"/>
                  <a:pt x="0" y="0"/>
                </a:cubicBezTo>
                <a:close/>
              </a:path>
              <a:path w="12907854" h="6893639" stroke="0" extrusionOk="0">
                <a:moveTo>
                  <a:pt x="0" y="0"/>
                </a:moveTo>
                <a:cubicBezTo>
                  <a:pt x="204022" y="-19128"/>
                  <a:pt x="269658" y="8"/>
                  <a:pt x="421204" y="0"/>
                </a:cubicBezTo>
                <a:cubicBezTo>
                  <a:pt x="572750" y="-8"/>
                  <a:pt x="789857" y="-22688"/>
                  <a:pt x="1100564" y="0"/>
                </a:cubicBezTo>
                <a:cubicBezTo>
                  <a:pt x="1411271" y="22688"/>
                  <a:pt x="1548765" y="33035"/>
                  <a:pt x="1779925" y="0"/>
                </a:cubicBezTo>
                <a:cubicBezTo>
                  <a:pt x="2011085" y="-33035"/>
                  <a:pt x="2509274" y="-1732"/>
                  <a:pt x="2717443" y="0"/>
                </a:cubicBezTo>
                <a:cubicBezTo>
                  <a:pt x="2925612" y="1732"/>
                  <a:pt x="3033969" y="15901"/>
                  <a:pt x="3138647" y="0"/>
                </a:cubicBezTo>
                <a:cubicBezTo>
                  <a:pt x="3243325" y="-15901"/>
                  <a:pt x="3319272" y="-13174"/>
                  <a:pt x="3430772" y="0"/>
                </a:cubicBezTo>
                <a:cubicBezTo>
                  <a:pt x="3542273" y="13174"/>
                  <a:pt x="3725134" y="6753"/>
                  <a:pt x="3981054" y="0"/>
                </a:cubicBezTo>
                <a:cubicBezTo>
                  <a:pt x="4236974" y="-6753"/>
                  <a:pt x="4512999" y="-24844"/>
                  <a:pt x="4789493" y="0"/>
                </a:cubicBezTo>
                <a:cubicBezTo>
                  <a:pt x="5065987" y="24844"/>
                  <a:pt x="5274581" y="3406"/>
                  <a:pt x="5727011" y="0"/>
                </a:cubicBezTo>
                <a:cubicBezTo>
                  <a:pt x="6179441" y="-3406"/>
                  <a:pt x="5956434" y="-5484"/>
                  <a:pt x="6019136" y="0"/>
                </a:cubicBezTo>
                <a:cubicBezTo>
                  <a:pt x="6081838" y="5484"/>
                  <a:pt x="6477989" y="19284"/>
                  <a:pt x="6827575" y="0"/>
                </a:cubicBezTo>
                <a:cubicBezTo>
                  <a:pt x="7177161" y="-19284"/>
                  <a:pt x="7215279" y="-12847"/>
                  <a:pt x="7377858" y="0"/>
                </a:cubicBezTo>
                <a:cubicBezTo>
                  <a:pt x="7540437" y="12847"/>
                  <a:pt x="7816256" y="-26646"/>
                  <a:pt x="8186297" y="0"/>
                </a:cubicBezTo>
                <a:cubicBezTo>
                  <a:pt x="8556338" y="26646"/>
                  <a:pt x="8380556" y="-13381"/>
                  <a:pt x="8478422" y="0"/>
                </a:cubicBezTo>
                <a:cubicBezTo>
                  <a:pt x="8576288" y="13381"/>
                  <a:pt x="8953583" y="-22305"/>
                  <a:pt x="9157783" y="0"/>
                </a:cubicBezTo>
                <a:cubicBezTo>
                  <a:pt x="9361983" y="22305"/>
                  <a:pt x="9548186" y="25574"/>
                  <a:pt x="9708065" y="0"/>
                </a:cubicBezTo>
                <a:cubicBezTo>
                  <a:pt x="9867944" y="-25574"/>
                  <a:pt x="9992958" y="-14099"/>
                  <a:pt x="10129269" y="0"/>
                </a:cubicBezTo>
                <a:cubicBezTo>
                  <a:pt x="10265580" y="14099"/>
                  <a:pt x="10434902" y="16936"/>
                  <a:pt x="10679551" y="0"/>
                </a:cubicBezTo>
                <a:cubicBezTo>
                  <a:pt x="10924200" y="-16936"/>
                  <a:pt x="11169329" y="-31797"/>
                  <a:pt x="11358912" y="0"/>
                </a:cubicBezTo>
                <a:cubicBezTo>
                  <a:pt x="11548495" y="31797"/>
                  <a:pt x="11567949" y="709"/>
                  <a:pt x="11651037" y="0"/>
                </a:cubicBezTo>
                <a:cubicBezTo>
                  <a:pt x="11734125" y="-709"/>
                  <a:pt x="12636115" y="-7306"/>
                  <a:pt x="12907854" y="0"/>
                </a:cubicBezTo>
                <a:cubicBezTo>
                  <a:pt x="12912835" y="298912"/>
                  <a:pt x="12936263" y="423798"/>
                  <a:pt x="12907854" y="620428"/>
                </a:cubicBezTo>
                <a:cubicBezTo>
                  <a:pt x="12879445" y="817058"/>
                  <a:pt x="12900302" y="957481"/>
                  <a:pt x="12907854" y="1171919"/>
                </a:cubicBezTo>
                <a:cubicBezTo>
                  <a:pt x="12915406" y="1386357"/>
                  <a:pt x="12916367" y="1590296"/>
                  <a:pt x="12907854" y="1723410"/>
                </a:cubicBezTo>
                <a:cubicBezTo>
                  <a:pt x="12899341" y="1856524"/>
                  <a:pt x="12880287" y="2185047"/>
                  <a:pt x="12907854" y="2412774"/>
                </a:cubicBezTo>
                <a:cubicBezTo>
                  <a:pt x="12935421" y="2640501"/>
                  <a:pt x="12931962" y="2899900"/>
                  <a:pt x="12907854" y="3033201"/>
                </a:cubicBezTo>
                <a:cubicBezTo>
                  <a:pt x="12883746" y="3166502"/>
                  <a:pt x="12921384" y="3510563"/>
                  <a:pt x="12907854" y="3653629"/>
                </a:cubicBezTo>
                <a:cubicBezTo>
                  <a:pt x="12894324" y="3796695"/>
                  <a:pt x="12887244" y="4136976"/>
                  <a:pt x="12907854" y="4411929"/>
                </a:cubicBezTo>
                <a:cubicBezTo>
                  <a:pt x="12928464" y="4686882"/>
                  <a:pt x="12936041" y="4913903"/>
                  <a:pt x="12907854" y="5101293"/>
                </a:cubicBezTo>
                <a:cubicBezTo>
                  <a:pt x="12879667" y="5288683"/>
                  <a:pt x="12934096" y="5667440"/>
                  <a:pt x="12907854" y="5859593"/>
                </a:cubicBezTo>
                <a:cubicBezTo>
                  <a:pt x="12881612" y="6051746"/>
                  <a:pt x="12878295" y="6676525"/>
                  <a:pt x="12907854" y="6893639"/>
                </a:cubicBezTo>
                <a:cubicBezTo>
                  <a:pt x="12641384" y="6911874"/>
                  <a:pt x="12264629" y="6893271"/>
                  <a:pt x="12099415" y="6893639"/>
                </a:cubicBezTo>
                <a:cubicBezTo>
                  <a:pt x="11934201" y="6894007"/>
                  <a:pt x="11952605" y="6906093"/>
                  <a:pt x="11807290" y="6893639"/>
                </a:cubicBezTo>
                <a:cubicBezTo>
                  <a:pt x="11661975" y="6881185"/>
                  <a:pt x="11405487" y="6909780"/>
                  <a:pt x="11127929" y="6893639"/>
                </a:cubicBezTo>
                <a:cubicBezTo>
                  <a:pt x="10850371" y="6877498"/>
                  <a:pt x="10693059" y="6891350"/>
                  <a:pt x="10448568" y="6893639"/>
                </a:cubicBezTo>
                <a:cubicBezTo>
                  <a:pt x="10204077" y="6895928"/>
                  <a:pt x="10233496" y="6881477"/>
                  <a:pt x="10156443" y="6893639"/>
                </a:cubicBezTo>
                <a:cubicBezTo>
                  <a:pt x="10079391" y="6905801"/>
                  <a:pt x="9534820" y="6917822"/>
                  <a:pt x="9348004" y="6893639"/>
                </a:cubicBezTo>
                <a:cubicBezTo>
                  <a:pt x="9161188" y="6869456"/>
                  <a:pt x="8968886" y="6906601"/>
                  <a:pt x="8668643" y="6893639"/>
                </a:cubicBezTo>
                <a:cubicBezTo>
                  <a:pt x="8368400" y="6880677"/>
                  <a:pt x="8153370" y="6873220"/>
                  <a:pt x="7860204" y="6893639"/>
                </a:cubicBezTo>
                <a:cubicBezTo>
                  <a:pt x="7567038" y="6914058"/>
                  <a:pt x="7166896" y="6898728"/>
                  <a:pt x="6922686" y="6893639"/>
                </a:cubicBezTo>
                <a:cubicBezTo>
                  <a:pt x="6678476" y="6888550"/>
                  <a:pt x="6480311" y="6869546"/>
                  <a:pt x="6243325" y="6893639"/>
                </a:cubicBezTo>
                <a:cubicBezTo>
                  <a:pt x="6006339" y="6917732"/>
                  <a:pt x="5679652" y="6895595"/>
                  <a:pt x="5305807" y="6893639"/>
                </a:cubicBezTo>
                <a:cubicBezTo>
                  <a:pt x="4931962" y="6891683"/>
                  <a:pt x="4682531" y="6899171"/>
                  <a:pt x="4497368" y="6893639"/>
                </a:cubicBezTo>
                <a:cubicBezTo>
                  <a:pt x="4312205" y="6888107"/>
                  <a:pt x="4208328" y="6889307"/>
                  <a:pt x="4076164" y="6893639"/>
                </a:cubicBezTo>
                <a:cubicBezTo>
                  <a:pt x="3944000" y="6897971"/>
                  <a:pt x="3607238" y="6870776"/>
                  <a:pt x="3267725" y="6893639"/>
                </a:cubicBezTo>
                <a:cubicBezTo>
                  <a:pt x="2928212" y="6916502"/>
                  <a:pt x="2796963" y="6934625"/>
                  <a:pt x="2330207" y="6893639"/>
                </a:cubicBezTo>
                <a:cubicBezTo>
                  <a:pt x="1863451" y="6852653"/>
                  <a:pt x="1688663" y="6859354"/>
                  <a:pt x="1392690" y="6893639"/>
                </a:cubicBezTo>
                <a:cubicBezTo>
                  <a:pt x="1096717" y="6927924"/>
                  <a:pt x="1164815" y="6880325"/>
                  <a:pt x="1100564" y="6893639"/>
                </a:cubicBezTo>
                <a:cubicBezTo>
                  <a:pt x="1036313" y="6906953"/>
                  <a:pt x="920513" y="6879241"/>
                  <a:pt x="808439" y="6893639"/>
                </a:cubicBezTo>
                <a:cubicBezTo>
                  <a:pt x="696365" y="6908037"/>
                  <a:pt x="167724" y="6912442"/>
                  <a:pt x="0" y="6893639"/>
                </a:cubicBezTo>
                <a:cubicBezTo>
                  <a:pt x="-137" y="6779939"/>
                  <a:pt x="-4223" y="6470346"/>
                  <a:pt x="0" y="6342148"/>
                </a:cubicBezTo>
                <a:cubicBezTo>
                  <a:pt x="4223" y="6213950"/>
                  <a:pt x="33261" y="5706136"/>
                  <a:pt x="0" y="5514911"/>
                </a:cubicBezTo>
                <a:cubicBezTo>
                  <a:pt x="-33261" y="5323686"/>
                  <a:pt x="-11737" y="5019256"/>
                  <a:pt x="0" y="4687675"/>
                </a:cubicBezTo>
                <a:cubicBezTo>
                  <a:pt x="11737" y="4356094"/>
                  <a:pt x="26688" y="4370724"/>
                  <a:pt x="0" y="4136183"/>
                </a:cubicBezTo>
                <a:cubicBezTo>
                  <a:pt x="-26688" y="3901642"/>
                  <a:pt x="30093" y="3730055"/>
                  <a:pt x="0" y="3446820"/>
                </a:cubicBezTo>
                <a:cubicBezTo>
                  <a:pt x="-30093" y="3163585"/>
                  <a:pt x="-35728" y="2821570"/>
                  <a:pt x="0" y="2619583"/>
                </a:cubicBezTo>
                <a:cubicBezTo>
                  <a:pt x="35728" y="2417596"/>
                  <a:pt x="12767" y="2270025"/>
                  <a:pt x="0" y="2068092"/>
                </a:cubicBezTo>
                <a:cubicBezTo>
                  <a:pt x="-12767" y="1866159"/>
                  <a:pt x="-20854" y="1626116"/>
                  <a:pt x="0" y="1378728"/>
                </a:cubicBezTo>
                <a:cubicBezTo>
                  <a:pt x="20854" y="1131340"/>
                  <a:pt x="-17165" y="928094"/>
                  <a:pt x="0" y="689364"/>
                </a:cubicBezTo>
                <a:cubicBezTo>
                  <a:pt x="17165" y="450634"/>
                  <a:pt x="9603" y="279741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2" y="-13066"/>
            <a:ext cx="825910" cy="6893640"/>
          </a:xfrm>
          <a:custGeom>
            <a:avLst/>
            <a:gdLst>
              <a:gd name="connsiteX0" fmla="*/ 0 w 825910"/>
              <a:gd name="connsiteY0" fmla="*/ 0 h 6893640"/>
              <a:gd name="connsiteX1" fmla="*/ 396437 w 825910"/>
              <a:gd name="connsiteY1" fmla="*/ 0 h 6893640"/>
              <a:gd name="connsiteX2" fmla="*/ 825910 w 825910"/>
              <a:gd name="connsiteY2" fmla="*/ 0 h 6893640"/>
              <a:gd name="connsiteX3" fmla="*/ 825910 w 825910"/>
              <a:gd name="connsiteY3" fmla="*/ 827237 h 6893640"/>
              <a:gd name="connsiteX4" fmla="*/ 825910 w 825910"/>
              <a:gd name="connsiteY4" fmla="*/ 1516601 h 6893640"/>
              <a:gd name="connsiteX5" fmla="*/ 825910 w 825910"/>
              <a:gd name="connsiteY5" fmla="*/ 2137028 h 6893640"/>
              <a:gd name="connsiteX6" fmla="*/ 825910 w 825910"/>
              <a:gd name="connsiteY6" fmla="*/ 2619583 h 6893640"/>
              <a:gd name="connsiteX7" fmla="*/ 825910 w 825910"/>
              <a:gd name="connsiteY7" fmla="*/ 3171074 h 6893640"/>
              <a:gd name="connsiteX8" fmla="*/ 825910 w 825910"/>
              <a:gd name="connsiteY8" fmla="*/ 3860438 h 6893640"/>
              <a:gd name="connsiteX9" fmla="*/ 825910 w 825910"/>
              <a:gd name="connsiteY9" fmla="*/ 4618739 h 6893640"/>
              <a:gd name="connsiteX10" fmla="*/ 825910 w 825910"/>
              <a:gd name="connsiteY10" fmla="*/ 5239166 h 6893640"/>
              <a:gd name="connsiteX11" fmla="*/ 825910 w 825910"/>
              <a:gd name="connsiteY11" fmla="*/ 6066403 h 6893640"/>
              <a:gd name="connsiteX12" fmla="*/ 825910 w 825910"/>
              <a:gd name="connsiteY12" fmla="*/ 6893640 h 6893640"/>
              <a:gd name="connsiteX13" fmla="*/ 421214 w 825910"/>
              <a:gd name="connsiteY13" fmla="*/ 6893640 h 6893640"/>
              <a:gd name="connsiteX14" fmla="*/ 0 w 825910"/>
              <a:gd name="connsiteY14" fmla="*/ 6893640 h 6893640"/>
              <a:gd name="connsiteX15" fmla="*/ 0 w 825910"/>
              <a:gd name="connsiteY15" fmla="*/ 6273212 h 6893640"/>
              <a:gd name="connsiteX16" fmla="*/ 0 w 825910"/>
              <a:gd name="connsiteY16" fmla="*/ 5583848 h 6893640"/>
              <a:gd name="connsiteX17" fmla="*/ 0 w 825910"/>
              <a:gd name="connsiteY17" fmla="*/ 5101294 h 6893640"/>
              <a:gd name="connsiteX18" fmla="*/ 0 w 825910"/>
              <a:gd name="connsiteY18" fmla="*/ 4549802 h 6893640"/>
              <a:gd name="connsiteX19" fmla="*/ 0 w 825910"/>
              <a:gd name="connsiteY19" fmla="*/ 3860438 h 6893640"/>
              <a:gd name="connsiteX20" fmla="*/ 0 w 825910"/>
              <a:gd name="connsiteY20" fmla="*/ 3171074 h 6893640"/>
              <a:gd name="connsiteX21" fmla="*/ 0 w 825910"/>
              <a:gd name="connsiteY21" fmla="*/ 2688520 h 6893640"/>
              <a:gd name="connsiteX22" fmla="*/ 0 w 825910"/>
              <a:gd name="connsiteY22" fmla="*/ 1861283 h 6893640"/>
              <a:gd name="connsiteX23" fmla="*/ 0 w 825910"/>
              <a:gd name="connsiteY23" fmla="*/ 1240855 h 6893640"/>
              <a:gd name="connsiteX24" fmla="*/ 0 w 825910"/>
              <a:gd name="connsiteY24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3640" fill="none" extrusionOk="0">
                <a:moveTo>
                  <a:pt x="0" y="0"/>
                </a:moveTo>
                <a:cubicBezTo>
                  <a:pt x="87808" y="7935"/>
                  <a:pt x="316423" y="-1656"/>
                  <a:pt x="396437" y="0"/>
                </a:cubicBezTo>
                <a:cubicBezTo>
                  <a:pt x="476451" y="1656"/>
                  <a:pt x="618397" y="-13093"/>
                  <a:pt x="825910" y="0"/>
                </a:cubicBezTo>
                <a:cubicBezTo>
                  <a:pt x="816892" y="184220"/>
                  <a:pt x="803104" y="629703"/>
                  <a:pt x="825910" y="827237"/>
                </a:cubicBezTo>
                <a:cubicBezTo>
                  <a:pt x="848716" y="1024771"/>
                  <a:pt x="791588" y="1306640"/>
                  <a:pt x="825910" y="1516601"/>
                </a:cubicBezTo>
                <a:cubicBezTo>
                  <a:pt x="860232" y="1726562"/>
                  <a:pt x="816596" y="1937897"/>
                  <a:pt x="825910" y="2137028"/>
                </a:cubicBezTo>
                <a:cubicBezTo>
                  <a:pt x="835224" y="2336159"/>
                  <a:pt x="837582" y="2439184"/>
                  <a:pt x="825910" y="2619583"/>
                </a:cubicBezTo>
                <a:cubicBezTo>
                  <a:pt x="814238" y="2799983"/>
                  <a:pt x="815356" y="3051511"/>
                  <a:pt x="825910" y="3171074"/>
                </a:cubicBezTo>
                <a:cubicBezTo>
                  <a:pt x="836464" y="3290637"/>
                  <a:pt x="839592" y="3578046"/>
                  <a:pt x="825910" y="3860438"/>
                </a:cubicBezTo>
                <a:cubicBezTo>
                  <a:pt x="812228" y="4142830"/>
                  <a:pt x="809035" y="4435063"/>
                  <a:pt x="825910" y="4618739"/>
                </a:cubicBezTo>
                <a:cubicBezTo>
                  <a:pt x="842785" y="4802415"/>
                  <a:pt x="820459" y="5025765"/>
                  <a:pt x="825910" y="5239166"/>
                </a:cubicBezTo>
                <a:cubicBezTo>
                  <a:pt x="831361" y="5452567"/>
                  <a:pt x="811494" y="5663101"/>
                  <a:pt x="825910" y="6066403"/>
                </a:cubicBezTo>
                <a:cubicBezTo>
                  <a:pt x="840326" y="6469705"/>
                  <a:pt x="786889" y="6561043"/>
                  <a:pt x="825910" y="6893640"/>
                </a:cubicBezTo>
                <a:cubicBezTo>
                  <a:pt x="626224" y="6900616"/>
                  <a:pt x="561849" y="6890627"/>
                  <a:pt x="421214" y="6893640"/>
                </a:cubicBezTo>
                <a:cubicBezTo>
                  <a:pt x="280579" y="6896653"/>
                  <a:pt x="101218" y="6887432"/>
                  <a:pt x="0" y="6893640"/>
                </a:cubicBezTo>
                <a:cubicBezTo>
                  <a:pt x="18408" y="6664435"/>
                  <a:pt x="27056" y="6483100"/>
                  <a:pt x="0" y="6273212"/>
                </a:cubicBezTo>
                <a:cubicBezTo>
                  <a:pt x="-27056" y="6063324"/>
                  <a:pt x="-32730" y="5757959"/>
                  <a:pt x="0" y="5583848"/>
                </a:cubicBezTo>
                <a:cubicBezTo>
                  <a:pt x="32730" y="5409737"/>
                  <a:pt x="17458" y="5341049"/>
                  <a:pt x="0" y="5101294"/>
                </a:cubicBezTo>
                <a:cubicBezTo>
                  <a:pt x="-17458" y="4861539"/>
                  <a:pt x="-22893" y="4682940"/>
                  <a:pt x="0" y="4549802"/>
                </a:cubicBezTo>
                <a:cubicBezTo>
                  <a:pt x="22893" y="4416664"/>
                  <a:pt x="-25703" y="4072075"/>
                  <a:pt x="0" y="3860438"/>
                </a:cubicBezTo>
                <a:cubicBezTo>
                  <a:pt x="25703" y="3648801"/>
                  <a:pt x="25359" y="3337259"/>
                  <a:pt x="0" y="3171074"/>
                </a:cubicBezTo>
                <a:cubicBezTo>
                  <a:pt x="-25359" y="3004889"/>
                  <a:pt x="22174" y="2818433"/>
                  <a:pt x="0" y="2688520"/>
                </a:cubicBezTo>
                <a:cubicBezTo>
                  <a:pt x="-22174" y="2558607"/>
                  <a:pt x="-3971" y="2167878"/>
                  <a:pt x="0" y="1861283"/>
                </a:cubicBezTo>
                <a:cubicBezTo>
                  <a:pt x="3971" y="1554688"/>
                  <a:pt x="-12622" y="1369585"/>
                  <a:pt x="0" y="1240855"/>
                </a:cubicBezTo>
                <a:cubicBezTo>
                  <a:pt x="12622" y="1112125"/>
                  <a:pt x="-12727" y="568069"/>
                  <a:pt x="0" y="0"/>
                </a:cubicBezTo>
                <a:close/>
              </a:path>
              <a:path w="825910" h="6893640" stroke="0" extrusionOk="0">
                <a:moveTo>
                  <a:pt x="0" y="0"/>
                </a:moveTo>
                <a:cubicBezTo>
                  <a:pt x="206754" y="-21020"/>
                  <a:pt x="325580" y="-9562"/>
                  <a:pt x="421214" y="0"/>
                </a:cubicBezTo>
                <a:cubicBezTo>
                  <a:pt x="516848" y="9562"/>
                  <a:pt x="744470" y="-19456"/>
                  <a:pt x="825910" y="0"/>
                </a:cubicBezTo>
                <a:cubicBezTo>
                  <a:pt x="811024" y="194568"/>
                  <a:pt x="845534" y="588714"/>
                  <a:pt x="825910" y="758300"/>
                </a:cubicBezTo>
                <a:cubicBezTo>
                  <a:pt x="806286" y="927886"/>
                  <a:pt x="808454" y="1146933"/>
                  <a:pt x="825910" y="1378728"/>
                </a:cubicBezTo>
                <a:cubicBezTo>
                  <a:pt x="843366" y="1610523"/>
                  <a:pt x="852854" y="1739400"/>
                  <a:pt x="825910" y="2068092"/>
                </a:cubicBezTo>
                <a:cubicBezTo>
                  <a:pt x="798966" y="2396784"/>
                  <a:pt x="813620" y="2504095"/>
                  <a:pt x="825910" y="2688520"/>
                </a:cubicBezTo>
                <a:cubicBezTo>
                  <a:pt x="838200" y="2872945"/>
                  <a:pt x="829148" y="3126979"/>
                  <a:pt x="825910" y="3515756"/>
                </a:cubicBezTo>
                <a:cubicBezTo>
                  <a:pt x="822672" y="3904533"/>
                  <a:pt x="818900" y="3762809"/>
                  <a:pt x="825910" y="3998311"/>
                </a:cubicBezTo>
                <a:cubicBezTo>
                  <a:pt x="832920" y="4233814"/>
                  <a:pt x="841119" y="4360169"/>
                  <a:pt x="825910" y="4549802"/>
                </a:cubicBezTo>
                <a:cubicBezTo>
                  <a:pt x="810701" y="4739435"/>
                  <a:pt x="813159" y="4983833"/>
                  <a:pt x="825910" y="5170230"/>
                </a:cubicBezTo>
                <a:cubicBezTo>
                  <a:pt x="838661" y="5356627"/>
                  <a:pt x="817441" y="5695565"/>
                  <a:pt x="825910" y="5928530"/>
                </a:cubicBezTo>
                <a:cubicBezTo>
                  <a:pt x="834379" y="6161495"/>
                  <a:pt x="849077" y="6628892"/>
                  <a:pt x="825910" y="6893640"/>
                </a:cubicBezTo>
                <a:cubicBezTo>
                  <a:pt x="651364" y="6881912"/>
                  <a:pt x="564351" y="6892257"/>
                  <a:pt x="412955" y="6893640"/>
                </a:cubicBezTo>
                <a:cubicBezTo>
                  <a:pt x="261559" y="6895023"/>
                  <a:pt x="196448" y="6876490"/>
                  <a:pt x="0" y="6893640"/>
                </a:cubicBezTo>
                <a:cubicBezTo>
                  <a:pt x="-25944" y="6610419"/>
                  <a:pt x="-32844" y="6287726"/>
                  <a:pt x="0" y="6066403"/>
                </a:cubicBezTo>
                <a:cubicBezTo>
                  <a:pt x="32844" y="5845080"/>
                  <a:pt x="-8570" y="5688583"/>
                  <a:pt x="0" y="5445976"/>
                </a:cubicBezTo>
                <a:cubicBezTo>
                  <a:pt x="8570" y="5203369"/>
                  <a:pt x="-3562" y="5130270"/>
                  <a:pt x="0" y="4825548"/>
                </a:cubicBezTo>
                <a:cubicBezTo>
                  <a:pt x="3562" y="4520826"/>
                  <a:pt x="28284" y="4419507"/>
                  <a:pt x="0" y="4205120"/>
                </a:cubicBezTo>
                <a:cubicBezTo>
                  <a:pt x="-28284" y="3990733"/>
                  <a:pt x="-11108" y="3887514"/>
                  <a:pt x="0" y="3722566"/>
                </a:cubicBezTo>
                <a:cubicBezTo>
                  <a:pt x="11108" y="3557618"/>
                  <a:pt x="-23995" y="3478260"/>
                  <a:pt x="0" y="3240011"/>
                </a:cubicBezTo>
                <a:cubicBezTo>
                  <a:pt x="23995" y="3001763"/>
                  <a:pt x="-8050" y="2854395"/>
                  <a:pt x="0" y="2481710"/>
                </a:cubicBezTo>
                <a:cubicBezTo>
                  <a:pt x="8050" y="2109025"/>
                  <a:pt x="-24699" y="1937449"/>
                  <a:pt x="0" y="1792346"/>
                </a:cubicBezTo>
                <a:cubicBezTo>
                  <a:pt x="24699" y="1647243"/>
                  <a:pt x="24828" y="1296620"/>
                  <a:pt x="0" y="1034046"/>
                </a:cubicBezTo>
                <a:cubicBezTo>
                  <a:pt x="-24828" y="771472"/>
                  <a:pt x="-28996" y="331694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3" y="-13066"/>
            <a:ext cx="825910" cy="6891619"/>
          </a:xfrm>
          <a:custGeom>
            <a:avLst/>
            <a:gdLst>
              <a:gd name="connsiteX0" fmla="*/ 0 w 825910"/>
              <a:gd name="connsiteY0" fmla="*/ 0 h 6891619"/>
              <a:gd name="connsiteX1" fmla="*/ 429473 w 825910"/>
              <a:gd name="connsiteY1" fmla="*/ 0 h 6891619"/>
              <a:gd name="connsiteX2" fmla="*/ 825910 w 825910"/>
              <a:gd name="connsiteY2" fmla="*/ 0 h 6891619"/>
              <a:gd name="connsiteX3" fmla="*/ 825910 w 825910"/>
              <a:gd name="connsiteY3" fmla="*/ 826994 h 6891619"/>
              <a:gd name="connsiteX4" fmla="*/ 825910 w 825910"/>
              <a:gd name="connsiteY4" fmla="*/ 1378324 h 6891619"/>
              <a:gd name="connsiteX5" fmla="*/ 825910 w 825910"/>
              <a:gd name="connsiteY5" fmla="*/ 1860737 h 6891619"/>
              <a:gd name="connsiteX6" fmla="*/ 825910 w 825910"/>
              <a:gd name="connsiteY6" fmla="*/ 2687731 h 6891619"/>
              <a:gd name="connsiteX7" fmla="*/ 825910 w 825910"/>
              <a:gd name="connsiteY7" fmla="*/ 3514726 h 6891619"/>
              <a:gd name="connsiteX8" fmla="*/ 825910 w 825910"/>
              <a:gd name="connsiteY8" fmla="*/ 4272804 h 6891619"/>
              <a:gd name="connsiteX9" fmla="*/ 825910 w 825910"/>
              <a:gd name="connsiteY9" fmla="*/ 4755217 h 6891619"/>
              <a:gd name="connsiteX10" fmla="*/ 825910 w 825910"/>
              <a:gd name="connsiteY10" fmla="*/ 5237630 h 6891619"/>
              <a:gd name="connsiteX11" fmla="*/ 825910 w 825910"/>
              <a:gd name="connsiteY11" fmla="*/ 5926792 h 6891619"/>
              <a:gd name="connsiteX12" fmla="*/ 825910 w 825910"/>
              <a:gd name="connsiteY12" fmla="*/ 6891619 h 6891619"/>
              <a:gd name="connsiteX13" fmla="*/ 429473 w 825910"/>
              <a:gd name="connsiteY13" fmla="*/ 6891619 h 6891619"/>
              <a:gd name="connsiteX14" fmla="*/ 0 w 825910"/>
              <a:gd name="connsiteY14" fmla="*/ 6891619 h 6891619"/>
              <a:gd name="connsiteX15" fmla="*/ 0 w 825910"/>
              <a:gd name="connsiteY15" fmla="*/ 6133541 h 6891619"/>
              <a:gd name="connsiteX16" fmla="*/ 0 w 825910"/>
              <a:gd name="connsiteY16" fmla="*/ 5306547 h 6891619"/>
              <a:gd name="connsiteX17" fmla="*/ 0 w 825910"/>
              <a:gd name="connsiteY17" fmla="*/ 4824133 h 6891619"/>
              <a:gd name="connsiteX18" fmla="*/ 0 w 825910"/>
              <a:gd name="connsiteY18" fmla="*/ 3997139 h 6891619"/>
              <a:gd name="connsiteX19" fmla="*/ 0 w 825910"/>
              <a:gd name="connsiteY19" fmla="*/ 3445810 h 6891619"/>
              <a:gd name="connsiteX20" fmla="*/ 0 w 825910"/>
              <a:gd name="connsiteY20" fmla="*/ 2756648 h 6891619"/>
              <a:gd name="connsiteX21" fmla="*/ 0 w 825910"/>
              <a:gd name="connsiteY21" fmla="*/ 1929653 h 6891619"/>
              <a:gd name="connsiteX22" fmla="*/ 0 w 825910"/>
              <a:gd name="connsiteY22" fmla="*/ 1447240 h 6891619"/>
              <a:gd name="connsiteX23" fmla="*/ 0 w 825910"/>
              <a:gd name="connsiteY23" fmla="*/ 758078 h 6891619"/>
              <a:gd name="connsiteX24" fmla="*/ 0 w 825910"/>
              <a:gd name="connsiteY24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1619" fill="none" extrusionOk="0">
                <a:moveTo>
                  <a:pt x="0" y="0"/>
                </a:moveTo>
                <a:cubicBezTo>
                  <a:pt x="89356" y="-2905"/>
                  <a:pt x="296608" y="9909"/>
                  <a:pt x="429473" y="0"/>
                </a:cubicBezTo>
                <a:cubicBezTo>
                  <a:pt x="562338" y="-9909"/>
                  <a:pt x="715466" y="15008"/>
                  <a:pt x="825910" y="0"/>
                </a:cubicBezTo>
                <a:cubicBezTo>
                  <a:pt x="826368" y="410606"/>
                  <a:pt x="809362" y="573044"/>
                  <a:pt x="825910" y="826994"/>
                </a:cubicBezTo>
                <a:cubicBezTo>
                  <a:pt x="842458" y="1080944"/>
                  <a:pt x="805341" y="1140192"/>
                  <a:pt x="825910" y="1378324"/>
                </a:cubicBezTo>
                <a:cubicBezTo>
                  <a:pt x="846480" y="1616456"/>
                  <a:pt x="820871" y="1657627"/>
                  <a:pt x="825910" y="1860737"/>
                </a:cubicBezTo>
                <a:cubicBezTo>
                  <a:pt x="830949" y="2063847"/>
                  <a:pt x="846770" y="2362995"/>
                  <a:pt x="825910" y="2687731"/>
                </a:cubicBezTo>
                <a:cubicBezTo>
                  <a:pt x="805050" y="3012467"/>
                  <a:pt x="813430" y="3295524"/>
                  <a:pt x="825910" y="3514726"/>
                </a:cubicBezTo>
                <a:cubicBezTo>
                  <a:pt x="838390" y="3733929"/>
                  <a:pt x="860016" y="3964921"/>
                  <a:pt x="825910" y="4272804"/>
                </a:cubicBezTo>
                <a:cubicBezTo>
                  <a:pt x="791804" y="4580687"/>
                  <a:pt x="807363" y="4636158"/>
                  <a:pt x="825910" y="4755217"/>
                </a:cubicBezTo>
                <a:cubicBezTo>
                  <a:pt x="844457" y="4874276"/>
                  <a:pt x="803261" y="5098290"/>
                  <a:pt x="825910" y="5237630"/>
                </a:cubicBezTo>
                <a:cubicBezTo>
                  <a:pt x="848559" y="5376970"/>
                  <a:pt x="856015" y="5700754"/>
                  <a:pt x="825910" y="5926792"/>
                </a:cubicBezTo>
                <a:cubicBezTo>
                  <a:pt x="795805" y="6152830"/>
                  <a:pt x="815700" y="6562904"/>
                  <a:pt x="825910" y="6891619"/>
                </a:cubicBezTo>
                <a:cubicBezTo>
                  <a:pt x="720079" y="6900441"/>
                  <a:pt x="577230" y="6892663"/>
                  <a:pt x="429473" y="6891619"/>
                </a:cubicBezTo>
                <a:cubicBezTo>
                  <a:pt x="281716" y="6890575"/>
                  <a:pt x="153688" y="6876139"/>
                  <a:pt x="0" y="6891619"/>
                </a:cubicBezTo>
                <a:cubicBezTo>
                  <a:pt x="8572" y="6605855"/>
                  <a:pt x="23455" y="6448793"/>
                  <a:pt x="0" y="6133541"/>
                </a:cubicBezTo>
                <a:cubicBezTo>
                  <a:pt x="-23455" y="5818289"/>
                  <a:pt x="-447" y="5689068"/>
                  <a:pt x="0" y="5306547"/>
                </a:cubicBezTo>
                <a:cubicBezTo>
                  <a:pt x="447" y="4924026"/>
                  <a:pt x="-957" y="5053560"/>
                  <a:pt x="0" y="4824133"/>
                </a:cubicBezTo>
                <a:cubicBezTo>
                  <a:pt x="957" y="4594706"/>
                  <a:pt x="38016" y="4226199"/>
                  <a:pt x="0" y="3997139"/>
                </a:cubicBezTo>
                <a:cubicBezTo>
                  <a:pt x="-38016" y="3768079"/>
                  <a:pt x="6003" y="3567911"/>
                  <a:pt x="0" y="3445810"/>
                </a:cubicBezTo>
                <a:cubicBezTo>
                  <a:pt x="-6003" y="3323709"/>
                  <a:pt x="-19749" y="3014781"/>
                  <a:pt x="0" y="2756648"/>
                </a:cubicBezTo>
                <a:cubicBezTo>
                  <a:pt x="19749" y="2498515"/>
                  <a:pt x="-29800" y="2154480"/>
                  <a:pt x="0" y="1929653"/>
                </a:cubicBezTo>
                <a:cubicBezTo>
                  <a:pt x="29800" y="1704826"/>
                  <a:pt x="-7752" y="1665028"/>
                  <a:pt x="0" y="1447240"/>
                </a:cubicBezTo>
                <a:cubicBezTo>
                  <a:pt x="7752" y="1229452"/>
                  <a:pt x="15953" y="956453"/>
                  <a:pt x="0" y="758078"/>
                </a:cubicBezTo>
                <a:cubicBezTo>
                  <a:pt x="-15953" y="559703"/>
                  <a:pt x="2727" y="232436"/>
                  <a:pt x="0" y="0"/>
                </a:cubicBezTo>
                <a:close/>
              </a:path>
              <a:path w="825910" h="6891619" stroke="0" extrusionOk="0">
                <a:moveTo>
                  <a:pt x="0" y="0"/>
                </a:moveTo>
                <a:cubicBezTo>
                  <a:pt x="189230" y="-10551"/>
                  <a:pt x="282314" y="-14519"/>
                  <a:pt x="412955" y="0"/>
                </a:cubicBezTo>
                <a:cubicBezTo>
                  <a:pt x="543596" y="14519"/>
                  <a:pt x="647084" y="-4098"/>
                  <a:pt x="825910" y="0"/>
                </a:cubicBezTo>
                <a:cubicBezTo>
                  <a:pt x="830369" y="240999"/>
                  <a:pt x="824419" y="322128"/>
                  <a:pt x="825910" y="482413"/>
                </a:cubicBezTo>
                <a:cubicBezTo>
                  <a:pt x="827401" y="642698"/>
                  <a:pt x="806121" y="848665"/>
                  <a:pt x="825910" y="1102659"/>
                </a:cubicBezTo>
                <a:cubicBezTo>
                  <a:pt x="845699" y="1356653"/>
                  <a:pt x="841815" y="1622285"/>
                  <a:pt x="825910" y="1860737"/>
                </a:cubicBezTo>
                <a:cubicBezTo>
                  <a:pt x="810005" y="2099189"/>
                  <a:pt x="808334" y="2173088"/>
                  <a:pt x="825910" y="2343150"/>
                </a:cubicBezTo>
                <a:cubicBezTo>
                  <a:pt x="843486" y="2513212"/>
                  <a:pt x="802574" y="2887962"/>
                  <a:pt x="825910" y="3032312"/>
                </a:cubicBezTo>
                <a:cubicBezTo>
                  <a:pt x="849246" y="3176662"/>
                  <a:pt x="832002" y="3468164"/>
                  <a:pt x="825910" y="3790390"/>
                </a:cubicBezTo>
                <a:cubicBezTo>
                  <a:pt x="819818" y="4112616"/>
                  <a:pt x="826489" y="4366528"/>
                  <a:pt x="825910" y="4548469"/>
                </a:cubicBezTo>
                <a:cubicBezTo>
                  <a:pt x="825331" y="4730410"/>
                  <a:pt x="802129" y="5121654"/>
                  <a:pt x="825910" y="5306547"/>
                </a:cubicBezTo>
                <a:cubicBezTo>
                  <a:pt x="849691" y="5491440"/>
                  <a:pt x="797746" y="5786450"/>
                  <a:pt x="825910" y="6133541"/>
                </a:cubicBezTo>
                <a:cubicBezTo>
                  <a:pt x="854074" y="6480632"/>
                  <a:pt x="823269" y="6568180"/>
                  <a:pt x="825910" y="6891619"/>
                </a:cubicBezTo>
                <a:cubicBezTo>
                  <a:pt x="681919" y="6898453"/>
                  <a:pt x="575948" y="6903586"/>
                  <a:pt x="429473" y="6891619"/>
                </a:cubicBezTo>
                <a:cubicBezTo>
                  <a:pt x="282998" y="6879652"/>
                  <a:pt x="137206" y="6872589"/>
                  <a:pt x="0" y="6891619"/>
                </a:cubicBezTo>
                <a:cubicBezTo>
                  <a:pt x="-13963" y="6647542"/>
                  <a:pt x="-12326" y="6458949"/>
                  <a:pt x="0" y="6340289"/>
                </a:cubicBezTo>
                <a:cubicBezTo>
                  <a:pt x="12326" y="6221629"/>
                  <a:pt x="-27235" y="5692125"/>
                  <a:pt x="0" y="5513295"/>
                </a:cubicBezTo>
                <a:cubicBezTo>
                  <a:pt x="27235" y="5334465"/>
                  <a:pt x="-3398" y="5229763"/>
                  <a:pt x="0" y="5030882"/>
                </a:cubicBezTo>
                <a:cubicBezTo>
                  <a:pt x="3398" y="4832001"/>
                  <a:pt x="-21426" y="4678995"/>
                  <a:pt x="0" y="4341720"/>
                </a:cubicBezTo>
                <a:cubicBezTo>
                  <a:pt x="21426" y="4004445"/>
                  <a:pt x="4689" y="3912587"/>
                  <a:pt x="0" y="3514726"/>
                </a:cubicBezTo>
                <a:cubicBezTo>
                  <a:pt x="-4689" y="3116865"/>
                  <a:pt x="2723" y="3250973"/>
                  <a:pt x="0" y="3032312"/>
                </a:cubicBezTo>
                <a:cubicBezTo>
                  <a:pt x="-2723" y="2813651"/>
                  <a:pt x="-36414" y="2447862"/>
                  <a:pt x="0" y="2274234"/>
                </a:cubicBezTo>
                <a:cubicBezTo>
                  <a:pt x="36414" y="2100606"/>
                  <a:pt x="-1242" y="1911653"/>
                  <a:pt x="0" y="1791821"/>
                </a:cubicBezTo>
                <a:cubicBezTo>
                  <a:pt x="1242" y="1671989"/>
                  <a:pt x="10082" y="1420058"/>
                  <a:pt x="0" y="1240491"/>
                </a:cubicBezTo>
                <a:cubicBezTo>
                  <a:pt x="-10082" y="1060924"/>
                  <a:pt x="27728" y="310963"/>
                  <a:pt x="0" y="0"/>
                </a:cubicBezTo>
                <a:close/>
              </a:path>
            </a:pathLst>
          </a:custGeom>
          <a:solidFill>
            <a:srgbClr val="75BCAC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825910" cy="6890825"/>
          </a:xfrm>
          <a:custGeom>
            <a:avLst/>
            <a:gdLst>
              <a:gd name="connsiteX0" fmla="*/ 0 w 825910"/>
              <a:gd name="connsiteY0" fmla="*/ 0 h 6890825"/>
              <a:gd name="connsiteX1" fmla="*/ 429473 w 825910"/>
              <a:gd name="connsiteY1" fmla="*/ 0 h 6890825"/>
              <a:gd name="connsiteX2" fmla="*/ 825910 w 825910"/>
              <a:gd name="connsiteY2" fmla="*/ 0 h 6890825"/>
              <a:gd name="connsiteX3" fmla="*/ 825910 w 825910"/>
              <a:gd name="connsiteY3" fmla="*/ 826899 h 6890825"/>
              <a:gd name="connsiteX4" fmla="*/ 825910 w 825910"/>
              <a:gd name="connsiteY4" fmla="*/ 1584890 h 6890825"/>
              <a:gd name="connsiteX5" fmla="*/ 825910 w 825910"/>
              <a:gd name="connsiteY5" fmla="*/ 2411789 h 6890825"/>
              <a:gd name="connsiteX6" fmla="*/ 825910 w 825910"/>
              <a:gd name="connsiteY6" fmla="*/ 3100871 h 6890825"/>
              <a:gd name="connsiteX7" fmla="*/ 825910 w 825910"/>
              <a:gd name="connsiteY7" fmla="*/ 3721046 h 6890825"/>
              <a:gd name="connsiteX8" fmla="*/ 825910 w 825910"/>
              <a:gd name="connsiteY8" fmla="*/ 4203403 h 6890825"/>
              <a:gd name="connsiteX9" fmla="*/ 825910 w 825910"/>
              <a:gd name="connsiteY9" fmla="*/ 4892486 h 6890825"/>
              <a:gd name="connsiteX10" fmla="*/ 825910 w 825910"/>
              <a:gd name="connsiteY10" fmla="*/ 5512660 h 6890825"/>
              <a:gd name="connsiteX11" fmla="*/ 825910 w 825910"/>
              <a:gd name="connsiteY11" fmla="*/ 5995018 h 6890825"/>
              <a:gd name="connsiteX12" fmla="*/ 825910 w 825910"/>
              <a:gd name="connsiteY12" fmla="*/ 6890825 h 6890825"/>
              <a:gd name="connsiteX13" fmla="*/ 437732 w 825910"/>
              <a:gd name="connsiteY13" fmla="*/ 6890825 h 6890825"/>
              <a:gd name="connsiteX14" fmla="*/ 0 w 825910"/>
              <a:gd name="connsiteY14" fmla="*/ 6890825 h 6890825"/>
              <a:gd name="connsiteX15" fmla="*/ 0 w 825910"/>
              <a:gd name="connsiteY15" fmla="*/ 6339559 h 6890825"/>
              <a:gd name="connsiteX16" fmla="*/ 0 w 825910"/>
              <a:gd name="connsiteY16" fmla="*/ 5581568 h 6890825"/>
              <a:gd name="connsiteX17" fmla="*/ 0 w 825910"/>
              <a:gd name="connsiteY17" fmla="*/ 4961394 h 6890825"/>
              <a:gd name="connsiteX18" fmla="*/ 0 w 825910"/>
              <a:gd name="connsiteY18" fmla="*/ 4203403 h 6890825"/>
              <a:gd name="connsiteX19" fmla="*/ 0 w 825910"/>
              <a:gd name="connsiteY19" fmla="*/ 3376504 h 6890825"/>
              <a:gd name="connsiteX20" fmla="*/ 0 w 825910"/>
              <a:gd name="connsiteY20" fmla="*/ 2756330 h 6890825"/>
              <a:gd name="connsiteX21" fmla="*/ 0 w 825910"/>
              <a:gd name="connsiteY21" fmla="*/ 2136156 h 6890825"/>
              <a:gd name="connsiteX22" fmla="*/ 0 w 825910"/>
              <a:gd name="connsiteY22" fmla="*/ 1309257 h 6890825"/>
              <a:gd name="connsiteX23" fmla="*/ 0 w 825910"/>
              <a:gd name="connsiteY23" fmla="*/ 757991 h 6890825"/>
              <a:gd name="connsiteX24" fmla="*/ 0 w 825910"/>
              <a:gd name="connsiteY24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0825" fill="none" extrusionOk="0">
                <a:moveTo>
                  <a:pt x="0" y="0"/>
                </a:moveTo>
                <a:cubicBezTo>
                  <a:pt x="193328" y="13447"/>
                  <a:pt x="329279" y="-16590"/>
                  <a:pt x="429473" y="0"/>
                </a:cubicBezTo>
                <a:cubicBezTo>
                  <a:pt x="529667" y="16590"/>
                  <a:pt x="639247" y="2160"/>
                  <a:pt x="825910" y="0"/>
                </a:cubicBezTo>
                <a:cubicBezTo>
                  <a:pt x="807983" y="295933"/>
                  <a:pt x="855230" y="476294"/>
                  <a:pt x="825910" y="826899"/>
                </a:cubicBezTo>
                <a:cubicBezTo>
                  <a:pt x="796590" y="1177504"/>
                  <a:pt x="813614" y="1234663"/>
                  <a:pt x="825910" y="1584890"/>
                </a:cubicBezTo>
                <a:cubicBezTo>
                  <a:pt x="838206" y="1935117"/>
                  <a:pt x="797564" y="2085838"/>
                  <a:pt x="825910" y="2411789"/>
                </a:cubicBezTo>
                <a:cubicBezTo>
                  <a:pt x="854256" y="2737740"/>
                  <a:pt x="847824" y="2877849"/>
                  <a:pt x="825910" y="3100871"/>
                </a:cubicBezTo>
                <a:cubicBezTo>
                  <a:pt x="803996" y="3323893"/>
                  <a:pt x="814330" y="3513169"/>
                  <a:pt x="825910" y="3721046"/>
                </a:cubicBezTo>
                <a:cubicBezTo>
                  <a:pt x="837490" y="3928923"/>
                  <a:pt x="811660" y="4067832"/>
                  <a:pt x="825910" y="4203403"/>
                </a:cubicBezTo>
                <a:cubicBezTo>
                  <a:pt x="840160" y="4338974"/>
                  <a:pt x="823913" y="4570428"/>
                  <a:pt x="825910" y="4892486"/>
                </a:cubicBezTo>
                <a:cubicBezTo>
                  <a:pt x="827907" y="5214544"/>
                  <a:pt x="846563" y="5374992"/>
                  <a:pt x="825910" y="5512660"/>
                </a:cubicBezTo>
                <a:cubicBezTo>
                  <a:pt x="805257" y="5650328"/>
                  <a:pt x="836462" y="5880673"/>
                  <a:pt x="825910" y="5995018"/>
                </a:cubicBezTo>
                <a:cubicBezTo>
                  <a:pt x="815358" y="6109363"/>
                  <a:pt x="817137" y="6662682"/>
                  <a:pt x="825910" y="6890825"/>
                </a:cubicBezTo>
                <a:cubicBezTo>
                  <a:pt x="688822" y="6906661"/>
                  <a:pt x="625793" y="6909469"/>
                  <a:pt x="437732" y="6890825"/>
                </a:cubicBezTo>
                <a:cubicBezTo>
                  <a:pt x="249671" y="6872181"/>
                  <a:pt x="131492" y="6903254"/>
                  <a:pt x="0" y="6890825"/>
                </a:cubicBezTo>
                <a:cubicBezTo>
                  <a:pt x="-8301" y="6731475"/>
                  <a:pt x="-2854" y="6516991"/>
                  <a:pt x="0" y="6339559"/>
                </a:cubicBezTo>
                <a:cubicBezTo>
                  <a:pt x="2854" y="6162127"/>
                  <a:pt x="-31386" y="5875447"/>
                  <a:pt x="0" y="5581568"/>
                </a:cubicBezTo>
                <a:cubicBezTo>
                  <a:pt x="31386" y="5287689"/>
                  <a:pt x="-28139" y="5172889"/>
                  <a:pt x="0" y="4961394"/>
                </a:cubicBezTo>
                <a:cubicBezTo>
                  <a:pt x="28139" y="4749899"/>
                  <a:pt x="21583" y="4390320"/>
                  <a:pt x="0" y="4203403"/>
                </a:cubicBezTo>
                <a:cubicBezTo>
                  <a:pt x="-21583" y="4016486"/>
                  <a:pt x="25110" y="3676786"/>
                  <a:pt x="0" y="3376504"/>
                </a:cubicBezTo>
                <a:cubicBezTo>
                  <a:pt x="-25110" y="3076222"/>
                  <a:pt x="3657" y="2901357"/>
                  <a:pt x="0" y="2756330"/>
                </a:cubicBezTo>
                <a:cubicBezTo>
                  <a:pt x="-3657" y="2611303"/>
                  <a:pt x="-9109" y="2309750"/>
                  <a:pt x="0" y="2136156"/>
                </a:cubicBezTo>
                <a:cubicBezTo>
                  <a:pt x="9109" y="1962562"/>
                  <a:pt x="-25746" y="1685024"/>
                  <a:pt x="0" y="1309257"/>
                </a:cubicBezTo>
                <a:cubicBezTo>
                  <a:pt x="25746" y="933490"/>
                  <a:pt x="-23838" y="877508"/>
                  <a:pt x="0" y="757991"/>
                </a:cubicBezTo>
                <a:cubicBezTo>
                  <a:pt x="23838" y="638474"/>
                  <a:pt x="-2261" y="370551"/>
                  <a:pt x="0" y="0"/>
                </a:cubicBezTo>
                <a:close/>
              </a:path>
              <a:path w="825910" h="6890825" stroke="0" extrusionOk="0">
                <a:moveTo>
                  <a:pt x="0" y="0"/>
                </a:moveTo>
                <a:cubicBezTo>
                  <a:pt x="95717" y="4582"/>
                  <a:pt x="262373" y="16515"/>
                  <a:pt x="404696" y="0"/>
                </a:cubicBezTo>
                <a:cubicBezTo>
                  <a:pt x="547019" y="-16515"/>
                  <a:pt x="616441" y="16299"/>
                  <a:pt x="825910" y="0"/>
                </a:cubicBezTo>
                <a:cubicBezTo>
                  <a:pt x="855464" y="160995"/>
                  <a:pt x="803449" y="456205"/>
                  <a:pt x="825910" y="620174"/>
                </a:cubicBezTo>
                <a:cubicBezTo>
                  <a:pt x="848371" y="784143"/>
                  <a:pt x="837535" y="1069179"/>
                  <a:pt x="825910" y="1378165"/>
                </a:cubicBezTo>
                <a:cubicBezTo>
                  <a:pt x="814285" y="1687151"/>
                  <a:pt x="802315" y="1649646"/>
                  <a:pt x="825910" y="1860523"/>
                </a:cubicBezTo>
                <a:cubicBezTo>
                  <a:pt x="849505" y="2071400"/>
                  <a:pt x="823256" y="2215260"/>
                  <a:pt x="825910" y="2411789"/>
                </a:cubicBezTo>
                <a:cubicBezTo>
                  <a:pt x="828564" y="2608318"/>
                  <a:pt x="839256" y="2746727"/>
                  <a:pt x="825910" y="2894147"/>
                </a:cubicBezTo>
                <a:cubicBezTo>
                  <a:pt x="812564" y="3041567"/>
                  <a:pt x="837829" y="3275123"/>
                  <a:pt x="825910" y="3514321"/>
                </a:cubicBezTo>
                <a:cubicBezTo>
                  <a:pt x="813991" y="3753519"/>
                  <a:pt x="798303" y="3955807"/>
                  <a:pt x="825910" y="4203403"/>
                </a:cubicBezTo>
                <a:cubicBezTo>
                  <a:pt x="853517" y="4450999"/>
                  <a:pt x="831449" y="4682596"/>
                  <a:pt x="825910" y="4892486"/>
                </a:cubicBezTo>
                <a:cubicBezTo>
                  <a:pt x="820371" y="5102376"/>
                  <a:pt x="847787" y="5249220"/>
                  <a:pt x="825910" y="5374844"/>
                </a:cubicBezTo>
                <a:cubicBezTo>
                  <a:pt x="804033" y="5500468"/>
                  <a:pt x="843085" y="5686162"/>
                  <a:pt x="825910" y="5857201"/>
                </a:cubicBezTo>
                <a:cubicBezTo>
                  <a:pt x="808735" y="6028240"/>
                  <a:pt x="848704" y="6458677"/>
                  <a:pt x="825910" y="6890825"/>
                </a:cubicBezTo>
                <a:cubicBezTo>
                  <a:pt x="731663" y="6885136"/>
                  <a:pt x="589667" y="6891616"/>
                  <a:pt x="404696" y="6890825"/>
                </a:cubicBezTo>
                <a:cubicBezTo>
                  <a:pt x="219725" y="6890034"/>
                  <a:pt x="168945" y="6894450"/>
                  <a:pt x="0" y="6890825"/>
                </a:cubicBezTo>
                <a:cubicBezTo>
                  <a:pt x="-29093" y="6742403"/>
                  <a:pt x="2908" y="6502826"/>
                  <a:pt x="0" y="6270651"/>
                </a:cubicBezTo>
                <a:cubicBezTo>
                  <a:pt x="-2908" y="6038476"/>
                  <a:pt x="22646" y="5921533"/>
                  <a:pt x="0" y="5788293"/>
                </a:cubicBezTo>
                <a:cubicBezTo>
                  <a:pt x="-22646" y="5655053"/>
                  <a:pt x="26887" y="5366123"/>
                  <a:pt x="0" y="5237027"/>
                </a:cubicBezTo>
                <a:cubicBezTo>
                  <a:pt x="-26887" y="5107931"/>
                  <a:pt x="-3878" y="4741199"/>
                  <a:pt x="0" y="4616853"/>
                </a:cubicBezTo>
                <a:cubicBezTo>
                  <a:pt x="3878" y="4492507"/>
                  <a:pt x="-14752" y="4283441"/>
                  <a:pt x="0" y="3996678"/>
                </a:cubicBezTo>
                <a:cubicBezTo>
                  <a:pt x="14752" y="3709916"/>
                  <a:pt x="-25681" y="3458163"/>
                  <a:pt x="0" y="3169779"/>
                </a:cubicBezTo>
                <a:cubicBezTo>
                  <a:pt x="25681" y="2881395"/>
                  <a:pt x="6282" y="2756899"/>
                  <a:pt x="0" y="2618513"/>
                </a:cubicBezTo>
                <a:cubicBezTo>
                  <a:pt x="-6282" y="2480127"/>
                  <a:pt x="-1133" y="2198707"/>
                  <a:pt x="0" y="1998339"/>
                </a:cubicBezTo>
                <a:cubicBezTo>
                  <a:pt x="1133" y="1797971"/>
                  <a:pt x="12634" y="1456572"/>
                  <a:pt x="0" y="1240348"/>
                </a:cubicBezTo>
                <a:cubicBezTo>
                  <a:pt x="-12634" y="1024124"/>
                  <a:pt x="-27397" y="872244"/>
                  <a:pt x="0" y="689082"/>
                </a:cubicBezTo>
                <a:cubicBezTo>
                  <a:pt x="27397" y="505920"/>
                  <a:pt x="2061" y="159915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4299" y="348631"/>
            <a:ext cx="3700134" cy="638632"/>
          </a:xfrm>
        </p:spPr>
        <p:txBody>
          <a:bodyPr>
            <a:normAutofit lnSpcReduction="10000"/>
          </a:bodyPr>
          <a:lstStyle/>
          <a:p>
            <a:pPr algn="r"/>
            <a:r>
              <a:rPr lang="es-ES" sz="4000">
                <a:solidFill>
                  <a:schemeClr val="bg1"/>
                </a:solidFill>
                <a:latin typeface="Slackey" panose="02000000000000000000" pitchFamily="2" charset="0"/>
              </a:rPr>
              <a:t>Play </a:t>
            </a:r>
            <a:r>
              <a:rPr lang="es-ES" sz="4000" err="1">
                <a:solidFill>
                  <a:schemeClr val="bg1"/>
                </a:solidFill>
                <a:latin typeface="Slackey" panose="02000000000000000000" pitchFamily="2" charset="0"/>
              </a:rPr>
              <a:t>Menu</a:t>
            </a:r>
            <a:endParaRPr lang="es-ES" sz="4000">
              <a:solidFill>
                <a:schemeClr val="bg1"/>
              </a:solidFill>
              <a:latin typeface="Slackey" panose="02000000000000000000" pitchFamily="2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DB69E91-D035-4D62-BDDA-FAA717607016}"/>
              </a:ext>
            </a:extLst>
          </p:cNvPr>
          <p:cNvGrpSpPr/>
          <p:nvPr/>
        </p:nvGrpSpPr>
        <p:grpSpPr>
          <a:xfrm>
            <a:off x="1177754" y="1600200"/>
            <a:ext cx="8709196" cy="4650966"/>
            <a:chOff x="1501604" y="1007103"/>
            <a:chExt cx="9830778" cy="5529813"/>
          </a:xfrm>
        </p:grpSpPr>
        <p:pic>
          <p:nvPicPr>
            <p:cNvPr id="4" name="Imagen 3" descr="Interfaz de usuario gráfica, Texto, Aplicación, Correo electrónico&#10;&#10;Descripción generada automáticamente">
              <a:extLst>
                <a:ext uri="{FF2B5EF4-FFF2-40B4-BE49-F238E27FC236}">
                  <a16:creationId xmlns:a16="http://schemas.microsoft.com/office/drawing/2014/main" id="{8F3075FD-D58C-4857-86A5-FF39EE6BA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1604" y="1007103"/>
              <a:ext cx="9830778" cy="5529813"/>
            </a:xfrm>
            <a:prstGeom prst="rect">
              <a:avLst/>
            </a:prstGeom>
          </p:spPr>
        </p:pic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A1E45563-81EF-4FC1-BD6E-5CB5A32AC289}"/>
                </a:ext>
              </a:extLst>
            </p:cNvPr>
            <p:cNvSpPr/>
            <p:nvPr/>
          </p:nvSpPr>
          <p:spPr>
            <a:xfrm>
              <a:off x="9191625" y="1171575"/>
              <a:ext cx="857250" cy="314325"/>
            </a:xfrm>
            <a:prstGeom prst="rect">
              <a:avLst/>
            </a:prstGeom>
            <a:solidFill>
              <a:srgbClr val="769E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C47402AE-8D7E-4DBA-B153-2EAB587F8F51}"/>
                </a:ext>
              </a:extLst>
            </p:cNvPr>
            <p:cNvSpPr txBox="1">
              <a:spLocks/>
            </p:cNvSpPr>
            <p:nvPr/>
          </p:nvSpPr>
          <p:spPr>
            <a:xfrm>
              <a:off x="8826304" y="1206473"/>
              <a:ext cx="1222571" cy="39872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800" b="1" err="1">
                  <a:latin typeface="Glegoo" pitchFamily="2" charset="0"/>
                  <a:cs typeface="Glegoo" pitchFamily="2" charset="0"/>
                </a:rPr>
                <a:t>Lives</a:t>
              </a:r>
              <a:r>
                <a:rPr lang="es-ES" sz="1800" b="1">
                  <a:latin typeface="Glegoo" pitchFamily="2" charset="0"/>
                  <a:cs typeface="Glegoo" pitchFamily="2" charset="0"/>
                </a:rPr>
                <a:t>: 3</a:t>
              </a:r>
            </a:p>
          </p:txBody>
        </p:sp>
      </p:grpSp>
      <p:pic>
        <p:nvPicPr>
          <p:cNvPr id="7" name="Imagen 6" descr="Imagen que contiene dibujo, competencia de atletismo&#10;&#10;Descripción generada automáticamente">
            <a:extLst>
              <a:ext uri="{FF2B5EF4-FFF2-40B4-BE49-F238E27FC236}">
                <a16:creationId xmlns:a16="http://schemas.microsoft.com/office/drawing/2014/main" id="{78201343-B62B-4241-88FF-D416DBEED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387" y="3230358"/>
            <a:ext cx="762174" cy="762174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ECA3294F-C64B-45C4-8793-346301E91D09}"/>
              </a:ext>
            </a:extLst>
          </p:cNvPr>
          <p:cNvSpPr txBox="1">
            <a:spLocks/>
          </p:cNvSpPr>
          <p:nvPr/>
        </p:nvSpPr>
        <p:spPr>
          <a:xfrm>
            <a:off x="10497930" y="4232285"/>
            <a:ext cx="1083089" cy="3353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800" b="1" err="1">
                <a:latin typeface="Glegoo" pitchFamily="2" charset="0"/>
                <a:cs typeface="Glegoo" pitchFamily="2" charset="0"/>
              </a:rPr>
              <a:t>Lives</a:t>
            </a:r>
            <a:r>
              <a:rPr lang="es-ES" sz="1800" b="1">
                <a:latin typeface="Glegoo" pitchFamily="2" charset="0"/>
                <a:cs typeface="Glegoo" pitchFamily="2" charset="0"/>
              </a:rPr>
              <a:t>: 3</a:t>
            </a:r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93C9413F-7C5F-4251-90E4-63C37B24FA28}"/>
              </a:ext>
            </a:extLst>
          </p:cNvPr>
          <p:cNvSpPr txBox="1">
            <a:spLocks/>
          </p:cNvSpPr>
          <p:nvPr/>
        </p:nvSpPr>
        <p:spPr>
          <a:xfrm>
            <a:off x="10624752" y="2775122"/>
            <a:ext cx="829444" cy="3353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800" b="1">
                <a:latin typeface="Glegoo" pitchFamily="2" charset="0"/>
                <a:cs typeface="Glegoo" pitchFamily="2" charset="0"/>
              </a:rPr>
              <a:t>03:10</a:t>
            </a:r>
          </a:p>
        </p:txBody>
      </p:sp>
    </p:spTree>
    <p:extLst>
      <p:ext uri="{BB962C8B-B14F-4D97-AF65-F5344CB8AC3E}">
        <p14:creationId xmlns:p14="http://schemas.microsoft.com/office/powerpoint/2010/main" val="1276372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0" y="770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2667474" cy="6869974"/>
          </a:xfrm>
          <a:custGeom>
            <a:avLst/>
            <a:gdLst>
              <a:gd name="connsiteX0" fmla="*/ 0 w 12667474"/>
              <a:gd name="connsiteY0" fmla="*/ 0 h 6869974"/>
              <a:gd name="connsiteX1" fmla="*/ 793384 w 12667474"/>
              <a:gd name="connsiteY1" fmla="*/ 0 h 6869974"/>
              <a:gd name="connsiteX2" fmla="*/ 1713443 w 12667474"/>
              <a:gd name="connsiteY2" fmla="*/ 0 h 6869974"/>
              <a:gd name="connsiteX3" fmla="*/ 2506826 w 12667474"/>
              <a:gd name="connsiteY3" fmla="*/ 0 h 6869974"/>
              <a:gd name="connsiteX4" fmla="*/ 2793511 w 12667474"/>
              <a:gd name="connsiteY4" fmla="*/ 0 h 6869974"/>
              <a:gd name="connsiteX5" fmla="*/ 3333546 w 12667474"/>
              <a:gd name="connsiteY5" fmla="*/ 0 h 6869974"/>
              <a:gd name="connsiteX6" fmla="*/ 3873580 w 12667474"/>
              <a:gd name="connsiteY6" fmla="*/ 0 h 6869974"/>
              <a:gd name="connsiteX7" fmla="*/ 4286940 w 12667474"/>
              <a:gd name="connsiteY7" fmla="*/ 0 h 6869974"/>
              <a:gd name="connsiteX8" fmla="*/ 4953649 w 12667474"/>
              <a:gd name="connsiteY8" fmla="*/ 0 h 6869974"/>
              <a:gd name="connsiteX9" fmla="*/ 5493683 w 12667474"/>
              <a:gd name="connsiteY9" fmla="*/ 0 h 6869974"/>
              <a:gd name="connsiteX10" fmla="*/ 5780368 w 12667474"/>
              <a:gd name="connsiteY10" fmla="*/ 0 h 6869974"/>
              <a:gd name="connsiteX11" fmla="*/ 6320403 w 12667474"/>
              <a:gd name="connsiteY11" fmla="*/ 0 h 6869974"/>
              <a:gd name="connsiteX12" fmla="*/ 6733762 w 12667474"/>
              <a:gd name="connsiteY12" fmla="*/ 0 h 6869974"/>
              <a:gd name="connsiteX13" fmla="*/ 7653821 w 12667474"/>
              <a:gd name="connsiteY13" fmla="*/ 0 h 6869974"/>
              <a:gd name="connsiteX14" fmla="*/ 8320530 w 12667474"/>
              <a:gd name="connsiteY14" fmla="*/ 0 h 6869974"/>
              <a:gd name="connsiteX15" fmla="*/ 8987239 w 12667474"/>
              <a:gd name="connsiteY15" fmla="*/ 0 h 6869974"/>
              <a:gd name="connsiteX16" fmla="*/ 9907298 w 12667474"/>
              <a:gd name="connsiteY16" fmla="*/ 0 h 6869974"/>
              <a:gd name="connsiteX17" fmla="*/ 10700682 w 12667474"/>
              <a:gd name="connsiteY17" fmla="*/ 0 h 6869974"/>
              <a:gd name="connsiteX18" fmla="*/ 10987367 w 12667474"/>
              <a:gd name="connsiteY18" fmla="*/ 0 h 6869974"/>
              <a:gd name="connsiteX19" fmla="*/ 11400727 w 12667474"/>
              <a:gd name="connsiteY19" fmla="*/ 0 h 6869974"/>
              <a:gd name="connsiteX20" fmla="*/ 11687412 w 12667474"/>
              <a:gd name="connsiteY20" fmla="*/ 0 h 6869974"/>
              <a:gd name="connsiteX21" fmla="*/ 12667474 w 12667474"/>
              <a:gd name="connsiteY21" fmla="*/ 0 h 6869974"/>
              <a:gd name="connsiteX22" fmla="*/ 12667474 w 12667474"/>
              <a:gd name="connsiteY22" fmla="*/ 824397 h 6869974"/>
              <a:gd name="connsiteX23" fmla="*/ 12667474 w 12667474"/>
              <a:gd name="connsiteY23" fmla="*/ 1373995 h 6869974"/>
              <a:gd name="connsiteX24" fmla="*/ 12667474 w 12667474"/>
              <a:gd name="connsiteY24" fmla="*/ 1923593 h 6869974"/>
              <a:gd name="connsiteX25" fmla="*/ 12667474 w 12667474"/>
              <a:gd name="connsiteY25" fmla="*/ 2679290 h 6869974"/>
              <a:gd name="connsiteX26" fmla="*/ 12667474 w 12667474"/>
              <a:gd name="connsiteY26" fmla="*/ 3503687 h 6869974"/>
              <a:gd name="connsiteX27" fmla="*/ 12667474 w 12667474"/>
              <a:gd name="connsiteY27" fmla="*/ 4259384 h 6869974"/>
              <a:gd name="connsiteX28" fmla="*/ 12667474 w 12667474"/>
              <a:gd name="connsiteY28" fmla="*/ 5083781 h 6869974"/>
              <a:gd name="connsiteX29" fmla="*/ 12667474 w 12667474"/>
              <a:gd name="connsiteY29" fmla="*/ 5770778 h 6869974"/>
              <a:gd name="connsiteX30" fmla="*/ 12667474 w 12667474"/>
              <a:gd name="connsiteY30" fmla="*/ 6869974 h 6869974"/>
              <a:gd name="connsiteX31" fmla="*/ 12254114 w 12667474"/>
              <a:gd name="connsiteY31" fmla="*/ 6869974 h 6869974"/>
              <a:gd name="connsiteX32" fmla="*/ 11334056 w 12667474"/>
              <a:gd name="connsiteY32" fmla="*/ 6869974 h 6869974"/>
              <a:gd name="connsiteX33" fmla="*/ 11047371 w 12667474"/>
              <a:gd name="connsiteY33" fmla="*/ 6869974 h 6869974"/>
              <a:gd name="connsiteX34" fmla="*/ 10127312 w 12667474"/>
              <a:gd name="connsiteY34" fmla="*/ 6869974 h 6869974"/>
              <a:gd name="connsiteX35" fmla="*/ 9587278 w 12667474"/>
              <a:gd name="connsiteY35" fmla="*/ 6869974 h 6869974"/>
              <a:gd name="connsiteX36" fmla="*/ 9173918 w 12667474"/>
              <a:gd name="connsiteY36" fmla="*/ 6869974 h 6869974"/>
              <a:gd name="connsiteX37" fmla="*/ 8760558 w 12667474"/>
              <a:gd name="connsiteY37" fmla="*/ 6869974 h 6869974"/>
              <a:gd name="connsiteX38" fmla="*/ 8473873 w 12667474"/>
              <a:gd name="connsiteY38" fmla="*/ 6869974 h 6869974"/>
              <a:gd name="connsiteX39" fmla="*/ 8187188 w 12667474"/>
              <a:gd name="connsiteY39" fmla="*/ 6869974 h 6869974"/>
              <a:gd name="connsiteX40" fmla="*/ 7267130 w 12667474"/>
              <a:gd name="connsiteY40" fmla="*/ 6869974 h 6869974"/>
              <a:gd name="connsiteX41" fmla="*/ 6473746 w 12667474"/>
              <a:gd name="connsiteY41" fmla="*/ 6869974 h 6869974"/>
              <a:gd name="connsiteX42" fmla="*/ 5807037 w 12667474"/>
              <a:gd name="connsiteY42" fmla="*/ 6869974 h 6869974"/>
              <a:gd name="connsiteX43" fmla="*/ 5393677 w 12667474"/>
              <a:gd name="connsiteY43" fmla="*/ 6869974 h 6869974"/>
              <a:gd name="connsiteX44" fmla="*/ 4473618 w 12667474"/>
              <a:gd name="connsiteY44" fmla="*/ 6869974 h 6869974"/>
              <a:gd name="connsiteX45" fmla="*/ 4186934 w 12667474"/>
              <a:gd name="connsiteY45" fmla="*/ 6869974 h 6869974"/>
              <a:gd name="connsiteX46" fmla="*/ 3393550 w 12667474"/>
              <a:gd name="connsiteY46" fmla="*/ 6869974 h 6869974"/>
              <a:gd name="connsiteX47" fmla="*/ 2980190 w 12667474"/>
              <a:gd name="connsiteY47" fmla="*/ 6869974 h 6869974"/>
              <a:gd name="connsiteX48" fmla="*/ 2186806 w 12667474"/>
              <a:gd name="connsiteY48" fmla="*/ 6869974 h 6869974"/>
              <a:gd name="connsiteX49" fmla="*/ 1646772 w 12667474"/>
              <a:gd name="connsiteY49" fmla="*/ 6869974 h 6869974"/>
              <a:gd name="connsiteX50" fmla="*/ 1106737 w 12667474"/>
              <a:gd name="connsiteY50" fmla="*/ 6869974 h 6869974"/>
              <a:gd name="connsiteX51" fmla="*/ 0 w 12667474"/>
              <a:gd name="connsiteY51" fmla="*/ 6869974 h 6869974"/>
              <a:gd name="connsiteX52" fmla="*/ 0 w 12667474"/>
              <a:gd name="connsiteY52" fmla="*/ 6389076 h 6869974"/>
              <a:gd name="connsiteX53" fmla="*/ 0 w 12667474"/>
              <a:gd name="connsiteY53" fmla="*/ 5633379 h 6869974"/>
              <a:gd name="connsiteX54" fmla="*/ 0 w 12667474"/>
              <a:gd name="connsiteY54" fmla="*/ 4808982 h 6869974"/>
              <a:gd name="connsiteX55" fmla="*/ 0 w 12667474"/>
              <a:gd name="connsiteY55" fmla="*/ 4121984 h 6869974"/>
              <a:gd name="connsiteX56" fmla="*/ 0 w 12667474"/>
              <a:gd name="connsiteY56" fmla="*/ 3572386 h 6869974"/>
              <a:gd name="connsiteX57" fmla="*/ 0 w 12667474"/>
              <a:gd name="connsiteY57" fmla="*/ 3091488 h 6869974"/>
              <a:gd name="connsiteX58" fmla="*/ 0 w 12667474"/>
              <a:gd name="connsiteY58" fmla="*/ 2473191 h 6869974"/>
              <a:gd name="connsiteX59" fmla="*/ 0 w 12667474"/>
              <a:gd name="connsiteY59" fmla="*/ 1923593 h 6869974"/>
              <a:gd name="connsiteX60" fmla="*/ 0 w 12667474"/>
              <a:gd name="connsiteY60" fmla="*/ 1167896 h 6869974"/>
              <a:gd name="connsiteX61" fmla="*/ 0 w 12667474"/>
              <a:gd name="connsiteY61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667474" h="6869974" fill="none" extrusionOk="0">
                <a:moveTo>
                  <a:pt x="0" y="0"/>
                </a:moveTo>
                <a:cubicBezTo>
                  <a:pt x="200167" y="3636"/>
                  <a:pt x="536791" y="23323"/>
                  <a:pt x="793384" y="0"/>
                </a:cubicBezTo>
                <a:cubicBezTo>
                  <a:pt x="1049977" y="-23323"/>
                  <a:pt x="1295005" y="-41052"/>
                  <a:pt x="1713443" y="0"/>
                </a:cubicBezTo>
                <a:cubicBezTo>
                  <a:pt x="2131881" y="41052"/>
                  <a:pt x="2148683" y="7315"/>
                  <a:pt x="2506826" y="0"/>
                </a:cubicBezTo>
                <a:cubicBezTo>
                  <a:pt x="2864969" y="-7315"/>
                  <a:pt x="2663205" y="3669"/>
                  <a:pt x="2793511" y="0"/>
                </a:cubicBezTo>
                <a:cubicBezTo>
                  <a:pt x="2923817" y="-3669"/>
                  <a:pt x="3109929" y="5151"/>
                  <a:pt x="3333546" y="0"/>
                </a:cubicBezTo>
                <a:cubicBezTo>
                  <a:pt x="3557164" y="-5151"/>
                  <a:pt x="3652301" y="25036"/>
                  <a:pt x="3873580" y="0"/>
                </a:cubicBezTo>
                <a:cubicBezTo>
                  <a:pt x="4094859" y="-25036"/>
                  <a:pt x="4173486" y="-12608"/>
                  <a:pt x="4286940" y="0"/>
                </a:cubicBezTo>
                <a:cubicBezTo>
                  <a:pt x="4400394" y="12608"/>
                  <a:pt x="4795912" y="10497"/>
                  <a:pt x="4953649" y="0"/>
                </a:cubicBezTo>
                <a:cubicBezTo>
                  <a:pt x="5111386" y="-10497"/>
                  <a:pt x="5272118" y="-17384"/>
                  <a:pt x="5493683" y="0"/>
                </a:cubicBezTo>
                <a:cubicBezTo>
                  <a:pt x="5715248" y="17384"/>
                  <a:pt x="5689053" y="7694"/>
                  <a:pt x="5780368" y="0"/>
                </a:cubicBezTo>
                <a:cubicBezTo>
                  <a:pt x="5871683" y="-7694"/>
                  <a:pt x="6051373" y="-15092"/>
                  <a:pt x="6320403" y="0"/>
                </a:cubicBezTo>
                <a:cubicBezTo>
                  <a:pt x="6589433" y="15092"/>
                  <a:pt x="6614006" y="8539"/>
                  <a:pt x="6733762" y="0"/>
                </a:cubicBezTo>
                <a:cubicBezTo>
                  <a:pt x="6853518" y="-8539"/>
                  <a:pt x="7364168" y="10847"/>
                  <a:pt x="7653821" y="0"/>
                </a:cubicBezTo>
                <a:cubicBezTo>
                  <a:pt x="7943474" y="-10847"/>
                  <a:pt x="8097541" y="17578"/>
                  <a:pt x="8320530" y="0"/>
                </a:cubicBezTo>
                <a:cubicBezTo>
                  <a:pt x="8543519" y="-17578"/>
                  <a:pt x="8772582" y="13439"/>
                  <a:pt x="8987239" y="0"/>
                </a:cubicBezTo>
                <a:cubicBezTo>
                  <a:pt x="9201896" y="-13439"/>
                  <a:pt x="9612178" y="21771"/>
                  <a:pt x="9907298" y="0"/>
                </a:cubicBezTo>
                <a:cubicBezTo>
                  <a:pt x="10202418" y="-21771"/>
                  <a:pt x="10309034" y="36562"/>
                  <a:pt x="10700682" y="0"/>
                </a:cubicBezTo>
                <a:cubicBezTo>
                  <a:pt x="11092330" y="-36562"/>
                  <a:pt x="10858435" y="-1883"/>
                  <a:pt x="10987367" y="0"/>
                </a:cubicBezTo>
                <a:cubicBezTo>
                  <a:pt x="11116300" y="1883"/>
                  <a:pt x="11210622" y="-17977"/>
                  <a:pt x="11400727" y="0"/>
                </a:cubicBezTo>
                <a:cubicBezTo>
                  <a:pt x="11590832" y="17977"/>
                  <a:pt x="11601729" y="-10941"/>
                  <a:pt x="11687412" y="0"/>
                </a:cubicBezTo>
                <a:cubicBezTo>
                  <a:pt x="11773095" y="10941"/>
                  <a:pt x="12410544" y="20662"/>
                  <a:pt x="12667474" y="0"/>
                </a:cubicBezTo>
                <a:cubicBezTo>
                  <a:pt x="12673605" y="221232"/>
                  <a:pt x="12641991" y="588476"/>
                  <a:pt x="12667474" y="824397"/>
                </a:cubicBezTo>
                <a:cubicBezTo>
                  <a:pt x="12692957" y="1060318"/>
                  <a:pt x="12660544" y="1228946"/>
                  <a:pt x="12667474" y="1373995"/>
                </a:cubicBezTo>
                <a:cubicBezTo>
                  <a:pt x="12674404" y="1519044"/>
                  <a:pt x="12668078" y="1709793"/>
                  <a:pt x="12667474" y="1923593"/>
                </a:cubicBezTo>
                <a:cubicBezTo>
                  <a:pt x="12666870" y="2137393"/>
                  <a:pt x="12664026" y="2336342"/>
                  <a:pt x="12667474" y="2679290"/>
                </a:cubicBezTo>
                <a:cubicBezTo>
                  <a:pt x="12670922" y="3022238"/>
                  <a:pt x="12696107" y="3293494"/>
                  <a:pt x="12667474" y="3503687"/>
                </a:cubicBezTo>
                <a:cubicBezTo>
                  <a:pt x="12638841" y="3713880"/>
                  <a:pt x="12702338" y="3987184"/>
                  <a:pt x="12667474" y="4259384"/>
                </a:cubicBezTo>
                <a:cubicBezTo>
                  <a:pt x="12632610" y="4531584"/>
                  <a:pt x="12642641" y="4775648"/>
                  <a:pt x="12667474" y="5083781"/>
                </a:cubicBezTo>
                <a:cubicBezTo>
                  <a:pt x="12692307" y="5391914"/>
                  <a:pt x="12697755" y="5541407"/>
                  <a:pt x="12667474" y="5770778"/>
                </a:cubicBezTo>
                <a:cubicBezTo>
                  <a:pt x="12637193" y="6000149"/>
                  <a:pt x="12614875" y="6341843"/>
                  <a:pt x="12667474" y="6869974"/>
                </a:cubicBezTo>
                <a:cubicBezTo>
                  <a:pt x="12552798" y="6860925"/>
                  <a:pt x="12395756" y="6879147"/>
                  <a:pt x="12254114" y="6869974"/>
                </a:cubicBezTo>
                <a:cubicBezTo>
                  <a:pt x="12112472" y="6860801"/>
                  <a:pt x="11629542" y="6876602"/>
                  <a:pt x="11334056" y="6869974"/>
                </a:cubicBezTo>
                <a:cubicBezTo>
                  <a:pt x="11038570" y="6863346"/>
                  <a:pt x="11136163" y="6860989"/>
                  <a:pt x="11047371" y="6869974"/>
                </a:cubicBezTo>
                <a:cubicBezTo>
                  <a:pt x="10958579" y="6878959"/>
                  <a:pt x="10368599" y="6877639"/>
                  <a:pt x="10127312" y="6869974"/>
                </a:cubicBezTo>
                <a:cubicBezTo>
                  <a:pt x="9886025" y="6862309"/>
                  <a:pt x="9780061" y="6886367"/>
                  <a:pt x="9587278" y="6869974"/>
                </a:cubicBezTo>
                <a:cubicBezTo>
                  <a:pt x="9394495" y="6853581"/>
                  <a:pt x="9311218" y="6856046"/>
                  <a:pt x="9173918" y="6869974"/>
                </a:cubicBezTo>
                <a:cubicBezTo>
                  <a:pt x="9036618" y="6883902"/>
                  <a:pt x="8885580" y="6864156"/>
                  <a:pt x="8760558" y="6869974"/>
                </a:cubicBezTo>
                <a:cubicBezTo>
                  <a:pt x="8635536" y="6875792"/>
                  <a:pt x="8562885" y="6858106"/>
                  <a:pt x="8473873" y="6869974"/>
                </a:cubicBezTo>
                <a:cubicBezTo>
                  <a:pt x="8384862" y="6881842"/>
                  <a:pt x="8304990" y="6866861"/>
                  <a:pt x="8187188" y="6869974"/>
                </a:cubicBezTo>
                <a:cubicBezTo>
                  <a:pt x="8069387" y="6873087"/>
                  <a:pt x="7543786" y="6902519"/>
                  <a:pt x="7267130" y="6869974"/>
                </a:cubicBezTo>
                <a:cubicBezTo>
                  <a:pt x="6990474" y="6837429"/>
                  <a:pt x="6704948" y="6833091"/>
                  <a:pt x="6473746" y="6869974"/>
                </a:cubicBezTo>
                <a:cubicBezTo>
                  <a:pt x="6242544" y="6906857"/>
                  <a:pt x="6062311" y="6901338"/>
                  <a:pt x="5807037" y="6869974"/>
                </a:cubicBezTo>
                <a:cubicBezTo>
                  <a:pt x="5551763" y="6838610"/>
                  <a:pt x="5543786" y="6862071"/>
                  <a:pt x="5393677" y="6869974"/>
                </a:cubicBezTo>
                <a:cubicBezTo>
                  <a:pt x="5243568" y="6877877"/>
                  <a:pt x="4822025" y="6837627"/>
                  <a:pt x="4473618" y="6869974"/>
                </a:cubicBezTo>
                <a:cubicBezTo>
                  <a:pt x="4125211" y="6902321"/>
                  <a:pt x="4286605" y="6878804"/>
                  <a:pt x="4186934" y="6869974"/>
                </a:cubicBezTo>
                <a:cubicBezTo>
                  <a:pt x="4087263" y="6861144"/>
                  <a:pt x="3709436" y="6856969"/>
                  <a:pt x="3393550" y="6869974"/>
                </a:cubicBezTo>
                <a:cubicBezTo>
                  <a:pt x="3077664" y="6882979"/>
                  <a:pt x="3069088" y="6860805"/>
                  <a:pt x="2980190" y="6869974"/>
                </a:cubicBezTo>
                <a:cubicBezTo>
                  <a:pt x="2891292" y="6879143"/>
                  <a:pt x="2555165" y="6873798"/>
                  <a:pt x="2186806" y="6869974"/>
                </a:cubicBezTo>
                <a:cubicBezTo>
                  <a:pt x="1818447" y="6866150"/>
                  <a:pt x="1817778" y="6849351"/>
                  <a:pt x="1646772" y="6869974"/>
                </a:cubicBezTo>
                <a:cubicBezTo>
                  <a:pt x="1475766" y="6890597"/>
                  <a:pt x="1265580" y="6887214"/>
                  <a:pt x="1106737" y="6869974"/>
                </a:cubicBezTo>
                <a:cubicBezTo>
                  <a:pt x="947895" y="6852734"/>
                  <a:pt x="411960" y="6874899"/>
                  <a:pt x="0" y="6869974"/>
                </a:cubicBezTo>
                <a:cubicBezTo>
                  <a:pt x="-16378" y="6750943"/>
                  <a:pt x="-23961" y="6583338"/>
                  <a:pt x="0" y="6389076"/>
                </a:cubicBezTo>
                <a:cubicBezTo>
                  <a:pt x="23961" y="6194814"/>
                  <a:pt x="1998" y="5897631"/>
                  <a:pt x="0" y="5633379"/>
                </a:cubicBezTo>
                <a:cubicBezTo>
                  <a:pt x="-1998" y="5369127"/>
                  <a:pt x="-6706" y="5087446"/>
                  <a:pt x="0" y="4808982"/>
                </a:cubicBezTo>
                <a:cubicBezTo>
                  <a:pt x="6706" y="4530518"/>
                  <a:pt x="-875" y="4352683"/>
                  <a:pt x="0" y="4121984"/>
                </a:cubicBezTo>
                <a:cubicBezTo>
                  <a:pt x="875" y="3891285"/>
                  <a:pt x="-25687" y="3753668"/>
                  <a:pt x="0" y="3572386"/>
                </a:cubicBezTo>
                <a:cubicBezTo>
                  <a:pt x="25687" y="3391104"/>
                  <a:pt x="1104" y="3312619"/>
                  <a:pt x="0" y="3091488"/>
                </a:cubicBezTo>
                <a:cubicBezTo>
                  <a:pt x="-1104" y="2870357"/>
                  <a:pt x="-1026" y="2764512"/>
                  <a:pt x="0" y="2473191"/>
                </a:cubicBezTo>
                <a:cubicBezTo>
                  <a:pt x="1026" y="2181870"/>
                  <a:pt x="-13018" y="2184642"/>
                  <a:pt x="0" y="1923593"/>
                </a:cubicBezTo>
                <a:cubicBezTo>
                  <a:pt x="13018" y="1662544"/>
                  <a:pt x="7034" y="1497817"/>
                  <a:pt x="0" y="1167896"/>
                </a:cubicBezTo>
                <a:cubicBezTo>
                  <a:pt x="-7034" y="837975"/>
                  <a:pt x="-22363" y="236597"/>
                  <a:pt x="0" y="0"/>
                </a:cubicBezTo>
                <a:close/>
              </a:path>
              <a:path w="12667474" h="6869974" stroke="0" extrusionOk="0">
                <a:moveTo>
                  <a:pt x="0" y="0"/>
                </a:moveTo>
                <a:cubicBezTo>
                  <a:pt x="202825" y="-9997"/>
                  <a:pt x="301086" y="-5942"/>
                  <a:pt x="540034" y="0"/>
                </a:cubicBezTo>
                <a:cubicBezTo>
                  <a:pt x="778982" y="5942"/>
                  <a:pt x="713751" y="8695"/>
                  <a:pt x="826719" y="0"/>
                </a:cubicBezTo>
                <a:cubicBezTo>
                  <a:pt x="939688" y="-8695"/>
                  <a:pt x="1282501" y="-16575"/>
                  <a:pt x="1620103" y="0"/>
                </a:cubicBezTo>
                <a:cubicBezTo>
                  <a:pt x="1957705" y="16575"/>
                  <a:pt x="1808918" y="-5762"/>
                  <a:pt x="1906788" y="0"/>
                </a:cubicBezTo>
                <a:cubicBezTo>
                  <a:pt x="2004658" y="5762"/>
                  <a:pt x="2057969" y="10969"/>
                  <a:pt x="2193473" y="0"/>
                </a:cubicBezTo>
                <a:cubicBezTo>
                  <a:pt x="2328978" y="-10969"/>
                  <a:pt x="2488474" y="-12848"/>
                  <a:pt x="2606833" y="0"/>
                </a:cubicBezTo>
                <a:cubicBezTo>
                  <a:pt x="2725192" y="12848"/>
                  <a:pt x="2881469" y="25751"/>
                  <a:pt x="3146867" y="0"/>
                </a:cubicBezTo>
                <a:cubicBezTo>
                  <a:pt x="3412265" y="-25751"/>
                  <a:pt x="3628756" y="14532"/>
                  <a:pt x="3813576" y="0"/>
                </a:cubicBezTo>
                <a:cubicBezTo>
                  <a:pt x="3998396" y="-14532"/>
                  <a:pt x="3977316" y="6381"/>
                  <a:pt x="4100261" y="0"/>
                </a:cubicBezTo>
                <a:cubicBezTo>
                  <a:pt x="4223207" y="-6381"/>
                  <a:pt x="4403356" y="-16825"/>
                  <a:pt x="4640296" y="0"/>
                </a:cubicBezTo>
                <a:cubicBezTo>
                  <a:pt x="4877237" y="16825"/>
                  <a:pt x="4839668" y="-5201"/>
                  <a:pt x="4926981" y="0"/>
                </a:cubicBezTo>
                <a:cubicBezTo>
                  <a:pt x="5014295" y="5201"/>
                  <a:pt x="5330899" y="-26279"/>
                  <a:pt x="5593690" y="0"/>
                </a:cubicBezTo>
                <a:cubicBezTo>
                  <a:pt x="5856481" y="26279"/>
                  <a:pt x="5759841" y="182"/>
                  <a:pt x="5880375" y="0"/>
                </a:cubicBezTo>
                <a:cubicBezTo>
                  <a:pt x="6000909" y="-182"/>
                  <a:pt x="6448669" y="26147"/>
                  <a:pt x="6673759" y="0"/>
                </a:cubicBezTo>
                <a:cubicBezTo>
                  <a:pt x="6898849" y="-26147"/>
                  <a:pt x="7308602" y="-1135"/>
                  <a:pt x="7593817" y="0"/>
                </a:cubicBezTo>
                <a:cubicBezTo>
                  <a:pt x="7879032" y="1135"/>
                  <a:pt x="8033493" y="16132"/>
                  <a:pt x="8387201" y="0"/>
                </a:cubicBezTo>
                <a:cubicBezTo>
                  <a:pt x="8740909" y="-16132"/>
                  <a:pt x="8718258" y="1172"/>
                  <a:pt x="8927236" y="0"/>
                </a:cubicBezTo>
                <a:cubicBezTo>
                  <a:pt x="9136214" y="-1172"/>
                  <a:pt x="9227368" y="16879"/>
                  <a:pt x="9340595" y="0"/>
                </a:cubicBezTo>
                <a:cubicBezTo>
                  <a:pt x="9453822" y="-16879"/>
                  <a:pt x="9523810" y="-2128"/>
                  <a:pt x="9627280" y="0"/>
                </a:cubicBezTo>
                <a:cubicBezTo>
                  <a:pt x="9730750" y="2128"/>
                  <a:pt x="10324765" y="-6616"/>
                  <a:pt x="10547339" y="0"/>
                </a:cubicBezTo>
                <a:cubicBezTo>
                  <a:pt x="10769913" y="6616"/>
                  <a:pt x="11272598" y="-11534"/>
                  <a:pt x="11467398" y="0"/>
                </a:cubicBezTo>
                <a:cubicBezTo>
                  <a:pt x="11662198" y="11534"/>
                  <a:pt x="12398206" y="24238"/>
                  <a:pt x="12667474" y="0"/>
                </a:cubicBezTo>
                <a:cubicBezTo>
                  <a:pt x="12641915" y="276961"/>
                  <a:pt x="12666264" y="441218"/>
                  <a:pt x="12667474" y="618298"/>
                </a:cubicBezTo>
                <a:cubicBezTo>
                  <a:pt x="12668684" y="795378"/>
                  <a:pt x="12696439" y="1045544"/>
                  <a:pt x="12667474" y="1442695"/>
                </a:cubicBezTo>
                <a:cubicBezTo>
                  <a:pt x="12638509" y="1839846"/>
                  <a:pt x="12670085" y="1877591"/>
                  <a:pt x="12667474" y="1992292"/>
                </a:cubicBezTo>
                <a:cubicBezTo>
                  <a:pt x="12664863" y="2106993"/>
                  <a:pt x="12707330" y="2427309"/>
                  <a:pt x="12667474" y="2816689"/>
                </a:cubicBezTo>
                <a:cubicBezTo>
                  <a:pt x="12627618" y="3206069"/>
                  <a:pt x="12660509" y="3100332"/>
                  <a:pt x="12667474" y="3366287"/>
                </a:cubicBezTo>
                <a:cubicBezTo>
                  <a:pt x="12674439" y="3632242"/>
                  <a:pt x="12658754" y="3643039"/>
                  <a:pt x="12667474" y="3847185"/>
                </a:cubicBezTo>
                <a:cubicBezTo>
                  <a:pt x="12676194" y="4051331"/>
                  <a:pt x="12656625" y="4290031"/>
                  <a:pt x="12667474" y="4534183"/>
                </a:cubicBezTo>
                <a:cubicBezTo>
                  <a:pt x="12678323" y="4778335"/>
                  <a:pt x="12704621" y="5167932"/>
                  <a:pt x="12667474" y="5358580"/>
                </a:cubicBezTo>
                <a:cubicBezTo>
                  <a:pt x="12630327" y="5549228"/>
                  <a:pt x="12677043" y="5698538"/>
                  <a:pt x="12667474" y="5839478"/>
                </a:cubicBezTo>
                <a:cubicBezTo>
                  <a:pt x="12657905" y="5980418"/>
                  <a:pt x="12634141" y="6596632"/>
                  <a:pt x="12667474" y="6869974"/>
                </a:cubicBezTo>
                <a:cubicBezTo>
                  <a:pt x="12508964" y="6861970"/>
                  <a:pt x="12393113" y="6867260"/>
                  <a:pt x="12127440" y="6869974"/>
                </a:cubicBezTo>
                <a:cubicBezTo>
                  <a:pt x="11861767" y="6872688"/>
                  <a:pt x="11717681" y="6855774"/>
                  <a:pt x="11460730" y="6869974"/>
                </a:cubicBezTo>
                <a:cubicBezTo>
                  <a:pt x="11203779" y="6884175"/>
                  <a:pt x="11086549" y="6850860"/>
                  <a:pt x="10920696" y="6869974"/>
                </a:cubicBezTo>
                <a:cubicBezTo>
                  <a:pt x="10754843" y="6889088"/>
                  <a:pt x="10475610" y="6892380"/>
                  <a:pt x="10253987" y="6869974"/>
                </a:cubicBezTo>
                <a:cubicBezTo>
                  <a:pt x="10032364" y="6847568"/>
                  <a:pt x="9836366" y="6874267"/>
                  <a:pt x="9587278" y="6869974"/>
                </a:cubicBezTo>
                <a:cubicBezTo>
                  <a:pt x="9338190" y="6865681"/>
                  <a:pt x="9182895" y="6873255"/>
                  <a:pt x="8920569" y="6869974"/>
                </a:cubicBezTo>
                <a:cubicBezTo>
                  <a:pt x="8658243" y="6866693"/>
                  <a:pt x="8627372" y="6883868"/>
                  <a:pt x="8507209" y="6869974"/>
                </a:cubicBezTo>
                <a:cubicBezTo>
                  <a:pt x="8387046" y="6856080"/>
                  <a:pt x="8018440" y="6874914"/>
                  <a:pt x="7840500" y="6869974"/>
                </a:cubicBezTo>
                <a:cubicBezTo>
                  <a:pt x="7662560" y="6865034"/>
                  <a:pt x="7481877" y="6873856"/>
                  <a:pt x="7173791" y="6869974"/>
                </a:cubicBezTo>
                <a:cubicBezTo>
                  <a:pt x="6865705" y="6866092"/>
                  <a:pt x="6577939" y="6899998"/>
                  <a:pt x="6253732" y="6869974"/>
                </a:cubicBezTo>
                <a:cubicBezTo>
                  <a:pt x="5929525" y="6839950"/>
                  <a:pt x="5935789" y="6856750"/>
                  <a:pt x="5840372" y="6869974"/>
                </a:cubicBezTo>
                <a:cubicBezTo>
                  <a:pt x="5744955" y="6883198"/>
                  <a:pt x="5311538" y="6844384"/>
                  <a:pt x="4920314" y="6869974"/>
                </a:cubicBezTo>
                <a:cubicBezTo>
                  <a:pt x="4529090" y="6895564"/>
                  <a:pt x="4694297" y="6864417"/>
                  <a:pt x="4633629" y="6869974"/>
                </a:cubicBezTo>
                <a:cubicBezTo>
                  <a:pt x="4572962" y="6875531"/>
                  <a:pt x="4114278" y="6896925"/>
                  <a:pt x="3966919" y="6869974"/>
                </a:cubicBezTo>
                <a:cubicBezTo>
                  <a:pt x="3819560" y="6843024"/>
                  <a:pt x="3809507" y="6876440"/>
                  <a:pt x="3680235" y="6869974"/>
                </a:cubicBezTo>
                <a:cubicBezTo>
                  <a:pt x="3550963" y="6863508"/>
                  <a:pt x="3417225" y="6889806"/>
                  <a:pt x="3266875" y="6869974"/>
                </a:cubicBezTo>
                <a:cubicBezTo>
                  <a:pt x="3116525" y="6850142"/>
                  <a:pt x="2987152" y="6859201"/>
                  <a:pt x="2726840" y="6869974"/>
                </a:cubicBezTo>
                <a:cubicBezTo>
                  <a:pt x="2466528" y="6880747"/>
                  <a:pt x="2244989" y="6834615"/>
                  <a:pt x="1933457" y="6869974"/>
                </a:cubicBezTo>
                <a:cubicBezTo>
                  <a:pt x="1621925" y="6905333"/>
                  <a:pt x="1415996" y="6867095"/>
                  <a:pt x="1266747" y="6869974"/>
                </a:cubicBezTo>
                <a:cubicBezTo>
                  <a:pt x="1117498" y="6872854"/>
                  <a:pt x="1102149" y="6872650"/>
                  <a:pt x="980062" y="6869974"/>
                </a:cubicBezTo>
                <a:cubicBezTo>
                  <a:pt x="857975" y="6867298"/>
                  <a:pt x="404976" y="6848520"/>
                  <a:pt x="0" y="6869974"/>
                </a:cubicBezTo>
                <a:cubicBezTo>
                  <a:pt x="19659" y="6674447"/>
                  <a:pt x="-13871" y="6518657"/>
                  <a:pt x="0" y="6251676"/>
                </a:cubicBezTo>
                <a:cubicBezTo>
                  <a:pt x="13871" y="5984695"/>
                  <a:pt x="40423" y="5733620"/>
                  <a:pt x="0" y="5427279"/>
                </a:cubicBezTo>
                <a:cubicBezTo>
                  <a:pt x="-40423" y="5120938"/>
                  <a:pt x="2238" y="4771589"/>
                  <a:pt x="0" y="4602883"/>
                </a:cubicBezTo>
                <a:cubicBezTo>
                  <a:pt x="-2238" y="4434177"/>
                  <a:pt x="14799" y="4360452"/>
                  <a:pt x="0" y="4121984"/>
                </a:cubicBezTo>
                <a:cubicBezTo>
                  <a:pt x="-14799" y="3883516"/>
                  <a:pt x="-9036" y="3526324"/>
                  <a:pt x="0" y="3366287"/>
                </a:cubicBezTo>
                <a:cubicBezTo>
                  <a:pt x="9036" y="3206250"/>
                  <a:pt x="-7576" y="3057158"/>
                  <a:pt x="0" y="2816689"/>
                </a:cubicBezTo>
                <a:cubicBezTo>
                  <a:pt x="7576" y="2576220"/>
                  <a:pt x="4050" y="2439938"/>
                  <a:pt x="0" y="2198392"/>
                </a:cubicBezTo>
                <a:cubicBezTo>
                  <a:pt x="-4050" y="1956846"/>
                  <a:pt x="-14655" y="1825226"/>
                  <a:pt x="0" y="1648794"/>
                </a:cubicBezTo>
                <a:cubicBezTo>
                  <a:pt x="14655" y="1472362"/>
                  <a:pt x="23911" y="1196818"/>
                  <a:pt x="0" y="893097"/>
                </a:cubicBezTo>
                <a:cubicBezTo>
                  <a:pt x="-23911" y="589376"/>
                  <a:pt x="-39382" y="195766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12665477" cy="6885274"/>
          </a:xfrm>
          <a:custGeom>
            <a:avLst/>
            <a:gdLst>
              <a:gd name="connsiteX0" fmla="*/ 0 w 12665477"/>
              <a:gd name="connsiteY0" fmla="*/ 0 h 6885274"/>
              <a:gd name="connsiteX1" fmla="*/ 793259 w 12665477"/>
              <a:gd name="connsiteY1" fmla="*/ 0 h 6885274"/>
              <a:gd name="connsiteX2" fmla="*/ 1459863 w 12665477"/>
              <a:gd name="connsiteY2" fmla="*/ 0 h 6885274"/>
              <a:gd name="connsiteX3" fmla="*/ 2379776 w 12665477"/>
              <a:gd name="connsiteY3" fmla="*/ 0 h 6885274"/>
              <a:gd name="connsiteX4" fmla="*/ 3173035 w 12665477"/>
              <a:gd name="connsiteY4" fmla="*/ 0 h 6885274"/>
              <a:gd name="connsiteX5" fmla="*/ 3459675 w 12665477"/>
              <a:gd name="connsiteY5" fmla="*/ 0 h 6885274"/>
              <a:gd name="connsiteX6" fmla="*/ 4252934 w 12665477"/>
              <a:gd name="connsiteY6" fmla="*/ 0 h 6885274"/>
              <a:gd name="connsiteX7" fmla="*/ 5046193 w 12665477"/>
              <a:gd name="connsiteY7" fmla="*/ 0 h 6885274"/>
              <a:gd name="connsiteX8" fmla="*/ 5586142 w 12665477"/>
              <a:gd name="connsiteY8" fmla="*/ 0 h 6885274"/>
              <a:gd name="connsiteX9" fmla="*/ 6506056 w 12665477"/>
              <a:gd name="connsiteY9" fmla="*/ 0 h 6885274"/>
              <a:gd name="connsiteX10" fmla="*/ 7299314 w 12665477"/>
              <a:gd name="connsiteY10" fmla="*/ 0 h 6885274"/>
              <a:gd name="connsiteX11" fmla="*/ 7712609 w 12665477"/>
              <a:gd name="connsiteY11" fmla="*/ 0 h 6885274"/>
              <a:gd name="connsiteX12" fmla="*/ 8632522 w 12665477"/>
              <a:gd name="connsiteY12" fmla="*/ 0 h 6885274"/>
              <a:gd name="connsiteX13" fmla="*/ 9299127 w 12665477"/>
              <a:gd name="connsiteY13" fmla="*/ 0 h 6885274"/>
              <a:gd name="connsiteX14" fmla="*/ 9839076 w 12665477"/>
              <a:gd name="connsiteY14" fmla="*/ 0 h 6885274"/>
              <a:gd name="connsiteX15" fmla="*/ 10125716 w 12665477"/>
              <a:gd name="connsiteY15" fmla="*/ 0 h 6885274"/>
              <a:gd name="connsiteX16" fmla="*/ 10665665 w 12665477"/>
              <a:gd name="connsiteY16" fmla="*/ 0 h 6885274"/>
              <a:gd name="connsiteX17" fmla="*/ 11332269 w 12665477"/>
              <a:gd name="connsiteY17" fmla="*/ 0 h 6885274"/>
              <a:gd name="connsiteX18" fmla="*/ 12665477 w 12665477"/>
              <a:gd name="connsiteY18" fmla="*/ 0 h 6885274"/>
              <a:gd name="connsiteX19" fmla="*/ 12665477 w 12665477"/>
              <a:gd name="connsiteY19" fmla="*/ 619675 h 6885274"/>
              <a:gd name="connsiteX20" fmla="*/ 12665477 w 12665477"/>
              <a:gd name="connsiteY20" fmla="*/ 1377055 h 6885274"/>
              <a:gd name="connsiteX21" fmla="*/ 12665477 w 12665477"/>
              <a:gd name="connsiteY21" fmla="*/ 1927877 h 6885274"/>
              <a:gd name="connsiteX22" fmla="*/ 12665477 w 12665477"/>
              <a:gd name="connsiteY22" fmla="*/ 2547551 h 6885274"/>
              <a:gd name="connsiteX23" fmla="*/ 12665477 w 12665477"/>
              <a:gd name="connsiteY23" fmla="*/ 3098373 h 6885274"/>
              <a:gd name="connsiteX24" fmla="*/ 12665477 w 12665477"/>
              <a:gd name="connsiteY24" fmla="*/ 3855753 h 6885274"/>
              <a:gd name="connsiteX25" fmla="*/ 12665477 w 12665477"/>
              <a:gd name="connsiteY25" fmla="*/ 4475428 h 6885274"/>
              <a:gd name="connsiteX26" fmla="*/ 12665477 w 12665477"/>
              <a:gd name="connsiteY26" fmla="*/ 4957397 h 6885274"/>
              <a:gd name="connsiteX27" fmla="*/ 12665477 w 12665477"/>
              <a:gd name="connsiteY27" fmla="*/ 5714777 h 6885274"/>
              <a:gd name="connsiteX28" fmla="*/ 12665477 w 12665477"/>
              <a:gd name="connsiteY28" fmla="*/ 6885274 h 6885274"/>
              <a:gd name="connsiteX29" fmla="*/ 12125528 w 12665477"/>
              <a:gd name="connsiteY29" fmla="*/ 6885274 h 6885274"/>
              <a:gd name="connsiteX30" fmla="*/ 11205614 w 12665477"/>
              <a:gd name="connsiteY30" fmla="*/ 6885274 h 6885274"/>
              <a:gd name="connsiteX31" fmla="*/ 10412355 w 12665477"/>
              <a:gd name="connsiteY31" fmla="*/ 6885274 h 6885274"/>
              <a:gd name="connsiteX32" fmla="*/ 9872406 w 12665477"/>
              <a:gd name="connsiteY32" fmla="*/ 6885274 h 6885274"/>
              <a:gd name="connsiteX33" fmla="*/ 9459112 w 12665477"/>
              <a:gd name="connsiteY33" fmla="*/ 6885274 h 6885274"/>
              <a:gd name="connsiteX34" fmla="*/ 9172472 w 12665477"/>
              <a:gd name="connsiteY34" fmla="*/ 6885274 h 6885274"/>
              <a:gd name="connsiteX35" fmla="*/ 8252558 w 12665477"/>
              <a:gd name="connsiteY35" fmla="*/ 6885274 h 6885274"/>
              <a:gd name="connsiteX36" fmla="*/ 7965918 w 12665477"/>
              <a:gd name="connsiteY36" fmla="*/ 6885274 h 6885274"/>
              <a:gd name="connsiteX37" fmla="*/ 7299314 w 12665477"/>
              <a:gd name="connsiteY37" fmla="*/ 6885274 h 6885274"/>
              <a:gd name="connsiteX38" fmla="*/ 7012675 w 12665477"/>
              <a:gd name="connsiteY38" fmla="*/ 6885274 h 6885274"/>
              <a:gd name="connsiteX39" fmla="*/ 6726035 w 12665477"/>
              <a:gd name="connsiteY39" fmla="*/ 6885274 h 6885274"/>
              <a:gd name="connsiteX40" fmla="*/ 6439395 w 12665477"/>
              <a:gd name="connsiteY40" fmla="*/ 6885274 h 6885274"/>
              <a:gd name="connsiteX41" fmla="*/ 5899446 w 12665477"/>
              <a:gd name="connsiteY41" fmla="*/ 6885274 h 6885274"/>
              <a:gd name="connsiteX42" fmla="*/ 5106187 w 12665477"/>
              <a:gd name="connsiteY42" fmla="*/ 6885274 h 6885274"/>
              <a:gd name="connsiteX43" fmla="*/ 4819547 w 12665477"/>
              <a:gd name="connsiteY43" fmla="*/ 6885274 h 6885274"/>
              <a:gd name="connsiteX44" fmla="*/ 4532908 w 12665477"/>
              <a:gd name="connsiteY44" fmla="*/ 6885274 h 6885274"/>
              <a:gd name="connsiteX45" fmla="*/ 3612994 w 12665477"/>
              <a:gd name="connsiteY45" fmla="*/ 6885274 h 6885274"/>
              <a:gd name="connsiteX46" fmla="*/ 3073045 w 12665477"/>
              <a:gd name="connsiteY46" fmla="*/ 6885274 h 6885274"/>
              <a:gd name="connsiteX47" fmla="*/ 2153131 w 12665477"/>
              <a:gd name="connsiteY47" fmla="*/ 6885274 h 6885274"/>
              <a:gd name="connsiteX48" fmla="*/ 1866491 w 12665477"/>
              <a:gd name="connsiteY48" fmla="*/ 6885274 h 6885274"/>
              <a:gd name="connsiteX49" fmla="*/ 1199887 w 12665477"/>
              <a:gd name="connsiteY49" fmla="*/ 6885274 h 6885274"/>
              <a:gd name="connsiteX50" fmla="*/ 786593 w 12665477"/>
              <a:gd name="connsiteY50" fmla="*/ 6885274 h 6885274"/>
              <a:gd name="connsiteX51" fmla="*/ 0 w 12665477"/>
              <a:gd name="connsiteY51" fmla="*/ 6885274 h 6885274"/>
              <a:gd name="connsiteX52" fmla="*/ 0 w 12665477"/>
              <a:gd name="connsiteY52" fmla="*/ 6334452 h 6885274"/>
              <a:gd name="connsiteX53" fmla="*/ 0 w 12665477"/>
              <a:gd name="connsiteY53" fmla="*/ 5852483 h 6885274"/>
              <a:gd name="connsiteX54" fmla="*/ 0 w 12665477"/>
              <a:gd name="connsiteY54" fmla="*/ 5095103 h 6885274"/>
              <a:gd name="connsiteX55" fmla="*/ 0 w 12665477"/>
              <a:gd name="connsiteY55" fmla="*/ 4475428 h 6885274"/>
              <a:gd name="connsiteX56" fmla="*/ 0 w 12665477"/>
              <a:gd name="connsiteY56" fmla="*/ 3855753 h 6885274"/>
              <a:gd name="connsiteX57" fmla="*/ 0 w 12665477"/>
              <a:gd name="connsiteY57" fmla="*/ 3304932 h 6885274"/>
              <a:gd name="connsiteX58" fmla="*/ 0 w 12665477"/>
              <a:gd name="connsiteY58" fmla="*/ 2822962 h 6885274"/>
              <a:gd name="connsiteX59" fmla="*/ 0 w 12665477"/>
              <a:gd name="connsiteY59" fmla="*/ 2203288 h 6885274"/>
              <a:gd name="connsiteX60" fmla="*/ 0 w 12665477"/>
              <a:gd name="connsiteY60" fmla="*/ 1377055 h 6885274"/>
              <a:gd name="connsiteX61" fmla="*/ 0 w 12665477"/>
              <a:gd name="connsiteY61" fmla="*/ 619675 h 6885274"/>
              <a:gd name="connsiteX62" fmla="*/ 0 w 12665477"/>
              <a:gd name="connsiteY62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665477" h="6885274" fill="none" extrusionOk="0">
                <a:moveTo>
                  <a:pt x="0" y="0"/>
                </a:moveTo>
                <a:cubicBezTo>
                  <a:pt x="182403" y="18924"/>
                  <a:pt x="500660" y="-22097"/>
                  <a:pt x="793259" y="0"/>
                </a:cubicBezTo>
                <a:cubicBezTo>
                  <a:pt x="1085858" y="22097"/>
                  <a:pt x="1200334" y="8725"/>
                  <a:pt x="1459863" y="0"/>
                </a:cubicBezTo>
                <a:cubicBezTo>
                  <a:pt x="1719392" y="-8725"/>
                  <a:pt x="1954241" y="36366"/>
                  <a:pt x="2379776" y="0"/>
                </a:cubicBezTo>
                <a:cubicBezTo>
                  <a:pt x="2805311" y="-36366"/>
                  <a:pt x="2799612" y="-34858"/>
                  <a:pt x="3173035" y="0"/>
                </a:cubicBezTo>
                <a:cubicBezTo>
                  <a:pt x="3546458" y="34858"/>
                  <a:pt x="3385665" y="10515"/>
                  <a:pt x="3459675" y="0"/>
                </a:cubicBezTo>
                <a:cubicBezTo>
                  <a:pt x="3533685" y="-10515"/>
                  <a:pt x="4067209" y="28263"/>
                  <a:pt x="4252934" y="0"/>
                </a:cubicBezTo>
                <a:cubicBezTo>
                  <a:pt x="4438659" y="-28263"/>
                  <a:pt x="4847861" y="-30730"/>
                  <a:pt x="5046193" y="0"/>
                </a:cubicBezTo>
                <a:cubicBezTo>
                  <a:pt x="5244525" y="30730"/>
                  <a:pt x="5474022" y="15676"/>
                  <a:pt x="5586142" y="0"/>
                </a:cubicBezTo>
                <a:cubicBezTo>
                  <a:pt x="5698262" y="-15676"/>
                  <a:pt x="6116421" y="1677"/>
                  <a:pt x="6506056" y="0"/>
                </a:cubicBezTo>
                <a:cubicBezTo>
                  <a:pt x="6895691" y="-1677"/>
                  <a:pt x="6984282" y="25091"/>
                  <a:pt x="7299314" y="0"/>
                </a:cubicBezTo>
                <a:cubicBezTo>
                  <a:pt x="7614346" y="-25091"/>
                  <a:pt x="7522079" y="18004"/>
                  <a:pt x="7712609" y="0"/>
                </a:cubicBezTo>
                <a:cubicBezTo>
                  <a:pt x="7903139" y="-18004"/>
                  <a:pt x="8297519" y="-19264"/>
                  <a:pt x="8632522" y="0"/>
                </a:cubicBezTo>
                <a:cubicBezTo>
                  <a:pt x="8967525" y="19264"/>
                  <a:pt x="8974731" y="-23889"/>
                  <a:pt x="9299127" y="0"/>
                </a:cubicBezTo>
                <a:cubicBezTo>
                  <a:pt x="9623523" y="23889"/>
                  <a:pt x="9573045" y="21760"/>
                  <a:pt x="9839076" y="0"/>
                </a:cubicBezTo>
                <a:cubicBezTo>
                  <a:pt x="10105107" y="-21760"/>
                  <a:pt x="10033481" y="-1041"/>
                  <a:pt x="10125716" y="0"/>
                </a:cubicBezTo>
                <a:cubicBezTo>
                  <a:pt x="10217951" y="1041"/>
                  <a:pt x="10473847" y="26856"/>
                  <a:pt x="10665665" y="0"/>
                </a:cubicBezTo>
                <a:cubicBezTo>
                  <a:pt x="10857483" y="-26856"/>
                  <a:pt x="11095052" y="-2586"/>
                  <a:pt x="11332269" y="0"/>
                </a:cubicBezTo>
                <a:cubicBezTo>
                  <a:pt x="11569486" y="2586"/>
                  <a:pt x="12159761" y="49175"/>
                  <a:pt x="12665477" y="0"/>
                </a:cubicBezTo>
                <a:cubicBezTo>
                  <a:pt x="12672549" y="227233"/>
                  <a:pt x="12655815" y="402654"/>
                  <a:pt x="12665477" y="619675"/>
                </a:cubicBezTo>
                <a:cubicBezTo>
                  <a:pt x="12675139" y="836696"/>
                  <a:pt x="12633408" y="1104333"/>
                  <a:pt x="12665477" y="1377055"/>
                </a:cubicBezTo>
                <a:cubicBezTo>
                  <a:pt x="12697546" y="1649777"/>
                  <a:pt x="12665978" y="1804101"/>
                  <a:pt x="12665477" y="1927877"/>
                </a:cubicBezTo>
                <a:cubicBezTo>
                  <a:pt x="12664976" y="2051653"/>
                  <a:pt x="12640282" y="2413473"/>
                  <a:pt x="12665477" y="2547551"/>
                </a:cubicBezTo>
                <a:cubicBezTo>
                  <a:pt x="12690672" y="2681629"/>
                  <a:pt x="12642646" y="2938754"/>
                  <a:pt x="12665477" y="3098373"/>
                </a:cubicBezTo>
                <a:cubicBezTo>
                  <a:pt x="12688308" y="3257992"/>
                  <a:pt x="12677470" y="3650513"/>
                  <a:pt x="12665477" y="3855753"/>
                </a:cubicBezTo>
                <a:cubicBezTo>
                  <a:pt x="12653484" y="4060993"/>
                  <a:pt x="12656198" y="4248188"/>
                  <a:pt x="12665477" y="4475428"/>
                </a:cubicBezTo>
                <a:cubicBezTo>
                  <a:pt x="12674756" y="4702668"/>
                  <a:pt x="12682434" y="4797103"/>
                  <a:pt x="12665477" y="4957397"/>
                </a:cubicBezTo>
                <a:cubicBezTo>
                  <a:pt x="12648520" y="5117691"/>
                  <a:pt x="12629731" y="5355050"/>
                  <a:pt x="12665477" y="5714777"/>
                </a:cubicBezTo>
                <a:cubicBezTo>
                  <a:pt x="12701223" y="6074504"/>
                  <a:pt x="12708005" y="6486002"/>
                  <a:pt x="12665477" y="6885274"/>
                </a:cubicBezTo>
                <a:cubicBezTo>
                  <a:pt x="12470074" y="6870302"/>
                  <a:pt x="12327249" y="6881449"/>
                  <a:pt x="12125528" y="6885274"/>
                </a:cubicBezTo>
                <a:cubicBezTo>
                  <a:pt x="11923807" y="6889099"/>
                  <a:pt x="11639291" y="6870993"/>
                  <a:pt x="11205614" y="6885274"/>
                </a:cubicBezTo>
                <a:cubicBezTo>
                  <a:pt x="10771937" y="6899555"/>
                  <a:pt x="10769197" y="6911373"/>
                  <a:pt x="10412355" y="6885274"/>
                </a:cubicBezTo>
                <a:cubicBezTo>
                  <a:pt x="10055513" y="6859175"/>
                  <a:pt x="10109277" y="6912201"/>
                  <a:pt x="9872406" y="6885274"/>
                </a:cubicBezTo>
                <a:cubicBezTo>
                  <a:pt x="9635535" y="6858347"/>
                  <a:pt x="9637591" y="6879863"/>
                  <a:pt x="9459112" y="6885274"/>
                </a:cubicBezTo>
                <a:cubicBezTo>
                  <a:pt x="9280633" y="6890685"/>
                  <a:pt x="9304827" y="6877292"/>
                  <a:pt x="9172472" y="6885274"/>
                </a:cubicBezTo>
                <a:cubicBezTo>
                  <a:pt x="9040117" y="6893256"/>
                  <a:pt x="8561066" y="6893268"/>
                  <a:pt x="8252558" y="6885274"/>
                </a:cubicBezTo>
                <a:cubicBezTo>
                  <a:pt x="7944050" y="6877280"/>
                  <a:pt x="8060252" y="6882613"/>
                  <a:pt x="7965918" y="6885274"/>
                </a:cubicBezTo>
                <a:cubicBezTo>
                  <a:pt x="7871584" y="6887935"/>
                  <a:pt x="7567197" y="6852807"/>
                  <a:pt x="7299314" y="6885274"/>
                </a:cubicBezTo>
                <a:cubicBezTo>
                  <a:pt x="7031431" y="6917741"/>
                  <a:pt x="7144020" y="6873288"/>
                  <a:pt x="7012675" y="6885274"/>
                </a:cubicBezTo>
                <a:cubicBezTo>
                  <a:pt x="6881330" y="6897260"/>
                  <a:pt x="6850024" y="6872905"/>
                  <a:pt x="6726035" y="6885274"/>
                </a:cubicBezTo>
                <a:cubicBezTo>
                  <a:pt x="6602046" y="6897643"/>
                  <a:pt x="6554474" y="6897257"/>
                  <a:pt x="6439395" y="6885274"/>
                </a:cubicBezTo>
                <a:cubicBezTo>
                  <a:pt x="6324316" y="6873291"/>
                  <a:pt x="6023201" y="6896315"/>
                  <a:pt x="5899446" y="6885274"/>
                </a:cubicBezTo>
                <a:cubicBezTo>
                  <a:pt x="5775691" y="6874233"/>
                  <a:pt x="5370654" y="6871728"/>
                  <a:pt x="5106187" y="6885274"/>
                </a:cubicBezTo>
                <a:cubicBezTo>
                  <a:pt x="4841720" y="6898820"/>
                  <a:pt x="4943296" y="6888464"/>
                  <a:pt x="4819547" y="6885274"/>
                </a:cubicBezTo>
                <a:cubicBezTo>
                  <a:pt x="4695798" y="6882084"/>
                  <a:pt x="4596739" y="6894204"/>
                  <a:pt x="4532908" y="6885274"/>
                </a:cubicBezTo>
                <a:cubicBezTo>
                  <a:pt x="4469077" y="6876344"/>
                  <a:pt x="3818001" y="6866688"/>
                  <a:pt x="3612994" y="6885274"/>
                </a:cubicBezTo>
                <a:cubicBezTo>
                  <a:pt x="3407987" y="6903860"/>
                  <a:pt x="3284357" y="6886351"/>
                  <a:pt x="3073045" y="6885274"/>
                </a:cubicBezTo>
                <a:cubicBezTo>
                  <a:pt x="2861733" y="6884197"/>
                  <a:pt x="2400399" y="6901150"/>
                  <a:pt x="2153131" y="6885274"/>
                </a:cubicBezTo>
                <a:cubicBezTo>
                  <a:pt x="1905863" y="6869398"/>
                  <a:pt x="1951105" y="6899133"/>
                  <a:pt x="1866491" y="6885274"/>
                </a:cubicBezTo>
                <a:cubicBezTo>
                  <a:pt x="1781877" y="6871415"/>
                  <a:pt x="1350289" y="6897238"/>
                  <a:pt x="1199887" y="6885274"/>
                </a:cubicBezTo>
                <a:cubicBezTo>
                  <a:pt x="1049485" y="6873310"/>
                  <a:pt x="944758" y="6894871"/>
                  <a:pt x="786593" y="6885274"/>
                </a:cubicBezTo>
                <a:cubicBezTo>
                  <a:pt x="628428" y="6875677"/>
                  <a:pt x="389644" y="6923414"/>
                  <a:pt x="0" y="6885274"/>
                </a:cubicBezTo>
                <a:cubicBezTo>
                  <a:pt x="11854" y="6620074"/>
                  <a:pt x="-14388" y="6568973"/>
                  <a:pt x="0" y="6334452"/>
                </a:cubicBezTo>
                <a:cubicBezTo>
                  <a:pt x="14388" y="6099931"/>
                  <a:pt x="6136" y="5966614"/>
                  <a:pt x="0" y="5852483"/>
                </a:cubicBezTo>
                <a:cubicBezTo>
                  <a:pt x="-6136" y="5738352"/>
                  <a:pt x="-24108" y="5447633"/>
                  <a:pt x="0" y="5095103"/>
                </a:cubicBezTo>
                <a:cubicBezTo>
                  <a:pt x="24108" y="4742573"/>
                  <a:pt x="-29160" y="4619765"/>
                  <a:pt x="0" y="4475428"/>
                </a:cubicBezTo>
                <a:cubicBezTo>
                  <a:pt x="29160" y="4331092"/>
                  <a:pt x="-17913" y="4008465"/>
                  <a:pt x="0" y="3855753"/>
                </a:cubicBezTo>
                <a:cubicBezTo>
                  <a:pt x="17913" y="3703041"/>
                  <a:pt x="4802" y="3572451"/>
                  <a:pt x="0" y="3304932"/>
                </a:cubicBezTo>
                <a:cubicBezTo>
                  <a:pt x="-4802" y="3037413"/>
                  <a:pt x="21046" y="3055600"/>
                  <a:pt x="0" y="2822962"/>
                </a:cubicBezTo>
                <a:cubicBezTo>
                  <a:pt x="-21046" y="2590324"/>
                  <a:pt x="-6057" y="2496530"/>
                  <a:pt x="0" y="2203288"/>
                </a:cubicBezTo>
                <a:cubicBezTo>
                  <a:pt x="6057" y="1910046"/>
                  <a:pt x="-22821" y="1655046"/>
                  <a:pt x="0" y="1377055"/>
                </a:cubicBezTo>
                <a:cubicBezTo>
                  <a:pt x="22821" y="1099064"/>
                  <a:pt x="-11155" y="922650"/>
                  <a:pt x="0" y="619675"/>
                </a:cubicBezTo>
                <a:cubicBezTo>
                  <a:pt x="11155" y="316700"/>
                  <a:pt x="2367" y="295414"/>
                  <a:pt x="0" y="0"/>
                </a:cubicBezTo>
                <a:close/>
              </a:path>
              <a:path w="12665477" h="6885274" stroke="0" extrusionOk="0">
                <a:moveTo>
                  <a:pt x="0" y="0"/>
                </a:moveTo>
                <a:cubicBezTo>
                  <a:pt x="126201" y="76"/>
                  <a:pt x="168606" y="13691"/>
                  <a:pt x="286640" y="0"/>
                </a:cubicBezTo>
                <a:cubicBezTo>
                  <a:pt x="404674" y="-13691"/>
                  <a:pt x="623345" y="-8924"/>
                  <a:pt x="826589" y="0"/>
                </a:cubicBezTo>
                <a:cubicBezTo>
                  <a:pt x="1029833" y="8924"/>
                  <a:pt x="1103181" y="9047"/>
                  <a:pt x="1239884" y="0"/>
                </a:cubicBezTo>
                <a:cubicBezTo>
                  <a:pt x="1376587" y="-9047"/>
                  <a:pt x="1389384" y="9859"/>
                  <a:pt x="1526523" y="0"/>
                </a:cubicBezTo>
                <a:cubicBezTo>
                  <a:pt x="1663662" y="-9859"/>
                  <a:pt x="2206670" y="-43539"/>
                  <a:pt x="2446437" y="0"/>
                </a:cubicBezTo>
                <a:cubicBezTo>
                  <a:pt x="2686204" y="43539"/>
                  <a:pt x="2616498" y="6586"/>
                  <a:pt x="2733077" y="0"/>
                </a:cubicBezTo>
                <a:cubicBezTo>
                  <a:pt x="2849656" y="-6586"/>
                  <a:pt x="3217187" y="33077"/>
                  <a:pt x="3399681" y="0"/>
                </a:cubicBezTo>
                <a:cubicBezTo>
                  <a:pt x="3582175" y="-33077"/>
                  <a:pt x="3701905" y="-16411"/>
                  <a:pt x="3939630" y="0"/>
                </a:cubicBezTo>
                <a:cubicBezTo>
                  <a:pt x="4177355" y="16411"/>
                  <a:pt x="4263622" y="24182"/>
                  <a:pt x="4479579" y="0"/>
                </a:cubicBezTo>
                <a:cubicBezTo>
                  <a:pt x="4695536" y="-24182"/>
                  <a:pt x="4751822" y="-24190"/>
                  <a:pt x="5019529" y="0"/>
                </a:cubicBezTo>
                <a:cubicBezTo>
                  <a:pt x="5287236" y="24190"/>
                  <a:pt x="5489792" y="30986"/>
                  <a:pt x="5812787" y="0"/>
                </a:cubicBezTo>
                <a:cubicBezTo>
                  <a:pt x="6135782" y="-30986"/>
                  <a:pt x="6199416" y="28457"/>
                  <a:pt x="6479391" y="0"/>
                </a:cubicBezTo>
                <a:cubicBezTo>
                  <a:pt x="6759366" y="-28457"/>
                  <a:pt x="7080377" y="4768"/>
                  <a:pt x="7399305" y="0"/>
                </a:cubicBezTo>
                <a:cubicBezTo>
                  <a:pt x="7718233" y="-4768"/>
                  <a:pt x="7755972" y="23963"/>
                  <a:pt x="7939254" y="0"/>
                </a:cubicBezTo>
                <a:cubicBezTo>
                  <a:pt x="8122536" y="-23963"/>
                  <a:pt x="8326342" y="8617"/>
                  <a:pt x="8605858" y="0"/>
                </a:cubicBezTo>
                <a:cubicBezTo>
                  <a:pt x="8885374" y="-8617"/>
                  <a:pt x="9019890" y="436"/>
                  <a:pt x="9145808" y="0"/>
                </a:cubicBezTo>
                <a:cubicBezTo>
                  <a:pt x="9271726" y="-436"/>
                  <a:pt x="9761138" y="-5523"/>
                  <a:pt x="10065721" y="0"/>
                </a:cubicBezTo>
                <a:cubicBezTo>
                  <a:pt x="10370304" y="5523"/>
                  <a:pt x="10454796" y="9257"/>
                  <a:pt x="10605670" y="0"/>
                </a:cubicBezTo>
                <a:cubicBezTo>
                  <a:pt x="10756544" y="-9257"/>
                  <a:pt x="10937543" y="17034"/>
                  <a:pt x="11145620" y="0"/>
                </a:cubicBezTo>
                <a:cubicBezTo>
                  <a:pt x="11353697" y="-17034"/>
                  <a:pt x="11570449" y="-8272"/>
                  <a:pt x="11812224" y="0"/>
                </a:cubicBezTo>
                <a:cubicBezTo>
                  <a:pt x="12053999" y="8272"/>
                  <a:pt x="12407892" y="11842"/>
                  <a:pt x="12665477" y="0"/>
                </a:cubicBezTo>
                <a:cubicBezTo>
                  <a:pt x="12655443" y="201372"/>
                  <a:pt x="12665972" y="420339"/>
                  <a:pt x="12665477" y="550822"/>
                </a:cubicBezTo>
                <a:cubicBezTo>
                  <a:pt x="12664982" y="681305"/>
                  <a:pt x="12677476" y="888649"/>
                  <a:pt x="12665477" y="1032791"/>
                </a:cubicBezTo>
                <a:cubicBezTo>
                  <a:pt x="12653478" y="1176933"/>
                  <a:pt x="12641490" y="1327772"/>
                  <a:pt x="12665477" y="1514760"/>
                </a:cubicBezTo>
                <a:cubicBezTo>
                  <a:pt x="12689464" y="1701748"/>
                  <a:pt x="12663054" y="1775197"/>
                  <a:pt x="12665477" y="1996729"/>
                </a:cubicBezTo>
                <a:cubicBezTo>
                  <a:pt x="12667900" y="2218261"/>
                  <a:pt x="12650285" y="2371791"/>
                  <a:pt x="12665477" y="2478699"/>
                </a:cubicBezTo>
                <a:cubicBezTo>
                  <a:pt x="12680670" y="2585607"/>
                  <a:pt x="12691203" y="2859496"/>
                  <a:pt x="12665477" y="3029521"/>
                </a:cubicBezTo>
                <a:cubicBezTo>
                  <a:pt x="12639751" y="3199546"/>
                  <a:pt x="12661172" y="3508833"/>
                  <a:pt x="12665477" y="3718048"/>
                </a:cubicBezTo>
                <a:cubicBezTo>
                  <a:pt x="12669782" y="3927263"/>
                  <a:pt x="12661536" y="4102852"/>
                  <a:pt x="12665477" y="4337723"/>
                </a:cubicBezTo>
                <a:cubicBezTo>
                  <a:pt x="12669418" y="4572594"/>
                  <a:pt x="12673728" y="4702627"/>
                  <a:pt x="12665477" y="4888545"/>
                </a:cubicBezTo>
                <a:cubicBezTo>
                  <a:pt x="12657226" y="5074463"/>
                  <a:pt x="12689259" y="5253835"/>
                  <a:pt x="12665477" y="5508219"/>
                </a:cubicBezTo>
                <a:cubicBezTo>
                  <a:pt x="12641695" y="5762603"/>
                  <a:pt x="12710471" y="6388297"/>
                  <a:pt x="12665477" y="6885274"/>
                </a:cubicBezTo>
                <a:cubicBezTo>
                  <a:pt x="12393432" y="6918300"/>
                  <a:pt x="12260546" y="6868370"/>
                  <a:pt x="11872218" y="6885274"/>
                </a:cubicBezTo>
                <a:cubicBezTo>
                  <a:pt x="11483890" y="6902178"/>
                  <a:pt x="11537510" y="6875159"/>
                  <a:pt x="11332269" y="6885274"/>
                </a:cubicBezTo>
                <a:cubicBezTo>
                  <a:pt x="11127028" y="6895389"/>
                  <a:pt x="10796660" y="6920566"/>
                  <a:pt x="10539010" y="6885274"/>
                </a:cubicBezTo>
                <a:cubicBezTo>
                  <a:pt x="10281360" y="6849982"/>
                  <a:pt x="10261599" y="6883729"/>
                  <a:pt x="10125716" y="6885274"/>
                </a:cubicBezTo>
                <a:cubicBezTo>
                  <a:pt x="9989833" y="6886819"/>
                  <a:pt x="9625406" y="6924583"/>
                  <a:pt x="9332457" y="6885274"/>
                </a:cubicBezTo>
                <a:cubicBezTo>
                  <a:pt x="9039508" y="6845965"/>
                  <a:pt x="9131695" y="6883249"/>
                  <a:pt x="9045817" y="6885274"/>
                </a:cubicBezTo>
                <a:cubicBezTo>
                  <a:pt x="8959939" y="6887299"/>
                  <a:pt x="8634590" y="6889628"/>
                  <a:pt x="8505868" y="6885274"/>
                </a:cubicBezTo>
                <a:cubicBezTo>
                  <a:pt x="8377146" y="6880920"/>
                  <a:pt x="8087696" y="6905036"/>
                  <a:pt x="7712609" y="6885274"/>
                </a:cubicBezTo>
                <a:cubicBezTo>
                  <a:pt x="7337522" y="6865512"/>
                  <a:pt x="7296643" y="6889826"/>
                  <a:pt x="6919350" y="6885274"/>
                </a:cubicBezTo>
                <a:cubicBezTo>
                  <a:pt x="6542057" y="6880722"/>
                  <a:pt x="6345035" y="6874831"/>
                  <a:pt x="6126091" y="6885274"/>
                </a:cubicBezTo>
                <a:cubicBezTo>
                  <a:pt x="5907147" y="6895717"/>
                  <a:pt x="5743615" y="6898897"/>
                  <a:pt x="5586142" y="6885274"/>
                </a:cubicBezTo>
                <a:cubicBezTo>
                  <a:pt x="5428669" y="6871651"/>
                  <a:pt x="5403179" y="6885991"/>
                  <a:pt x="5299502" y="6885274"/>
                </a:cubicBezTo>
                <a:cubicBezTo>
                  <a:pt x="5195825" y="6884557"/>
                  <a:pt x="5114217" y="6895611"/>
                  <a:pt x="5012862" y="6885274"/>
                </a:cubicBezTo>
                <a:cubicBezTo>
                  <a:pt x="4911507" y="6874937"/>
                  <a:pt x="4532636" y="6879715"/>
                  <a:pt x="4219604" y="6885274"/>
                </a:cubicBezTo>
                <a:cubicBezTo>
                  <a:pt x="3906572" y="6890833"/>
                  <a:pt x="3714038" y="6864177"/>
                  <a:pt x="3299690" y="6885274"/>
                </a:cubicBezTo>
                <a:cubicBezTo>
                  <a:pt x="2885342" y="6906371"/>
                  <a:pt x="2757418" y="6858699"/>
                  <a:pt x="2379776" y="6885274"/>
                </a:cubicBezTo>
                <a:cubicBezTo>
                  <a:pt x="2002134" y="6911849"/>
                  <a:pt x="2156152" y="6878845"/>
                  <a:pt x="2093137" y="6885274"/>
                </a:cubicBezTo>
                <a:cubicBezTo>
                  <a:pt x="2030122" y="6891703"/>
                  <a:pt x="1650373" y="6875661"/>
                  <a:pt x="1299878" y="6885274"/>
                </a:cubicBezTo>
                <a:cubicBezTo>
                  <a:pt x="949383" y="6894887"/>
                  <a:pt x="773386" y="6904805"/>
                  <a:pt x="633274" y="6885274"/>
                </a:cubicBezTo>
                <a:cubicBezTo>
                  <a:pt x="493162" y="6865743"/>
                  <a:pt x="209090" y="6889702"/>
                  <a:pt x="0" y="6885274"/>
                </a:cubicBezTo>
                <a:cubicBezTo>
                  <a:pt x="-10277" y="6750940"/>
                  <a:pt x="-25675" y="6543608"/>
                  <a:pt x="0" y="6334452"/>
                </a:cubicBezTo>
                <a:cubicBezTo>
                  <a:pt x="25675" y="6125296"/>
                  <a:pt x="1289" y="5753140"/>
                  <a:pt x="0" y="5508219"/>
                </a:cubicBezTo>
                <a:cubicBezTo>
                  <a:pt x="-1289" y="5263298"/>
                  <a:pt x="-27563" y="5130513"/>
                  <a:pt x="0" y="4819692"/>
                </a:cubicBezTo>
                <a:cubicBezTo>
                  <a:pt x="27563" y="4508871"/>
                  <a:pt x="26776" y="4269072"/>
                  <a:pt x="0" y="3993459"/>
                </a:cubicBezTo>
                <a:cubicBezTo>
                  <a:pt x="-26776" y="3717846"/>
                  <a:pt x="-26049" y="3554046"/>
                  <a:pt x="0" y="3236079"/>
                </a:cubicBezTo>
                <a:cubicBezTo>
                  <a:pt x="26049" y="2918112"/>
                  <a:pt x="-11271" y="2898837"/>
                  <a:pt x="0" y="2754110"/>
                </a:cubicBezTo>
                <a:cubicBezTo>
                  <a:pt x="11271" y="2609383"/>
                  <a:pt x="-11803" y="2420225"/>
                  <a:pt x="0" y="2134435"/>
                </a:cubicBezTo>
                <a:cubicBezTo>
                  <a:pt x="11803" y="1848645"/>
                  <a:pt x="-29043" y="1677815"/>
                  <a:pt x="0" y="1514760"/>
                </a:cubicBezTo>
                <a:cubicBezTo>
                  <a:pt x="29043" y="1351706"/>
                  <a:pt x="-11209" y="1081191"/>
                  <a:pt x="0" y="895086"/>
                </a:cubicBezTo>
                <a:cubicBezTo>
                  <a:pt x="11209" y="708981"/>
                  <a:pt x="-5594" y="277567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2907854" cy="6893639"/>
          </a:xfrm>
          <a:custGeom>
            <a:avLst/>
            <a:gdLst>
              <a:gd name="connsiteX0" fmla="*/ 0 w 12907854"/>
              <a:gd name="connsiteY0" fmla="*/ 0 h 6893639"/>
              <a:gd name="connsiteX1" fmla="*/ 292125 w 12907854"/>
              <a:gd name="connsiteY1" fmla="*/ 0 h 6893639"/>
              <a:gd name="connsiteX2" fmla="*/ 584250 w 12907854"/>
              <a:gd name="connsiteY2" fmla="*/ 0 h 6893639"/>
              <a:gd name="connsiteX3" fmla="*/ 1134532 w 12907854"/>
              <a:gd name="connsiteY3" fmla="*/ 0 h 6893639"/>
              <a:gd name="connsiteX4" fmla="*/ 2072050 w 12907854"/>
              <a:gd name="connsiteY4" fmla="*/ 0 h 6893639"/>
              <a:gd name="connsiteX5" fmla="*/ 2493254 w 12907854"/>
              <a:gd name="connsiteY5" fmla="*/ 0 h 6893639"/>
              <a:gd name="connsiteX6" fmla="*/ 2914458 w 12907854"/>
              <a:gd name="connsiteY6" fmla="*/ 0 h 6893639"/>
              <a:gd name="connsiteX7" fmla="*/ 3851975 w 12907854"/>
              <a:gd name="connsiteY7" fmla="*/ 0 h 6893639"/>
              <a:gd name="connsiteX8" fmla="*/ 4402258 w 12907854"/>
              <a:gd name="connsiteY8" fmla="*/ 0 h 6893639"/>
              <a:gd name="connsiteX9" fmla="*/ 5210697 w 12907854"/>
              <a:gd name="connsiteY9" fmla="*/ 0 h 6893639"/>
              <a:gd name="connsiteX10" fmla="*/ 6148215 w 12907854"/>
              <a:gd name="connsiteY10" fmla="*/ 0 h 6893639"/>
              <a:gd name="connsiteX11" fmla="*/ 6698497 w 12907854"/>
              <a:gd name="connsiteY11" fmla="*/ 0 h 6893639"/>
              <a:gd name="connsiteX12" fmla="*/ 6990622 w 12907854"/>
              <a:gd name="connsiteY12" fmla="*/ 0 h 6893639"/>
              <a:gd name="connsiteX13" fmla="*/ 7540904 w 12907854"/>
              <a:gd name="connsiteY13" fmla="*/ 0 h 6893639"/>
              <a:gd name="connsiteX14" fmla="*/ 8478422 w 12907854"/>
              <a:gd name="connsiteY14" fmla="*/ 0 h 6893639"/>
              <a:gd name="connsiteX15" fmla="*/ 8899626 w 12907854"/>
              <a:gd name="connsiteY15" fmla="*/ 0 h 6893639"/>
              <a:gd name="connsiteX16" fmla="*/ 9449908 w 12907854"/>
              <a:gd name="connsiteY16" fmla="*/ 0 h 6893639"/>
              <a:gd name="connsiteX17" fmla="*/ 9742033 w 12907854"/>
              <a:gd name="connsiteY17" fmla="*/ 0 h 6893639"/>
              <a:gd name="connsiteX18" fmla="*/ 10292315 w 12907854"/>
              <a:gd name="connsiteY18" fmla="*/ 0 h 6893639"/>
              <a:gd name="connsiteX19" fmla="*/ 11229833 w 12907854"/>
              <a:gd name="connsiteY19" fmla="*/ 0 h 6893639"/>
              <a:gd name="connsiteX20" fmla="*/ 12167351 w 12907854"/>
              <a:gd name="connsiteY20" fmla="*/ 0 h 6893639"/>
              <a:gd name="connsiteX21" fmla="*/ 12907854 w 12907854"/>
              <a:gd name="connsiteY21" fmla="*/ 0 h 6893639"/>
              <a:gd name="connsiteX22" fmla="*/ 12907854 w 12907854"/>
              <a:gd name="connsiteY22" fmla="*/ 827237 h 6893639"/>
              <a:gd name="connsiteX23" fmla="*/ 12907854 w 12907854"/>
              <a:gd name="connsiteY23" fmla="*/ 1378728 h 6893639"/>
              <a:gd name="connsiteX24" fmla="*/ 12907854 w 12907854"/>
              <a:gd name="connsiteY24" fmla="*/ 1930219 h 6893639"/>
              <a:gd name="connsiteX25" fmla="*/ 12907854 w 12907854"/>
              <a:gd name="connsiteY25" fmla="*/ 2550646 h 6893639"/>
              <a:gd name="connsiteX26" fmla="*/ 12907854 w 12907854"/>
              <a:gd name="connsiteY26" fmla="*/ 3102138 h 6893639"/>
              <a:gd name="connsiteX27" fmla="*/ 12907854 w 12907854"/>
              <a:gd name="connsiteY27" fmla="*/ 3722565 h 6893639"/>
              <a:gd name="connsiteX28" fmla="*/ 12907854 w 12907854"/>
              <a:gd name="connsiteY28" fmla="*/ 4205120 h 6893639"/>
              <a:gd name="connsiteX29" fmla="*/ 12907854 w 12907854"/>
              <a:gd name="connsiteY29" fmla="*/ 5032356 h 6893639"/>
              <a:gd name="connsiteX30" fmla="*/ 12907854 w 12907854"/>
              <a:gd name="connsiteY30" fmla="*/ 5721720 h 6893639"/>
              <a:gd name="connsiteX31" fmla="*/ 12907854 w 12907854"/>
              <a:gd name="connsiteY31" fmla="*/ 6204275 h 6893639"/>
              <a:gd name="connsiteX32" fmla="*/ 12907854 w 12907854"/>
              <a:gd name="connsiteY32" fmla="*/ 6893639 h 6893639"/>
              <a:gd name="connsiteX33" fmla="*/ 12357572 w 12907854"/>
              <a:gd name="connsiteY33" fmla="*/ 6893639 h 6893639"/>
              <a:gd name="connsiteX34" fmla="*/ 12065447 w 12907854"/>
              <a:gd name="connsiteY34" fmla="*/ 6893639 h 6893639"/>
              <a:gd name="connsiteX35" fmla="*/ 11515164 w 12907854"/>
              <a:gd name="connsiteY35" fmla="*/ 6893639 h 6893639"/>
              <a:gd name="connsiteX36" fmla="*/ 11223039 w 12907854"/>
              <a:gd name="connsiteY36" fmla="*/ 6893639 h 6893639"/>
              <a:gd name="connsiteX37" fmla="*/ 10543679 w 12907854"/>
              <a:gd name="connsiteY37" fmla="*/ 6893639 h 6893639"/>
              <a:gd name="connsiteX38" fmla="*/ 9993396 w 12907854"/>
              <a:gd name="connsiteY38" fmla="*/ 6893639 h 6893639"/>
              <a:gd name="connsiteX39" fmla="*/ 9184957 w 12907854"/>
              <a:gd name="connsiteY39" fmla="*/ 6893639 h 6893639"/>
              <a:gd name="connsiteX40" fmla="*/ 8247439 w 12907854"/>
              <a:gd name="connsiteY40" fmla="*/ 6893639 h 6893639"/>
              <a:gd name="connsiteX41" fmla="*/ 7697157 w 12907854"/>
              <a:gd name="connsiteY41" fmla="*/ 6893639 h 6893639"/>
              <a:gd name="connsiteX42" fmla="*/ 6759639 w 12907854"/>
              <a:gd name="connsiteY42" fmla="*/ 6893639 h 6893639"/>
              <a:gd name="connsiteX43" fmla="*/ 5822122 w 12907854"/>
              <a:gd name="connsiteY43" fmla="*/ 6893639 h 6893639"/>
              <a:gd name="connsiteX44" fmla="*/ 4884604 w 12907854"/>
              <a:gd name="connsiteY44" fmla="*/ 6893639 h 6893639"/>
              <a:gd name="connsiteX45" fmla="*/ 4076164 w 12907854"/>
              <a:gd name="connsiteY45" fmla="*/ 6893639 h 6893639"/>
              <a:gd name="connsiteX46" fmla="*/ 3784039 w 12907854"/>
              <a:gd name="connsiteY46" fmla="*/ 6893639 h 6893639"/>
              <a:gd name="connsiteX47" fmla="*/ 3491914 w 12907854"/>
              <a:gd name="connsiteY47" fmla="*/ 6893639 h 6893639"/>
              <a:gd name="connsiteX48" fmla="*/ 3070711 w 12907854"/>
              <a:gd name="connsiteY48" fmla="*/ 6893639 h 6893639"/>
              <a:gd name="connsiteX49" fmla="*/ 2391350 w 12907854"/>
              <a:gd name="connsiteY49" fmla="*/ 6893639 h 6893639"/>
              <a:gd name="connsiteX50" fmla="*/ 1970146 w 12907854"/>
              <a:gd name="connsiteY50" fmla="*/ 6893639 h 6893639"/>
              <a:gd name="connsiteX51" fmla="*/ 1548942 w 12907854"/>
              <a:gd name="connsiteY51" fmla="*/ 6893639 h 6893639"/>
              <a:gd name="connsiteX52" fmla="*/ 611425 w 12907854"/>
              <a:gd name="connsiteY52" fmla="*/ 6893639 h 6893639"/>
              <a:gd name="connsiteX53" fmla="*/ 0 w 12907854"/>
              <a:gd name="connsiteY53" fmla="*/ 6893639 h 6893639"/>
              <a:gd name="connsiteX54" fmla="*/ 0 w 12907854"/>
              <a:gd name="connsiteY54" fmla="*/ 6135339 h 6893639"/>
              <a:gd name="connsiteX55" fmla="*/ 0 w 12907854"/>
              <a:gd name="connsiteY55" fmla="*/ 5308102 h 6893639"/>
              <a:gd name="connsiteX56" fmla="*/ 0 w 12907854"/>
              <a:gd name="connsiteY56" fmla="*/ 4618738 h 6893639"/>
              <a:gd name="connsiteX57" fmla="*/ 0 w 12907854"/>
              <a:gd name="connsiteY57" fmla="*/ 3998311 h 6893639"/>
              <a:gd name="connsiteX58" fmla="*/ 0 w 12907854"/>
              <a:gd name="connsiteY58" fmla="*/ 3240010 h 6893639"/>
              <a:gd name="connsiteX59" fmla="*/ 0 w 12907854"/>
              <a:gd name="connsiteY59" fmla="*/ 2619583 h 6893639"/>
              <a:gd name="connsiteX60" fmla="*/ 0 w 12907854"/>
              <a:gd name="connsiteY60" fmla="*/ 1930219 h 6893639"/>
              <a:gd name="connsiteX61" fmla="*/ 0 w 12907854"/>
              <a:gd name="connsiteY61" fmla="*/ 1309791 h 6893639"/>
              <a:gd name="connsiteX62" fmla="*/ 0 w 12907854"/>
              <a:gd name="connsiteY62" fmla="*/ 827237 h 6893639"/>
              <a:gd name="connsiteX63" fmla="*/ 0 w 12907854"/>
              <a:gd name="connsiteY63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2907854" h="6893639" fill="none" extrusionOk="0">
                <a:moveTo>
                  <a:pt x="0" y="0"/>
                </a:moveTo>
                <a:cubicBezTo>
                  <a:pt x="71846" y="-12781"/>
                  <a:pt x="148720" y="6331"/>
                  <a:pt x="292125" y="0"/>
                </a:cubicBezTo>
                <a:cubicBezTo>
                  <a:pt x="435531" y="-6331"/>
                  <a:pt x="510217" y="-5430"/>
                  <a:pt x="584250" y="0"/>
                </a:cubicBezTo>
                <a:cubicBezTo>
                  <a:pt x="658284" y="5430"/>
                  <a:pt x="937864" y="-494"/>
                  <a:pt x="1134532" y="0"/>
                </a:cubicBezTo>
                <a:cubicBezTo>
                  <a:pt x="1331200" y="494"/>
                  <a:pt x="1717066" y="25435"/>
                  <a:pt x="2072050" y="0"/>
                </a:cubicBezTo>
                <a:cubicBezTo>
                  <a:pt x="2427034" y="-25435"/>
                  <a:pt x="2303770" y="-1571"/>
                  <a:pt x="2493254" y="0"/>
                </a:cubicBezTo>
                <a:cubicBezTo>
                  <a:pt x="2682738" y="1571"/>
                  <a:pt x="2713929" y="-9092"/>
                  <a:pt x="2914458" y="0"/>
                </a:cubicBezTo>
                <a:cubicBezTo>
                  <a:pt x="3114987" y="9092"/>
                  <a:pt x="3533353" y="-35002"/>
                  <a:pt x="3851975" y="0"/>
                </a:cubicBezTo>
                <a:cubicBezTo>
                  <a:pt x="4170597" y="35002"/>
                  <a:pt x="4282219" y="-3436"/>
                  <a:pt x="4402258" y="0"/>
                </a:cubicBezTo>
                <a:cubicBezTo>
                  <a:pt x="4522297" y="3436"/>
                  <a:pt x="4809224" y="-3710"/>
                  <a:pt x="5210697" y="0"/>
                </a:cubicBezTo>
                <a:cubicBezTo>
                  <a:pt x="5612170" y="3710"/>
                  <a:pt x="5726817" y="2120"/>
                  <a:pt x="6148215" y="0"/>
                </a:cubicBezTo>
                <a:cubicBezTo>
                  <a:pt x="6569613" y="-2120"/>
                  <a:pt x="6477301" y="-20333"/>
                  <a:pt x="6698497" y="0"/>
                </a:cubicBezTo>
                <a:cubicBezTo>
                  <a:pt x="6919693" y="20333"/>
                  <a:pt x="6863418" y="-6816"/>
                  <a:pt x="6990622" y="0"/>
                </a:cubicBezTo>
                <a:cubicBezTo>
                  <a:pt x="7117827" y="6816"/>
                  <a:pt x="7358023" y="-17517"/>
                  <a:pt x="7540904" y="0"/>
                </a:cubicBezTo>
                <a:cubicBezTo>
                  <a:pt x="7723785" y="17517"/>
                  <a:pt x="8210209" y="-16022"/>
                  <a:pt x="8478422" y="0"/>
                </a:cubicBezTo>
                <a:cubicBezTo>
                  <a:pt x="8746635" y="16022"/>
                  <a:pt x="8784714" y="-13669"/>
                  <a:pt x="8899626" y="0"/>
                </a:cubicBezTo>
                <a:cubicBezTo>
                  <a:pt x="9014538" y="13669"/>
                  <a:pt x="9286852" y="9685"/>
                  <a:pt x="9449908" y="0"/>
                </a:cubicBezTo>
                <a:cubicBezTo>
                  <a:pt x="9612964" y="-9685"/>
                  <a:pt x="9677750" y="899"/>
                  <a:pt x="9742033" y="0"/>
                </a:cubicBezTo>
                <a:cubicBezTo>
                  <a:pt x="9806317" y="-899"/>
                  <a:pt x="10038175" y="16585"/>
                  <a:pt x="10292315" y="0"/>
                </a:cubicBezTo>
                <a:cubicBezTo>
                  <a:pt x="10546455" y="-16585"/>
                  <a:pt x="10832501" y="-44663"/>
                  <a:pt x="11229833" y="0"/>
                </a:cubicBezTo>
                <a:cubicBezTo>
                  <a:pt x="11627165" y="44663"/>
                  <a:pt x="11717285" y="42329"/>
                  <a:pt x="12167351" y="0"/>
                </a:cubicBezTo>
                <a:cubicBezTo>
                  <a:pt x="12617417" y="-42329"/>
                  <a:pt x="12556819" y="5996"/>
                  <a:pt x="12907854" y="0"/>
                </a:cubicBezTo>
                <a:cubicBezTo>
                  <a:pt x="12945538" y="260027"/>
                  <a:pt x="12904244" y="495159"/>
                  <a:pt x="12907854" y="827237"/>
                </a:cubicBezTo>
                <a:cubicBezTo>
                  <a:pt x="12911464" y="1159315"/>
                  <a:pt x="12918415" y="1214037"/>
                  <a:pt x="12907854" y="1378728"/>
                </a:cubicBezTo>
                <a:cubicBezTo>
                  <a:pt x="12897293" y="1543419"/>
                  <a:pt x="12911334" y="1745795"/>
                  <a:pt x="12907854" y="1930219"/>
                </a:cubicBezTo>
                <a:cubicBezTo>
                  <a:pt x="12904374" y="2114643"/>
                  <a:pt x="12902995" y="2405025"/>
                  <a:pt x="12907854" y="2550646"/>
                </a:cubicBezTo>
                <a:cubicBezTo>
                  <a:pt x="12912713" y="2696267"/>
                  <a:pt x="12895347" y="2965310"/>
                  <a:pt x="12907854" y="3102138"/>
                </a:cubicBezTo>
                <a:cubicBezTo>
                  <a:pt x="12920361" y="3238966"/>
                  <a:pt x="12889422" y="3444019"/>
                  <a:pt x="12907854" y="3722565"/>
                </a:cubicBezTo>
                <a:cubicBezTo>
                  <a:pt x="12926286" y="4001111"/>
                  <a:pt x="12895140" y="3998524"/>
                  <a:pt x="12907854" y="4205120"/>
                </a:cubicBezTo>
                <a:cubicBezTo>
                  <a:pt x="12920568" y="4411716"/>
                  <a:pt x="12884069" y="4739464"/>
                  <a:pt x="12907854" y="5032356"/>
                </a:cubicBezTo>
                <a:cubicBezTo>
                  <a:pt x="12931639" y="5325248"/>
                  <a:pt x="12892753" y="5508927"/>
                  <a:pt x="12907854" y="5721720"/>
                </a:cubicBezTo>
                <a:cubicBezTo>
                  <a:pt x="12922955" y="5934513"/>
                  <a:pt x="12899737" y="6054162"/>
                  <a:pt x="12907854" y="6204275"/>
                </a:cubicBezTo>
                <a:cubicBezTo>
                  <a:pt x="12915971" y="6354388"/>
                  <a:pt x="12877609" y="6662882"/>
                  <a:pt x="12907854" y="6893639"/>
                </a:cubicBezTo>
                <a:cubicBezTo>
                  <a:pt x="12771061" y="6894247"/>
                  <a:pt x="12623137" y="6896505"/>
                  <a:pt x="12357572" y="6893639"/>
                </a:cubicBezTo>
                <a:cubicBezTo>
                  <a:pt x="12092007" y="6890773"/>
                  <a:pt x="12177017" y="6902148"/>
                  <a:pt x="12065447" y="6893639"/>
                </a:cubicBezTo>
                <a:cubicBezTo>
                  <a:pt x="11953877" y="6885130"/>
                  <a:pt x="11666191" y="6903549"/>
                  <a:pt x="11515164" y="6893639"/>
                </a:cubicBezTo>
                <a:cubicBezTo>
                  <a:pt x="11364137" y="6883729"/>
                  <a:pt x="11332930" y="6888420"/>
                  <a:pt x="11223039" y="6893639"/>
                </a:cubicBezTo>
                <a:cubicBezTo>
                  <a:pt x="11113148" y="6898858"/>
                  <a:pt x="10707231" y="6927024"/>
                  <a:pt x="10543679" y="6893639"/>
                </a:cubicBezTo>
                <a:cubicBezTo>
                  <a:pt x="10380127" y="6860254"/>
                  <a:pt x="10257384" y="6873527"/>
                  <a:pt x="9993396" y="6893639"/>
                </a:cubicBezTo>
                <a:cubicBezTo>
                  <a:pt x="9729408" y="6913751"/>
                  <a:pt x="9396105" y="6895503"/>
                  <a:pt x="9184957" y="6893639"/>
                </a:cubicBezTo>
                <a:cubicBezTo>
                  <a:pt x="8973809" y="6891775"/>
                  <a:pt x="8549937" y="6878214"/>
                  <a:pt x="8247439" y="6893639"/>
                </a:cubicBezTo>
                <a:cubicBezTo>
                  <a:pt x="7944941" y="6909064"/>
                  <a:pt x="7846103" y="6907211"/>
                  <a:pt x="7697157" y="6893639"/>
                </a:cubicBezTo>
                <a:cubicBezTo>
                  <a:pt x="7548211" y="6880067"/>
                  <a:pt x="6972974" y="6893185"/>
                  <a:pt x="6759639" y="6893639"/>
                </a:cubicBezTo>
                <a:cubicBezTo>
                  <a:pt x="6546304" y="6894093"/>
                  <a:pt x="6225775" y="6860762"/>
                  <a:pt x="5822122" y="6893639"/>
                </a:cubicBezTo>
                <a:cubicBezTo>
                  <a:pt x="5418469" y="6926516"/>
                  <a:pt x="5327721" y="6892427"/>
                  <a:pt x="4884604" y="6893639"/>
                </a:cubicBezTo>
                <a:cubicBezTo>
                  <a:pt x="4441487" y="6894851"/>
                  <a:pt x="4291010" y="6911136"/>
                  <a:pt x="4076164" y="6893639"/>
                </a:cubicBezTo>
                <a:cubicBezTo>
                  <a:pt x="3861318" y="6876142"/>
                  <a:pt x="3888733" y="6907996"/>
                  <a:pt x="3784039" y="6893639"/>
                </a:cubicBezTo>
                <a:cubicBezTo>
                  <a:pt x="3679346" y="6879282"/>
                  <a:pt x="3619935" y="6887055"/>
                  <a:pt x="3491914" y="6893639"/>
                </a:cubicBezTo>
                <a:cubicBezTo>
                  <a:pt x="3363893" y="6900223"/>
                  <a:pt x="3249657" y="6876445"/>
                  <a:pt x="3070711" y="6893639"/>
                </a:cubicBezTo>
                <a:cubicBezTo>
                  <a:pt x="2891765" y="6910833"/>
                  <a:pt x="2677890" y="6911125"/>
                  <a:pt x="2391350" y="6893639"/>
                </a:cubicBezTo>
                <a:cubicBezTo>
                  <a:pt x="2104810" y="6876153"/>
                  <a:pt x="2107438" y="6873267"/>
                  <a:pt x="1970146" y="6893639"/>
                </a:cubicBezTo>
                <a:cubicBezTo>
                  <a:pt x="1832854" y="6914011"/>
                  <a:pt x="1750923" y="6890881"/>
                  <a:pt x="1548942" y="6893639"/>
                </a:cubicBezTo>
                <a:cubicBezTo>
                  <a:pt x="1346961" y="6896397"/>
                  <a:pt x="880871" y="6900492"/>
                  <a:pt x="611425" y="6893639"/>
                </a:cubicBezTo>
                <a:cubicBezTo>
                  <a:pt x="341979" y="6886786"/>
                  <a:pt x="138701" y="6918394"/>
                  <a:pt x="0" y="6893639"/>
                </a:cubicBezTo>
                <a:cubicBezTo>
                  <a:pt x="30068" y="6519320"/>
                  <a:pt x="14336" y="6297341"/>
                  <a:pt x="0" y="6135339"/>
                </a:cubicBezTo>
                <a:cubicBezTo>
                  <a:pt x="-14336" y="5973337"/>
                  <a:pt x="-17767" y="5615818"/>
                  <a:pt x="0" y="5308102"/>
                </a:cubicBezTo>
                <a:cubicBezTo>
                  <a:pt x="17767" y="5000386"/>
                  <a:pt x="15538" y="4950961"/>
                  <a:pt x="0" y="4618738"/>
                </a:cubicBezTo>
                <a:cubicBezTo>
                  <a:pt x="-15538" y="4286515"/>
                  <a:pt x="-21082" y="4166362"/>
                  <a:pt x="0" y="3998311"/>
                </a:cubicBezTo>
                <a:cubicBezTo>
                  <a:pt x="21082" y="3830260"/>
                  <a:pt x="26728" y="3414315"/>
                  <a:pt x="0" y="3240010"/>
                </a:cubicBezTo>
                <a:cubicBezTo>
                  <a:pt x="-26728" y="3065705"/>
                  <a:pt x="-16686" y="2895517"/>
                  <a:pt x="0" y="2619583"/>
                </a:cubicBezTo>
                <a:cubicBezTo>
                  <a:pt x="16686" y="2343649"/>
                  <a:pt x="-33168" y="2273215"/>
                  <a:pt x="0" y="1930219"/>
                </a:cubicBezTo>
                <a:cubicBezTo>
                  <a:pt x="33168" y="1587223"/>
                  <a:pt x="17836" y="1486638"/>
                  <a:pt x="0" y="1309791"/>
                </a:cubicBezTo>
                <a:cubicBezTo>
                  <a:pt x="-17836" y="1132944"/>
                  <a:pt x="4861" y="927813"/>
                  <a:pt x="0" y="827237"/>
                </a:cubicBezTo>
                <a:cubicBezTo>
                  <a:pt x="-4861" y="726661"/>
                  <a:pt x="25520" y="166150"/>
                  <a:pt x="0" y="0"/>
                </a:cubicBezTo>
                <a:close/>
              </a:path>
              <a:path w="12907854" h="6893639" stroke="0" extrusionOk="0">
                <a:moveTo>
                  <a:pt x="0" y="0"/>
                </a:moveTo>
                <a:cubicBezTo>
                  <a:pt x="204022" y="-19128"/>
                  <a:pt x="269658" y="8"/>
                  <a:pt x="421204" y="0"/>
                </a:cubicBezTo>
                <a:cubicBezTo>
                  <a:pt x="572750" y="-8"/>
                  <a:pt x="789857" y="-22688"/>
                  <a:pt x="1100564" y="0"/>
                </a:cubicBezTo>
                <a:cubicBezTo>
                  <a:pt x="1411271" y="22688"/>
                  <a:pt x="1548765" y="33035"/>
                  <a:pt x="1779925" y="0"/>
                </a:cubicBezTo>
                <a:cubicBezTo>
                  <a:pt x="2011085" y="-33035"/>
                  <a:pt x="2509274" y="-1732"/>
                  <a:pt x="2717443" y="0"/>
                </a:cubicBezTo>
                <a:cubicBezTo>
                  <a:pt x="2925612" y="1732"/>
                  <a:pt x="3033969" y="15901"/>
                  <a:pt x="3138647" y="0"/>
                </a:cubicBezTo>
                <a:cubicBezTo>
                  <a:pt x="3243325" y="-15901"/>
                  <a:pt x="3319272" y="-13174"/>
                  <a:pt x="3430772" y="0"/>
                </a:cubicBezTo>
                <a:cubicBezTo>
                  <a:pt x="3542273" y="13174"/>
                  <a:pt x="3725134" y="6753"/>
                  <a:pt x="3981054" y="0"/>
                </a:cubicBezTo>
                <a:cubicBezTo>
                  <a:pt x="4236974" y="-6753"/>
                  <a:pt x="4512999" y="-24844"/>
                  <a:pt x="4789493" y="0"/>
                </a:cubicBezTo>
                <a:cubicBezTo>
                  <a:pt x="5065987" y="24844"/>
                  <a:pt x="5274581" y="3406"/>
                  <a:pt x="5727011" y="0"/>
                </a:cubicBezTo>
                <a:cubicBezTo>
                  <a:pt x="6179441" y="-3406"/>
                  <a:pt x="5956434" y="-5484"/>
                  <a:pt x="6019136" y="0"/>
                </a:cubicBezTo>
                <a:cubicBezTo>
                  <a:pt x="6081838" y="5484"/>
                  <a:pt x="6477989" y="19284"/>
                  <a:pt x="6827575" y="0"/>
                </a:cubicBezTo>
                <a:cubicBezTo>
                  <a:pt x="7177161" y="-19284"/>
                  <a:pt x="7215279" y="-12847"/>
                  <a:pt x="7377858" y="0"/>
                </a:cubicBezTo>
                <a:cubicBezTo>
                  <a:pt x="7540437" y="12847"/>
                  <a:pt x="7816256" y="-26646"/>
                  <a:pt x="8186297" y="0"/>
                </a:cubicBezTo>
                <a:cubicBezTo>
                  <a:pt x="8556338" y="26646"/>
                  <a:pt x="8380556" y="-13381"/>
                  <a:pt x="8478422" y="0"/>
                </a:cubicBezTo>
                <a:cubicBezTo>
                  <a:pt x="8576288" y="13381"/>
                  <a:pt x="8953583" y="-22305"/>
                  <a:pt x="9157783" y="0"/>
                </a:cubicBezTo>
                <a:cubicBezTo>
                  <a:pt x="9361983" y="22305"/>
                  <a:pt x="9548186" y="25574"/>
                  <a:pt x="9708065" y="0"/>
                </a:cubicBezTo>
                <a:cubicBezTo>
                  <a:pt x="9867944" y="-25574"/>
                  <a:pt x="9992958" y="-14099"/>
                  <a:pt x="10129269" y="0"/>
                </a:cubicBezTo>
                <a:cubicBezTo>
                  <a:pt x="10265580" y="14099"/>
                  <a:pt x="10434902" y="16936"/>
                  <a:pt x="10679551" y="0"/>
                </a:cubicBezTo>
                <a:cubicBezTo>
                  <a:pt x="10924200" y="-16936"/>
                  <a:pt x="11169329" y="-31797"/>
                  <a:pt x="11358912" y="0"/>
                </a:cubicBezTo>
                <a:cubicBezTo>
                  <a:pt x="11548495" y="31797"/>
                  <a:pt x="11567949" y="709"/>
                  <a:pt x="11651037" y="0"/>
                </a:cubicBezTo>
                <a:cubicBezTo>
                  <a:pt x="11734125" y="-709"/>
                  <a:pt x="12636115" y="-7306"/>
                  <a:pt x="12907854" y="0"/>
                </a:cubicBezTo>
                <a:cubicBezTo>
                  <a:pt x="12912835" y="298912"/>
                  <a:pt x="12936263" y="423798"/>
                  <a:pt x="12907854" y="620428"/>
                </a:cubicBezTo>
                <a:cubicBezTo>
                  <a:pt x="12879445" y="817058"/>
                  <a:pt x="12900302" y="957481"/>
                  <a:pt x="12907854" y="1171919"/>
                </a:cubicBezTo>
                <a:cubicBezTo>
                  <a:pt x="12915406" y="1386357"/>
                  <a:pt x="12916367" y="1590296"/>
                  <a:pt x="12907854" y="1723410"/>
                </a:cubicBezTo>
                <a:cubicBezTo>
                  <a:pt x="12899341" y="1856524"/>
                  <a:pt x="12880287" y="2185047"/>
                  <a:pt x="12907854" y="2412774"/>
                </a:cubicBezTo>
                <a:cubicBezTo>
                  <a:pt x="12935421" y="2640501"/>
                  <a:pt x="12931962" y="2899900"/>
                  <a:pt x="12907854" y="3033201"/>
                </a:cubicBezTo>
                <a:cubicBezTo>
                  <a:pt x="12883746" y="3166502"/>
                  <a:pt x="12921384" y="3510563"/>
                  <a:pt x="12907854" y="3653629"/>
                </a:cubicBezTo>
                <a:cubicBezTo>
                  <a:pt x="12894324" y="3796695"/>
                  <a:pt x="12887244" y="4136976"/>
                  <a:pt x="12907854" y="4411929"/>
                </a:cubicBezTo>
                <a:cubicBezTo>
                  <a:pt x="12928464" y="4686882"/>
                  <a:pt x="12936041" y="4913903"/>
                  <a:pt x="12907854" y="5101293"/>
                </a:cubicBezTo>
                <a:cubicBezTo>
                  <a:pt x="12879667" y="5288683"/>
                  <a:pt x="12934096" y="5667440"/>
                  <a:pt x="12907854" y="5859593"/>
                </a:cubicBezTo>
                <a:cubicBezTo>
                  <a:pt x="12881612" y="6051746"/>
                  <a:pt x="12878295" y="6676525"/>
                  <a:pt x="12907854" y="6893639"/>
                </a:cubicBezTo>
                <a:cubicBezTo>
                  <a:pt x="12641384" y="6911874"/>
                  <a:pt x="12264629" y="6893271"/>
                  <a:pt x="12099415" y="6893639"/>
                </a:cubicBezTo>
                <a:cubicBezTo>
                  <a:pt x="11934201" y="6894007"/>
                  <a:pt x="11952605" y="6906093"/>
                  <a:pt x="11807290" y="6893639"/>
                </a:cubicBezTo>
                <a:cubicBezTo>
                  <a:pt x="11661975" y="6881185"/>
                  <a:pt x="11405487" y="6909780"/>
                  <a:pt x="11127929" y="6893639"/>
                </a:cubicBezTo>
                <a:cubicBezTo>
                  <a:pt x="10850371" y="6877498"/>
                  <a:pt x="10693059" y="6891350"/>
                  <a:pt x="10448568" y="6893639"/>
                </a:cubicBezTo>
                <a:cubicBezTo>
                  <a:pt x="10204077" y="6895928"/>
                  <a:pt x="10233496" y="6881477"/>
                  <a:pt x="10156443" y="6893639"/>
                </a:cubicBezTo>
                <a:cubicBezTo>
                  <a:pt x="10079391" y="6905801"/>
                  <a:pt x="9534820" y="6917822"/>
                  <a:pt x="9348004" y="6893639"/>
                </a:cubicBezTo>
                <a:cubicBezTo>
                  <a:pt x="9161188" y="6869456"/>
                  <a:pt x="8968886" y="6906601"/>
                  <a:pt x="8668643" y="6893639"/>
                </a:cubicBezTo>
                <a:cubicBezTo>
                  <a:pt x="8368400" y="6880677"/>
                  <a:pt x="8153370" y="6873220"/>
                  <a:pt x="7860204" y="6893639"/>
                </a:cubicBezTo>
                <a:cubicBezTo>
                  <a:pt x="7567038" y="6914058"/>
                  <a:pt x="7166896" y="6898728"/>
                  <a:pt x="6922686" y="6893639"/>
                </a:cubicBezTo>
                <a:cubicBezTo>
                  <a:pt x="6678476" y="6888550"/>
                  <a:pt x="6480311" y="6869546"/>
                  <a:pt x="6243325" y="6893639"/>
                </a:cubicBezTo>
                <a:cubicBezTo>
                  <a:pt x="6006339" y="6917732"/>
                  <a:pt x="5679652" y="6895595"/>
                  <a:pt x="5305807" y="6893639"/>
                </a:cubicBezTo>
                <a:cubicBezTo>
                  <a:pt x="4931962" y="6891683"/>
                  <a:pt x="4682531" y="6899171"/>
                  <a:pt x="4497368" y="6893639"/>
                </a:cubicBezTo>
                <a:cubicBezTo>
                  <a:pt x="4312205" y="6888107"/>
                  <a:pt x="4208328" y="6889307"/>
                  <a:pt x="4076164" y="6893639"/>
                </a:cubicBezTo>
                <a:cubicBezTo>
                  <a:pt x="3944000" y="6897971"/>
                  <a:pt x="3607238" y="6870776"/>
                  <a:pt x="3267725" y="6893639"/>
                </a:cubicBezTo>
                <a:cubicBezTo>
                  <a:pt x="2928212" y="6916502"/>
                  <a:pt x="2796963" y="6934625"/>
                  <a:pt x="2330207" y="6893639"/>
                </a:cubicBezTo>
                <a:cubicBezTo>
                  <a:pt x="1863451" y="6852653"/>
                  <a:pt x="1688663" y="6859354"/>
                  <a:pt x="1392690" y="6893639"/>
                </a:cubicBezTo>
                <a:cubicBezTo>
                  <a:pt x="1096717" y="6927924"/>
                  <a:pt x="1164815" y="6880325"/>
                  <a:pt x="1100564" y="6893639"/>
                </a:cubicBezTo>
                <a:cubicBezTo>
                  <a:pt x="1036313" y="6906953"/>
                  <a:pt x="920513" y="6879241"/>
                  <a:pt x="808439" y="6893639"/>
                </a:cubicBezTo>
                <a:cubicBezTo>
                  <a:pt x="696365" y="6908037"/>
                  <a:pt x="167724" y="6912442"/>
                  <a:pt x="0" y="6893639"/>
                </a:cubicBezTo>
                <a:cubicBezTo>
                  <a:pt x="-137" y="6779939"/>
                  <a:pt x="-4223" y="6470346"/>
                  <a:pt x="0" y="6342148"/>
                </a:cubicBezTo>
                <a:cubicBezTo>
                  <a:pt x="4223" y="6213950"/>
                  <a:pt x="33261" y="5706136"/>
                  <a:pt x="0" y="5514911"/>
                </a:cubicBezTo>
                <a:cubicBezTo>
                  <a:pt x="-33261" y="5323686"/>
                  <a:pt x="-11737" y="5019256"/>
                  <a:pt x="0" y="4687675"/>
                </a:cubicBezTo>
                <a:cubicBezTo>
                  <a:pt x="11737" y="4356094"/>
                  <a:pt x="26688" y="4370724"/>
                  <a:pt x="0" y="4136183"/>
                </a:cubicBezTo>
                <a:cubicBezTo>
                  <a:pt x="-26688" y="3901642"/>
                  <a:pt x="30093" y="3730055"/>
                  <a:pt x="0" y="3446820"/>
                </a:cubicBezTo>
                <a:cubicBezTo>
                  <a:pt x="-30093" y="3163585"/>
                  <a:pt x="-35728" y="2821570"/>
                  <a:pt x="0" y="2619583"/>
                </a:cubicBezTo>
                <a:cubicBezTo>
                  <a:pt x="35728" y="2417596"/>
                  <a:pt x="12767" y="2270025"/>
                  <a:pt x="0" y="2068092"/>
                </a:cubicBezTo>
                <a:cubicBezTo>
                  <a:pt x="-12767" y="1866159"/>
                  <a:pt x="-20854" y="1626116"/>
                  <a:pt x="0" y="1378728"/>
                </a:cubicBezTo>
                <a:cubicBezTo>
                  <a:pt x="20854" y="1131340"/>
                  <a:pt x="-17165" y="928094"/>
                  <a:pt x="0" y="689364"/>
                </a:cubicBezTo>
                <a:cubicBezTo>
                  <a:pt x="17165" y="450634"/>
                  <a:pt x="9603" y="279741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3" y="-13066"/>
            <a:ext cx="12779779" cy="6893640"/>
          </a:xfrm>
          <a:custGeom>
            <a:avLst/>
            <a:gdLst>
              <a:gd name="connsiteX0" fmla="*/ 0 w 12779779"/>
              <a:gd name="connsiteY0" fmla="*/ 0 h 6893640"/>
              <a:gd name="connsiteX1" fmla="*/ 544822 w 12779779"/>
              <a:gd name="connsiteY1" fmla="*/ 0 h 6893640"/>
              <a:gd name="connsiteX2" fmla="*/ 1089644 w 12779779"/>
              <a:gd name="connsiteY2" fmla="*/ 0 h 6893640"/>
              <a:gd name="connsiteX3" fmla="*/ 2017860 w 12779779"/>
              <a:gd name="connsiteY3" fmla="*/ 0 h 6893640"/>
              <a:gd name="connsiteX4" fmla="*/ 2562682 w 12779779"/>
              <a:gd name="connsiteY4" fmla="*/ 0 h 6893640"/>
              <a:gd name="connsiteX5" fmla="*/ 3107504 w 12779779"/>
              <a:gd name="connsiteY5" fmla="*/ 0 h 6893640"/>
              <a:gd name="connsiteX6" fmla="*/ 3652326 w 12779779"/>
              <a:gd name="connsiteY6" fmla="*/ 0 h 6893640"/>
              <a:gd name="connsiteX7" fmla="*/ 4580542 w 12779779"/>
              <a:gd name="connsiteY7" fmla="*/ 0 h 6893640"/>
              <a:gd name="connsiteX8" fmla="*/ 4997566 w 12779779"/>
              <a:gd name="connsiteY8" fmla="*/ 0 h 6893640"/>
              <a:gd name="connsiteX9" fmla="*/ 5797984 w 12779779"/>
              <a:gd name="connsiteY9" fmla="*/ 0 h 6893640"/>
              <a:gd name="connsiteX10" fmla="*/ 6598402 w 12779779"/>
              <a:gd name="connsiteY10" fmla="*/ 0 h 6893640"/>
              <a:gd name="connsiteX11" fmla="*/ 7526617 w 12779779"/>
              <a:gd name="connsiteY11" fmla="*/ 0 h 6893640"/>
              <a:gd name="connsiteX12" fmla="*/ 7815844 w 12779779"/>
              <a:gd name="connsiteY12" fmla="*/ 0 h 6893640"/>
              <a:gd name="connsiteX13" fmla="*/ 8105070 w 12779779"/>
              <a:gd name="connsiteY13" fmla="*/ 0 h 6893640"/>
              <a:gd name="connsiteX14" fmla="*/ 8905488 w 12779779"/>
              <a:gd name="connsiteY14" fmla="*/ 0 h 6893640"/>
              <a:gd name="connsiteX15" fmla="*/ 9705906 w 12779779"/>
              <a:gd name="connsiteY15" fmla="*/ 0 h 6893640"/>
              <a:gd name="connsiteX16" fmla="*/ 10250728 w 12779779"/>
              <a:gd name="connsiteY16" fmla="*/ 0 h 6893640"/>
              <a:gd name="connsiteX17" fmla="*/ 10923348 w 12779779"/>
              <a:gd name="connsiteY17" fmla="*/ 0 h 6893640"/>
              <a:gd name="connsiteX18" fmla="*/ 11468170 w 12779779"/>
              <a:gd name="connsiteY18" fmla="*/ 0 h 6893640"/>
              <a:gd name="connsiteX19" fmla="*/ 12779779 w 12779779"/>
              <a:gd name="connsiteY19" fmla="*/ 0 h 6893640"/>
              <a:gd name="connsiteX20" fmla="*/ 12779779 w 12779779"/>
              <a:gd name="connsiteY20" fmla="*/ 827237 h 6893640"/>
              <a:gd name="connsiteX21" fmla="*/ 12779779 w 12779779"/>
              <a:gd name="connsiteY21" fmla="*/ 1516601 h 6893640"/>
              <a:gd name="connsiteX22" fmla="*/ 12779779 w 12779779"/>
              <a:gd name="connsiteY22" fmla="*/ 2137028 h 6893640"/>
              <a:gd name="connsiteX23" fmla="*/ 12779779 w 12779779"/>
              <a:gd name="connsiteY23" fmla="*/ 2757456 h 6893640"/>
              <a:gd name="connsiteX24" fmla="*/ 12779779 w 12779779"/>
              <a:gd name="connsiteY24" fmla="*/ 3515756 h 6893640"/>
              <a:gd name="connsiteX25" fmla="*/ 12779779 w 12779779"/>
              <a:gd name="connsiteY25" fmla="*/ 4274057 h 6893640"/>
              <a:gd name="connsiteX26" fmla="*/ 12779779 w 12779779"/>
              <a:gd name="connsiteY26" fmla="*/ 4756612 h 6893640"/>
              <a:gd name="connsiteX27" fmla="*/ 12779779 w 12779779"/>
              <a:gd name="connsiteY27" fmla="*/ 5514912 h 6893640"/>
              <a:gd name="connsiteX28" fmla="*/ 12779779 w 12779779"/>
              <a:gd name="connsiteY28" fmla="*/ 5997467 h 6893640"/>
              <a:gd name="connsiteX29" fmla="*/ 12779779 w 12779779"/>
              <a:gd name="connsiteY29" fmla="*/ 6893640 h 6893640"/>
              <a:gd name="connsiteX30" fmla="*/ 11979361 w 12779779"/>
              <a:gd name="connsiteY30" fmla="*/ 6893640 h 6893640"/>
              <a:gd name="connsiteX31" fmla="*/ 11562337 w 12779779"/>
              <a:gd name="connsiteY31" fmla="*/ 6893640 h 6893640"/>
              <a:gd name="connsiteX32" fmla="*/ 10889717 w 12779779"/>
              <a:gd name="connsiteY32" fmla="*/ 6893640 h 6893640"/>
              <a:gd name="connsiteX33" fmla="*/ 10089299 w 12779779"/>
              <a:gd name="connsiteY33" fmla="*/ 6893640 h 6893640"/>
              <a:gd name="connsiteX34" fmla="*/ 9800073 w 12779779"/>
              <a:gd name="connsiteY34" fmla="*/ 6893640 h 6893640"/>
              <a:gd name="connsiteX35" fmla="*/ 9255250 w 12779779"/>
              <a:gd name="connsiteY35" fmla="*/ 6893640 h 6893640"/>
              <a:gd name="connsiteX36" fmla="*/ 8454833 w 12779779"/>
              <a:gd name="connsiteY36" fmla="*/ 6893640 h 6893640"/>
              <a:gd name="connsiteX37" fmla="*/ 8037808 w 12779779"/>
              <a:gd name="connsiteY37" fmla="*/ 6893640 h 6893640"/>
              <a:gd name="connsiteX38" fmla="*/ 7748582 w 12779779"/>
              <a:gd name="connsiteY38" fmla="*/ 6893640 h 6893640"/>
              <a:gd name="connsiteX39" fmla="*/ 7331557 w 12779779"/>
              <a:gd name="connsiteY39" fmla="*/ 6893640 h 6893640"/>
              <a:gd name="connsiteX40" fmla="*/ 6658937 w 12779779"/>
              <a:gd name="connsiteY40" fmla="*/ 6893640 h 6893640"/>
              <a:gd name="connsiteX41" fmla="*/ 5858520 w 12779779"/>
              <a:gd name="connsiteY41" fmla="*/ 6893640 h 6893640"/>
              <a:gd name="connsiteX42" fmla="*/ 5313698 w 12779779"/>
              <a:gd name="connsiteY42" fmla="*/ 6893640 h 6893640"/>
              <a:gd name="connsiteX43" fmla="*/ 4896673 w 12779779"/>
              <a:gd name="connsiteY43" fmla="*/ 6893640 h 6893640"/>
              <a:gd name="connsiteX44" fmla="*/ 3968458 w 12779779"/>
              <a:gd name="connsiteY44" fmla="*/ 6893640 h 6893640"/>
              <a:gd name="connsiteX45" fmla="*/ 3295838 w 12779779"/>
              <a:gd name="connsiteY45" fmla="*/ 6893640 h 6893640"/>
              <a:gd name="connsiteX46" fmla="*/ 2878813 w 12779779"/>
              <a:gd name="connsiteY46" fmla="*/ 6893640 h 6893640"/>
              <a:gd name="connsiteX47" fmla="*/ 2078396 w 12779779"/>
              <a:gd name="connsiteY47" fmla="*/ 6893640 h 6893640"/>
              <a:gd name="connsiteX48" fmla="*/ 1661371 w 12779779"/>
              <a:gd name="connsiteY48" fmla="*/ 6893640 h 6893640"/>
              <a:gd name="connsiteX49" fmla="*/ 1244347 w 12779779"/>
              <a:gd name="connsiteY49" fmla="*/ 6893640 h 6893640"/>
              <a:gd name="connsiteX50" fmla="*/ 699525 w 12779779"/>
              <a:gd name="connsiteY50" fmla="*/ 6893640 h 6893640"/>
              <a:gd name="connsiteX51" fmla="*/ 0 w 12779779"/>
              <a:gd name="connsiteY51" fmla="*/ 6893640 h 6893640"/>
              <a:gd name="connsiteX52" fmla="*/ 0 w 12779779"/>
              <a:gd name="connsiteY52" fmla="*/ 6273212 h 6893640"/>
              <a:gd name="connsiteX53" fmla="*/ 0 w 12779779"/>
              <a:gd name="connsiteY53" fmla="*/ 5583848 h 6893640"/>
              <a:gd name="connsiteX54" fmla="*/ 0 w 12779779"/>
              <a:gd name="connsiteY54" fmla="*/ 5032357 h 6893640"/>
              <a:gd name="connsiteX55" fmla="*/ 0 w 12779779"/>
              <a:gd name="connsiteY55" fmla="*/ 4205120 h 6893640"/>
              <a:gd name="connsiteX56" fmla="*/ 0 w 12779779"/>
              <a:gd name="connsiteY56" fmla="*/ 3722566 h 6893640"/>
              <a:gd name="connsiteX57" fmla="*/ 0 w 12779779"/>
              <a:gd name="connsiteY57" fmla="*/ 3171074 h 6893640"/>
              <a:gd name="connsiteX58" fmla="*/ 0 w 12779779"/>
              <a:gd name="connsiteY58" fmla="*/ 2550647 h 6893640"/>
              <a:gd name="connsiteX59" fmla="*/ 0 w 12779779"/>
              <a:gd name="connsiteY59" fmla="*/ 1930219 h 6893640"/>
              <a:gd name="connsiteX60" fmla="*/ 0 w 12779779"/>
              <a:gd name="connsiteY60" fmla="*/ 1171919 h 6893640"/>
              <a:gd name="connsiteX61" fmla="*/ 0 w 12779779"/>
              <a:gd name="connsiteY61" fmla="*/ 689364 h 6893640"/>
              <a:gd name="connsiteX62" fmla="*/ 0 w 12779779"/>
              <a:gd name="connsiteY62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779779" h="6893640" fill="none" extrusionOk="0">
                <a:moveTo>
                  <a:pt x="0" y="0"/>
                </a:moveTo>
                <a:cubicBezTo>
                  <a:pt x="238764" y="14988"/>
                  <a:pt x="388849" y="5644"/>
                  <a:pt x="544822" y="0"/>
                </a:cubicBezTo>
                <a:cubicBezTo>
                  <a:pt x="700795" y="-5644"/>
                  <a:pt x="827821" y="-24666"/>
                  <a:pt x="1089644" y="0"/>
                </a:cubicBezTo>
                <a:cubicBezTo>
                  <a:pt x="1351467" y="24666"/>
                  <a:pt x="1815062" y="7681"/>
                  <a:pt x="2017860" y="0"/>
                </a:cubicBezTo>
                <a:cubicBezTo>
                  <a:pt x="2220658" y="-7681"/>
                  <a:pt x="2309282" y="27019"/>
                  <a:pt x="2562682" y="0"/>
                </a:cubicBezTo>
                <a:cubicBezTo>
                  <a:pt x="2816082" y="-27019"/>
                  <a:pt x="2894954" y="1843"/>
                  <a:pt x="3107504" y="0"/>
                </a:cubicBezTo>
                <a:cubicBezTo>
                  <a:pt x="3320054" y="-1843"/>
                  <a:pt x="3509166" y="-18201"/>
                  <a:pt x="3652326" y="0"/>
                </a:cubicBezTo>
                <a:cubicBezTo>
                  <a:pt x="3795486" y="18201"/>
                  <a:pt x="4230876" y="36904"/>
                  <a:pt x="4580542" y="0"/>
                </a:cubicBezTo>
                <a:cubicBezTo>
                  <a:pt x="4930208" y="-36904"/>
                  <a:pt x="4821360" y="-5563"/>
                  <a:pt x="4997566" y="0"/>
                </a:cubicBezTo>
                <a:cubicBezTo>
                  <a:pt x="5173772" y="5563"/>
                  <a:pt x="5574116" y="32940"/>
                  <a:pt x="5797984" y="0"/>
                </a:cubicBezTo>
                <a:cubicBezTo>
                  <a:pt x="6021852" y="-32940"/>
                  <a:pt x="6396189" y="29064"/>
                  <a:pt x="6598402" y="0"/>
                </a:cubicBezTo>
                <a:cubicBezTo>
                  <a:pt x="6800615" y="-29064"/>
                  <a:pt x="7096442" y="-1828"/>
                  <a:pt x="7526617" y="0"/>
                </a:cubicBezTo>
                <a:cubicBezTo>
                  <a:pt x="7956792" y="1828"/>
                  <a:pt x="7755636" y="14229"/>
                  <a:pt x="7815844" y="0"/>
                </a:cubicBezTo>
                <a:cubicBezTo>
                  <a:pt x="7876052" y="-14229"/>
                  <a:pt x="7962274" y="9686"/>
                  <a:pt x="8105070" y="0"/>
                </a:cubicBezTo>
                <a:cubicBezTo>
                  <a:pt x="8247866" y="-9686"/>
                  <a:pt x="8513221" y="22808"/>
                  <a:pt x="8905488" y="0"/>
                </a:cubicBezTo>
                <a:cubicBezTo>
                  <a:pt x="9297755" y="-22808"/>
                  <a:pt x="9327761" y="-22473"/>
                  <a:pt x="9705906" y="0"/>
                </a:cubicBezTo>
                <a:cubicBezTo>
                  <a:pt x="10084051" y="22473"/>
                  <a:pt x="10093954" y="26630"/>
                  <a:pt x="10250728" y="0"/>
                </a:cubicBezTo>
                <a:cubicBezTo>
                  <a:pt x="10407502" y="-26630"/>
                  <a:pt x="10617692" y="-3399"/>
                  <a:pt x="10923348" y="0"/>
                </a:cubicBezTo>
                <a:cubicBezTo>
                  <a:pt x="11229004" y="3399"/>
                  <a:pt x="11327427" y="-13723"/>
                  <a:pt x="11468170" y="0"/>
                </a:cubicBezTo>
                <a:cubicBezTo>
                  <a:pt x="11608913" y="13723"/>
                  <a:pt x="12377650" y="-26738"/>
                  <a:pt x="12779779" y="0"/>
                </a:cubicBezTo>
                <a:cubicBezTo>
                  <a:pt x="12801179" y="391618"/>
                  <a:pt x="12792010" y="443449"/>
                  <a:pt x="12779779" y="827237"/>
                </a:cubicBezTo>
                <a:cubicBezTo>
                  <a:pt x="12767548" y="1211025"/>
                  <a:pt x="12803594" y="1308975"/>
                  <a:pt x="12779779" y="1516601"/>
                </a:cubicBezTo>
                <a:cubicBezTo>
                  <a:pt x="12755964" y="1724227"/>
                  <a:pt x="12758134" y="1831687"/>
                  <a:pt x="12779779" y="2137028"/>
                </a:cubicBezTo>
                <a:cubicBezTo>
                  <a:pt x="12801424" y="2442369"/>
                  <a:pt x="12757263" y="2491674"/>
                  <a:pt x="12779779" y="2757456"/>
                </a:cubicBezTo>
                <a:cubicBezTo>
                  <a:pt x="12802295" y="3023238"/>
                  <a:pt x="12801464" y="3265071"/>
                  <a:pt x="12779779" y="3515756"/>
                </a:cubicBezTo>
                <a:cubicBezTo>
                  <a:pt x="12758094" y="3766441"/>
                  <a:pt x="12747720" y="4079857"/>
                  <a:pt x="12779779" y="4274057"/>
                </a:cubicBezTo>
                <a:cubicBezTo>
                  <a:pt x="12811838" y="4468257"/>
                  <a:pt x="12783835" y="4515484"/>
                  <a:pt x="12779779" y="4756612"/>
                </a:cubicBezTo>
                <a:cubicBezTo>
                  <a:pt x="12775723" y="4997740"/>
                  <a:pt x="12744628" y="5153995"/>
                  <a:pt x="12779779" y="5514912"/>
                </a:cubicBezTo>
                <a:cubicBezTo>
                  <a:pt x="12814930" y="5875829"/>
                  <a:pt x="12756327" y="5889958"/>
                  <a:pt x="12779779" y="5997467"/>
                </a:cubicBezTo>
                <a:cubicBezTo>
                  <a:pt x="12803231" y="6104976"/>
                  <a:pt x="12816793" y="6658920"/>
                  <a:pt x="12779779" y="6893640"/>
                </a:cubicBezTo>
                <a:cubicBezTo>
                  <a:pt x="12516927" y="6930517"/>
                  <a:pt x="12278042" y="6873547"/>
                  <a:pt x="11979361" y="6893640"/>
                </a:cubicBezTo>
                <a:cubicBezTo>
                  <a:pt x="11680680" y="6913733"/>
                  <a:pt x="11661704" y="6894870"/>
                  <a:pt x="11562337" y="6893640"/>
                </a:cubicBezTo>
                <a:cubicBezTo>
                  <a:pt x="11462970" y="6892410"/>
                  <a:pt x="11174383" y="6926630"/>
                  <a:pt x="10889717" y="6893640"/>
                </a:cubicBezTo>
                <a:cubicBezTo>
                  <a:pt x="10605051" y="6860650"/>
                  <a:pt x="10436064" y="6855788"/>
                  <a:pt x="10089299" y="6893640"/>
                </a:cubicBezTo>
                <a:cubicBezTo>
                  <a:pt x="9742534" y="6931492"/>
                  <a:pt x="9931277" y="6894911"/>
                  <a:pt x="9800073" y="6893640"/>
                </a:cubicBezTo>
                <a:cubicBezTo>
                  <a:pt x="9668869" y="6892369"/>
                  <a:pt x="9511636" y="6901071"/>
                  <a:pt x="9255250" y="6893640"/>
                </a:cubicBezTo>
                <a:cubicBezTo>
                  <a:pt x="8998864" y="6886209"/>
                  <a:pt x="8620532" y="6890531"/>
                  <a:pt x="8454833" y="6893640"/>
                </a:cubicBezTo>
                <a:cubicBezTo>
                  <a:pt x="8289134" y="6896749"/>
                  <a:pt x="8218096" y="6879765"/>
                  <a:pt x="8037808" y="6893640"/>
                </a:cubicBezTo>
                <a:cubicBezTo>
                  <a:pt x="7857520" y="6907515"/>
                  <a:pt x="7842431" y="6895478"/>
                  <a:pt x="7748582" y="6893640"/>
                </a:cubicBezTo>
                <a:cubicBezTo>
                  <a:pt x="7654733" y="6891802"/>
                  <a:pt x="7416580" y="6910834"/>
                  <a:pt x="7331557" y="6893640"/>
                </a:cubicBezTo>
                <a:cubicBezTo>
                  <a:pt x="7246534" y="6876446"/>
                  <a:pt x="6981717" y="6881021"/>
                  <a:pt x="6658937" y="6893640"/>
                </a:cubicBezTo>
                <a:cubicBezTo>
                  <a:pt x="6336157" y="6906259"/>
                  <a:pt x="6138702" y="6862591"/>
                  <a:pt x="5858520" y="6893640"/>
                </a:cubicBezTo>
                <a:cubicBezTo>
                  <a:pt x="5578338" y="6924689"/>
                  <a:pt x="5492501" y="6904114"/>
                  <a:pt x="5313698" y="6893640"/>
                </a:cubicBezTo>
                <a:cubicBezTo>
                  <a:pt x="5134895" y="6883166"/>
                  <a:pt x="5064905" y="6902038"/>
                  <a:pt x="4896673" y="6893640"/>
                </a:cubicBezTo>
                <a:cubicBezTo>
                  <a:pt x="4728441" y="6885242"/>
                  <a:pt x="4269965" y="6888331"/>
                  <a:pt x="3968458" y="6893640"/>
                </a:cubicBezTo>
                <a:cubicBezTo>
                  <a:pt x="3666951" y="6898949"/>
                  <a:pt x="3456113" y="6922802"/>
                  <a:pt x="3295838" y="6893640"/>
                </a:cubicBezTo>
                <a:cubicBezTo>
                  <a:pt x="3135563" y="6864478"/>
                  <a:pt x="3028994" y="6886560"/>
                  <a:pt x="2878813" y="6893640"/>
                </a:cubicBezTo>
                <a:cubicBezTo>
                  <a:pt x="2728633" y="6900720"/>
                  <a:pt x="2450737" y="6896155"/>
                  <a:pt x="2078396" y="6893640"/>
                </a:cubicBezTo>
                <a:cubicBezTo>
                  <a:pt x="1706055" y="6891125"/>
                  <a:pt x="1787951" y="6906969"/>
                  <a:pt x="1661371" y="6893640"/>
                </a:cubicBezTo>
                <a:cubicBezTo>
                  <a:pt x="1534791" y="6880311"/>
                  <a:pt x="1349096" y="6896313"/>
                  <a:pt x="1244347" y="6893640"/>
                </a:cubicBezTo>
                <a:cubicBezTo>
                  <a:pt x="1139598" y="6890967"/>
                  <a:pt x="811882" y="6915077"/>
                  <a:pt x="699525" y="6893640"/>
                </a:cubicBezTo>
                <a:cubicBezTo>
                  <a:pt x="587168" y="6872203"/>
                  <a:pt x="313504" y="6914195"/>
                  <a:pt x="0" y="6893640"/>
                </a:cubicBezTo>
                <a:cubicBezTo>
                  <a:pt x="15356" y="6655069"/>
                  <a:pt x="-25476" y="6442381"/>
                  <a:pt x="0" y="6273212"/>
                </a:cubicBezTo>
                <a:cubicBezTo>
                  <a:pt x="25476" y="6104043"/>
                  <a:pt x="7677" y="5845793"/>
                  <a:pt x="0" y="5583848"/>
                </a:cubicBezTo>
                <a:cubicBezTo>
                  <a:pt x="-7677" y="5321903"/>
                  <a:pt x="14338" y="5212387"/>
                  <a:pt x="0" y="5032357"/>
                </a:cubicBezTo>
                <a:cubicBezTo>
                  <a:pt x="-14338" y="4852327"/>
                  <a:pt x="34425" y="4568874"/>
                  <a:pt x="0" y="4205120"/>
                </a:cubicBezTo>
                <a:cubicBezTo>
                  <a:pt x="-34425" y="3841366"/>
                  <a:pt x="-6931" y="3912979"/>
                  <a:pt x="0" y="3722566"/>
                </a:cubicBezTo>
                <a:cubicBezTo>
                  <a:pt x="6931" y="3532153"/>
                  <a:pt x="-7429" y="3381519"/>
                  <a:pt x="0" y="3171074"/>
                </a:cubicBezTo>
                <a:cubicBezTo>
                  <a:pt x="7429" y="2960629"/>
                  <a:pt x="-18265" y="2739291"/>
                  <a:pt x="0" y="2550647"/>
                </a:cubicBezTo>
                <a:cubicBezTo>
                  <a:pt x="18265" y="2362003"/>
                  <a:pt x="-3097" y="2140815"/>
                  <a:pt x="0" y="1930219"/>
                </a:cubicBezTo>
                <a:cubicBezTo>
                  <a:pt x="3097" y="1719623"/>
                  <a:pt x="36021" y="1331597"/>
                  <a:pt x="0" y="1171919"/>
                </a:cubicBezTo>
                <a:cubicBezTo>
                  <a:pt x="-36021" y="1012241"/>
                  <a:pt x="13968" y="830755"/>
                  <a:pt x="0" y="689364"/>
                </a:cubicBezTo>
                <a:cubicBezTo>
                  <a:pt x="-13968" y="547974"/>
                  <a:pt x="10392" y="180112"/>
                  <a:pt x="0" y="0"/>
                </a:cubicBezTo>
                <a:close/>
              </a:path>
              <a:path w="12779779" h="6893640" stroke="0" extrusionOk="0">
                <a:moveTo>
                  <a:pt x="0" y="0"/>
                </a:moveTo>
                <a:cubicBezTo>
                  <a:pt x="267411" y="34172"/>
                  <a:pt x="523334" y="-11505"/>
                  <a:pt x="800418" y="0"/>
                </a:cubicBezTo>
                <a:cubicBezTo>
                  <a:pt x="1077502" y="11505"/>
                  <a:pt x="1406571" y="-12903"/>
                  <a:pt x="1600835" y="0"/>
                </a:cubicBezTo>
                <a:cubicBezTo>
                  <a:pt x="1795099" y="12903"/>
                  <a:pt x="2027573" y="-19249"/>
                  <a:pt x="2401253" y="0"/>
                </a:cubicBezTo>
                <a:cubicBezTo>
                  <a:pt x="2774933" y="19249"/>
                  <a:pt x="2920939" y="31337"/>
                  <a:pt x="3073873" y="0"/>
                </a:cubicBezTo>
                <a:cubicBezTo>
                  <a:pt x="3226807" y="-31337"/>
                  <a:pt x="3331404" y="-8805"/>
                  <a:pt x="3490898" y="0"/>
                </a:cubicBezTo>
                <a:cubicBezTo>
                  <a:pt x="3650392" y="8805"/>
                  <a:pt x="3703429" y="-4667"/>
                  <a:pt x="3907922" y="0"/>
                </a:cubicBezTo>
                <a:cubicBezTo>
                  <a:pt x="4112415" y="4667"/>
                  <a:pt x="4395574" y="-33148"/>
                  <a:pt x="4580542" y="0"/>
                </a:cubicBezTo>
                <a:cubicBezTo>
                  <a:pt x="4765510" y="33148"/>
                  <a:pt x="4869090" y="10006"/>
                  <a:pt x="4997566" y="0"/>
                </a:cubicBezTo>
                <a:cubicBezTo>
                  <a:pt x="5126042" y="-10006"/>
                  <a:pt x="5143304" y="3076"/>
                  <a:pt x="5286793" y="0"/>
                </a:cubicBezTo>
                <a:cubicBezTo>
                  <a:pt x="5430282" y="-3076"/>
                  <a:pt x="5874695" y="18843"/>
                  <a:pt x="6087211" y="0"/>
                </a:cubicBezTo>
                <a:cubicBezTo>
                  <a:pt x="6299727" y="-18843"/>
                  <a:pt x="6589211" y="28816"/>
                  <a:pt x="6759830" y="0"/>
                </a:cubicBezTo>
                <a:cubicBezTo>
                  <a:pt x="6930449" y="-28816"/>
                  <a:pt x="7308821" y="33873"/>
                  <a:pt x="7560248" y="0"/>
                </a:cubicBezTo>
                <a:cubicBezTo>
                  <a:pt x="7811675" y="-33873"/>
                  <a:pt x="7773722" y="4618"/>
                  <a:pt x="7977273" y="0"/>
                </a:cubicBezTo>
                <a:cubicBezTo>
                  <a:pt x="8180825" y="-4618"/>
                  <a:pt x="8186509" y="-7250"/>
                  <a:pt x="8394297" y="0"/>
                </a:cubicBezTo>
                <a:cubicBezTo>
                  <a:pt x="8602085" y="7250"/>
                  <a:pt x="8688767" y="-4064"/>
                  <a:pt x="8939119" y="0"/>
                </a:cubicBezTo>
                <a:cubicBezTo>
                  <a:pt x="9189471" y="4064"/>
                  <a:pt x="9177269" y="-20614"/>
                  <a:pt x="9356143" y="0"/>
                </a:cubicBezTo>
                <a:cubicBezTo>
                  <a:pt x="9535017" y="20614"/>
                  <a:pt x="9672722" y="-9862"/>
                  <a:pt x="9900966" y="0"/>
                </a:cubicBezTo>
                <a:cubicBezTo>
                  <a:pt x="10129210" y="9862"/>
                  <a:pt x="10326740" y="18214"/>
                  <a:pt x="10445788" y="0"/>
                </a:cubicBezTo>
                <a:cubicBezTo>
                  <a:pt x="10564836" y="-18214"/>
                  <a:pt x="10768842" y="18578"/>
                  <a:pt x="10990610" y="0"/>
                </a:cubicBezTo>
                <a:cubicBezTo>
                  <a:pt x="11212378" y="-18578"/>
                  <a:pt x="11345592" y="22439"/>
                  <a:pt x="11535432" y="0"/>
                </a:cubicBezTo>
                <a:cubicBezTo>
                  <a:pt x="11725272" y="-22439"/>
                  <a:pt x="11760490" y="-10346"/>
                  <a:pt x="11824659" y="0"/>
                </a:cubicBezTo>
                <a:cubicBezTo>
                  <a:pt x="11888828" y="10346"/>
                  <a:pt x="12003594" y="13741"/>
                  <a:pt x="12113885" y="0"/>
                </a:cubicBezTo>
                <a:cubicBezTo>
                  <a:pt x="12224176" y="-13741"/>
                  <a:pt x="12574447" y="1631"/>
                  <a:pt x="12779779" y="0"/>
                </a:cubicBezTo>
                <a:cubicBezTo>
                  <a:pt x="12804478" y="337451"/>
                  <a:pt x="12795774" y="466110"/>
                  <a:pt x="12779779" y="689364"/>
                </a:cubicBezTo>
                <a:cubicBezTo>
                  <a:pt x="12763784" y="912618"/>
                  <a:pt x="12751556" y="1304121"/>
                  <a:pt x="12779779" y="1516601"/>
                </a:cubicBezTo>
                <a:cubicBezTo>
                  <a:pt x="12808002" y="1729081"/>
                  <a:pt x="12759679" y="1997916"/>
                  <a:pt x="12779779" y="2137028"/>
                </a:cubicBezTo>
                <a:cubicBezTo>
                  <a:pt x="12799879" y="2276140"/>
                  <a:pt x="12789237" y="2561220"/>
                  <a:pt x="12779779" y="2688520"/>
                </a:cubicBezTo>
                <a:cubicBezTo>
                  <a:pt x="12770321" y="2815820"/>
                  <a:pt x="12792236" y="3053129"/>
                  <a:pt x="12779779" y="3240011"/>
                </a:cubicBezTo>
                <a:cubicBezTo>
                  <a:pt x="12767322" y="3426893"/>
                  <a:pt x="12770761" y="3672402"/>
                  <a:pt x="12779779" y="4067248"/>
                </a:cubicBezTo>
                <a:cubicBezTo>
                  <a:pt x="12788797" y="4462094"/>
                  <a:pt x="12803443" y="4412301"/>
                  <a:pt x="12779779" y="4549802"/>
                </a:cubicBezTo>
                <a:cubicBezTo>
                  <a:pt x="12756115" y="4687303"/>
                  <a:pt x="12779720" y="4979523"/>
                  <a:pt x="12779779" y="5170230"/>
                </a:cubicBezTo>
                <a:cubicBezTo>
                  <a:pt x="12779838" y="5360937"/>
                  <a:pt x="12806682" y="5810023"/>
                  <a:pt x="12779779" y="5997467"/>
                </a:cubicBezTo>
                <a:cubicBezTo>
                  <a:pt x="12752876" y="6184911"/>
                  <a:pt x="12799336" y="6601180"/>
                  <a:pt x="12779779" y="6893640"/>
                </a:cubicBezTo>
                <a:cubicBezTo>
                  <a:pt x="12491382" y="6883412"/>
                  <a:pt x="12271492" y="6926120"/>
                  <a:pt x="12107159" y="6893640"/>
                </a:cubicBezTo>
                <a:cubicBezTo>
                  <a:pt x="11942826" y="6861160"/>
                  <a:pt x="11493961" y="6889242"/>
                  <a:pt x="11306741" y="6893640"/>
                </a:cubicBezTo>
                <a:cubicBezTo>
                  <a:pt x="11119521" y="6898038"/>
                  <a:pt x="10932534" y="6892401"/>
                  <a:pt x="10761919" y="6893640"/>
                </a:cubicBezTo>
                <a:cubicBezTo>
                  <a:pt x="10591304" y="6894879"/>
                  <a:pt x="10071354" y="6930367"/>
                  <a:pt x="9833704" y="6893640"/>
                </a:cubicBezTo>
                <a:cubicBezTo>
                  <a:pt x="9596054" y="6856913"/>
                  <a:pt x="9532271" y="6920104"/>
                  <a:pt x="9288881" y="6893640"/>
                </a:cubicBezTo>
                <a:cubicBezTo>
                  <a:pt x="9045491" y="6867176"/>
                  <a:pt x="8918181" y="6878813"/>
                  <a:pt x="8744059" y="6893640"/>
                </a:cubicBezTo>
                <a:cubicBezTo>
                  <a:pt x="8569937" y="6908467"/>
                  <a:pt x="8506715" y="6877544"/>
                  <a:pt x="8327035" y="6893640"/>
                </a:cubicBezTo>
                <a:cubicBezTo>
                  <a:pt x="8147355" y="6909736"/>
                  <a:pt x="7816710" y="6903301"/>
                  <a:pt x="7654415" y="6893640"/>
                </a:cubicBezTo>
                <a:cubicBezTo>
                  <a:pt x="7492120" y="6883979"/>
                  <a:pt x="7068513" y="6931126"/>
                  <a:pt x="6726199" y="6893640"/>
                </a:cubicBezTo>
                <a:cubicBezTo>
                  <a:pt x="6383885" y="6856154"/>
                  <a:pt x="6433678" y="6897790"/>
                  <a:pt x="6181377" y="6893640"/>
                </a:cubicBezTo>
                <a:cubicBezTo>
                  <a:pt x="5929076" y="6889490"/>
                  <a:pt x="5712822" y="6894514"/>
                  <a:pt x="5380960" y="6893640"/>
                </a:cubicBezTo>
                <a:cubicBezTo>
                  <a:pt x="5049098" y="6892766"/>
                  <a:pt x="5209575" y="6901299"/>
                  <a:pt x="5091733" y="6893640"/>
                </a:cubicBezTo>
                <a:cubicBezTo>
                  <a:pt x="4973891" y="6885981"/>
                  <a:pt x="4725033" y="6905055"/>
                  <a:pt x="4546911" y="6893640"/>
                </a:cubicBezTo>
                <a:cubicBezTo>
                  <a:pt x="4368789" y="6882225"/>
                  <a:pt x="4164371" y="6899191"/>
                  <a:pt x="4002089" y="6893640"/>
                </a:cubicBezTo>
                <a:cubicBezTo>
                  <a:pt x="3839807" y="6888089"/>
                  <a:pt x="3613932" y="6879438"/>
                  <a:pt x="3457267" y="6893640"/>
                </a:cubicBezTo>
                <a:cubicBezTo>
                  <a:pt x="3300602" y="6907842"/>
                  <a:pt x="2841008" y="6900380"/>
                  <a:pt x="2529051" y="6893640"/>
                </a:cubicBezTo>
                <a:cubicBezTo>
                  <a:pt x="2217094" y="6886900"/>
                  <a:pt x="1994804" y="6854504"/>
                  <a:pt x="1600835" y="6893640"/>
                </a:cubicBezTo>
                <a:cubicBezTo>
                  <a:pt x="1206866" y="6932776"/>
                  <a:pt x="1281178" y="6874151"/>
                  <a:pt x="1056013" y="6893640"/>
                </a:cubicBezTo>
                <a:cubicBezTo>
                  <a:pt x="830848" y="6913129"/>
                  <a:pt x="877681" y="6899033"/>
                  <a:pt x="766787" y="6893640"/>
                </a:cubicBezTo>
                <a:cubicBezTo>
                  <a:pt x="655893" y="6888247"/>
                  <a:pt x="191164" y="6885370"/>
                  <a:pt x="0" y="6893640"/>
                </a:cubicBezTo>
                <a:cubicBezTo>
                  <a:pt x="30768" y="6706165"/>
                  <a:pt x="5856" y="6453767"/>
                  <a:pt x="0" y="6273212"/>
                </a:cubicBezTo>
                <a:cubicBezTo>
                  <a:pt x="-5856" y="6092657"/>
                  <a:pt x="9415" y="5930271"/>
                  <a:pt x="0" y="5652785"/>
                </a:cubicBezTo>
                <a:cubicBezTo>
                  <a:pt x="-9415" y="5375299"/>
                  <a:pt x="16680" y="5374102"/>
                  <a:pt x="0" y="5170230"/>
                </a:cubicBezTo>
                <a:cubicBezTo>
                  <a:pt x="-16680" y="4966359"/>
                  <a:pt x="-9545" y="4590565"/>
                  <a:pt x="0" y="4411930"/>
                </a:cubicBezTo>
                <a:cubicBezTo>
                  <a:pt x="9545" y="4233295"/>
                  <a:pt x="-11682" y="3921436"/>
                  <a:pt x="0" y="3791502"/>
                </a:cubicBezTo>
                <a:cubicBezTo>
                  <a:pt x="11682" y="3661568"/>
                  <a:pt x="20975" y="3198826"/>
                  <a:pt x="0" y="2964265"/>
                </a:cubicBezTo>
                <a:cubicBezTo>
                  <a:pt x="-20975" y="2729704"/>
                  <a:pt x="7277" y="2394717"/>
                  <a:pt x="0" y="2137028"/>
                </a:cubicBezTo>
                <a:cubicBezTo>
                  <a:pt x="-7277" y="1879339"/>
                  <a:pt x="-735" y="1814462"/>
                  <a:pt x="0" y="1585537"/>
                </a:cubicBezTo>
                <a:cubicBezTo>
                  <a:pt x="735" y="1356612"/>
                  <a:pt x="21887" y="987519"/>
                  <a:pt x="0" y="758300"/>
                </a:cubicBezTo>
                <a:cubicBezTo>
                  <a:pt x="-21887" y="529081"/>
                  <a:pt x="-12706" y="254931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3" y="-13066"/>
            <a:ext cx="825910" cy="6891619"/>
          </a:xfrm>
          <a:custGeom>
            <a:avLst/>
            <a:gdLst>
              <a:gd name="connsiteX0" fmla="*/ 0 w 825910"/>
              <a:gd name="connsiteY0" fmla="*/ 0 h 6891619"/>
              <a:gd name="connsiteX1" fmla="*/ 429473 w 825910"/>
              <a:gd name="connsiteY1" fmla="*/ 0 h 6891619"/>
              <a:gd name="connsiteX2" fmla="*/ 825910 w 825910"/>
              <a:gd name="connsiteY2" fmla="*/ 0 h 6891619"/>
              <a:gd name="connsiteX3" fmla="*/ 825910 w 825910"/>
              <a:gd name="connsiteY3" fmla="*/ 826994 h 6891619"/>
              <a:gd name="connsiteX4" fmla="*/ 825910 w 825910"/>
              <a:gd name="connsiteY4" fmla="*/ 1378324 h 6891619"/>
              <a:gd name="connsiteX5" fmla="*/ 825910 w 825910"/>
              <a:gd name="connsiteY5" fmla="*/ 1860737 h 6891619"/>
              <a:gd name="connsiteX6" fmla="*/ 825910 w 825910"/>
              <a:gd name="connsiteY6" fmla="*/ 2687731 h 6891619"/>
              <a:gd name="connsiteX7" fmla="*/ 825910 w 825910"/>
              <a:gd name="connsiteY7" fmla="*/ 3514726 h 6891619"/>
              <a:gd name="connsiteX8" fmla="*/ 825910 w 825910"/>
              <a:gd name="connsiteY8" fmla="*/ 4272804 h 6891619"/>
              <a:gd name="connsiteX9" fmla="*/ 825910 w 825910"/>
              <a:gd name="connsiteY9" fmla="*/ 4755217 h 6891619"/>
              <a:gd name="connsiteX10" fmla="*/ 825910 w 825910"/>
              <a:gd name="connsiteY10" fmla="*/ 5237630 h 6891619"/>
              <a:gd name="connsiteX11" fmla="*/ 825910 w 825910"/>
              <a:gd name="connsiteY11" fmla="*/ 5926792 h 6891619"/>
              <a:gd name="connsiteX12" fmla="*/ 825910 w 825910"/>
              <a:gd name="connsiteY12" fmla="*/ 6891619 h 6891619"/>
              <a:gd name="connsiteX13" fmla="*/ 429473 w 825910"/>
              <a:gd name="connsiteY13" fmla="*/ 6891619 h 6891619"/>
              <a:gd name="connsiteX14" fmla="*/ 0 w 825910"/>
              <a:gd name="connsiteY14" fmla="*/ 6891619 h 6891619"/>
              <a:gd name="connsiteX15" fmla="*/ 0 w 825910"/>
              <a:gd name="connsiteY15" fmla="*/ 6133541 h 6891619"/>
              <a:gd name="connsiteX16" fmla="*/ 0 w 825910"/>
              <a:gd name="connsiteY16" fmla="*/ 5306547 h 6891619"/>
              <a:gd name="connsiteX17" fmla="*/ 0 w 825910"/>
              <a:gd name="connsiteY17" fmla="*/ 4824133 h 6891619"/>
              <a:gd name="connsiteX18" fmla="*/ 0 w 825910"/>
              <a:gd name="connsiteY18" fmla="*/ 3997139 h 6891619"/>
              <a:gd name="connsiteX19" fmla="*/ 0 w 825910"/>
              <a:gd name="connsiteY19" fmla="*/ 3445810 h 6891619"/>
              <a:gd name="connsiteX20" fmla="*/ 0 w 825910"/>
              <a:gd name="connsiteY20" fmla="*/ 2756648 h 6891619"/>
              <a:gd name="connsiteX21" fmla="*/ 0 w 825910"/>
              <a:gd name="connsiteY21" fmla="*/ 1929653 h 6891619"/>
              <a:gd name="connsiteX22" fmla="*/ 0 w 825910"/>
              <a:gd name="connsiteY22" fmla="*/ 1447240 h 6891619"/>
              <a:gd name="connsiteX23" fmla="*/ 0 w 825910"/>
              <a:gd name="connsiteY23" fmla="*/ 758078 h 6891619"/>
              <a:gd name="connsiteX24" fmla="*/ 0 w 825910"/>
              <a:gd name="connsiteY24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1619" fill="none" extrusionOk="0">
                <a:moveTo>
                  <a:pt x="0" y="0"/>
                </a:moveTo>
                <a:cubicBezTo>
                  <a:pt x="89356" y="-2905"/>
                  <a:pt x="296608" y="9909"/>
                  <a:pt x="429473" y="0"/>
                </a:cubicBezTo>
                <a:cubicBezTo>
                  <a:pt x="562338" y="-9909"/>
                  <a:pt x="715466" y="15008"/>
                  <a:pt x="825910" y="0"/>
                </a:cubicBezTo>
                <a:cubicBezTo>
                  <a:pt x="826368" y="410606"/>
                  <a:pt x="809362" y="573044"/>
                  <a:pt x="825910" y="826994"/>
                </a:cubicBezTo>
                <a:cubicBezTo>
                  <a:pt x="842458" y="1080944"/>
                  <a:pt x="805341" y="1140192"/>
                  <a:pt x="825910" y="1378324"/>
                </a:cubicBezTo>
                <a:cubicBezTo>
                  <a:pt x="846480" y="1616456"/>
                  <a:pt x="820871" y="1657627"/>
                  <a:pt x="825910" y="1860737"/>
                </a:cubicBezTo>
                <a:cubicBezTo>
                  <a:pt x="830949" y="2063847"/>
                  <a:pt x="846770" y="2362995"/>
                  <a:pt x="825910" y="2687731"/>
                </a:cubicBezTo>
                <a:cubicBezTo>
                  <a:pt x="805050" y="3012467"/>
                  <a:pt x="813430" y="3295524"/>
                  <a:pt x="825910" y="3514726"/>
                </a:cubicBezTo>
                <a:cubicBezTo>
                  <a:pt x="838390" y="3733929"/>
                  <a:pt x="860016" y="3964921"/>
                  <a:pt x="825910" y="4272804"/>
                </a:cubicBezTo>
                <a:cubicBezTo>
                  <a:pt x="791804" y="4580687"/>
                  <a:pt x="807363" y="4636158"/>
                  <a:pt x="825910" y="4755217"/>
                </a:cubicBezTo>
                <a:cubicBezTo>
                  <a:pt x="844457" y="4874276"/>
                  <a:pt x="803261" y="5098290"/>
                  <a:pt x="825910" y="5237630"/>
                </a:cubicBezTo>
                <a:cubicBezTo>
                  <a:pt x="848559" y="5376970"/>
                  <a:pt x="856015" y="5700754"/>
                  <a:pt x="825910" y="5926792"/>
                </a:cubicBezTo>
                <a:cubicBezTo>
                  <a:pt x="795805" y="6152830"/>
                  <a:pt x="815700" y="6562904"/>
                  <a:pt x="825910" y="6891619"/>
                </a:cubicBezTo>
                <a:cubicBezTo>
                  <a:pt x="720079" y="6900441"/>
                  <a:pt x="577230" y="6892663"/>
                  <a:pt x="429473" y="6891619"/>
                </a:cubicBezTo>
                <a:cubicBezTo>
                  <a:pt x="281716" y="6890575"/>
                  <a:pt x="153688" y="6876139"/>
                  <a:pt x="0" y="6891619"/>
                </a:cubicBezTo>
                <a:cubicBezTo>
                  <a:pt x="8572" y="6605855"/>
                  <a:pt x="23455" y="6448793"/>
                  <a:pt x="0" y="6133541"/>
                </a:cubicBezTo>
                <a:cubicBezTo>
                  <a:pt x="-23455" y="5818289"/>
                  <a:pt x="-447" y="5689068"/>
                  <a:pt x="0" y="5306547"/>
                </a:cubicBezTo>
                <a:cubicBezTo>
                  <a:pt x="447" y="4924026"/>
                  <a:pt x="-957" y="5053560"/>
                  <a:pt x="0" y="4824133"/>
                </a:cubicBezTo>
                <a:cubicBezTo>
                  <a:pt x="957" y="4594706"/>
                  <a:pt x="38016" y="4226199"/>
                  <a:pt x="0" y="3997139"/>
                </a:cubicBezTo>
                <a:cubicBezTo>
                  <a:pt x="-38016" y="3768079"/>
                  <a:pt x="6003" y="3567911"/>
                  <a:pt x="0" y="3445810"/>
                </a:cubicBezTo>
                <a:cubicBezTo>
                  <a:pt x="-6003" y="3323709"/>
                  <a:pt x="-19749" y="3014781"/>
                  <a:pt x="0" y="2756648"/>
                </a:cubicBezTo>
                <a:cubicBezTo>
                  <a:pt x="19749" y="2498515"/>
                  <a:pt x="-29800" y="2154480"/>
                  <a:pt x="0" y="1929653"/>
                </a:cubicBezTo>
                <a:cubicBezTo>
                  <a:pt x="29800" y="1704826"/>
                  <a:pt x="-7752" y="1665028"/>
                  <a:pt x="0" y="1447240"/>
                </a:cubicBezTo>
                <a:cubicBezTo>
                  <a:pt x="7752" y="1229452"/>
                  <a:pt x="15953" y="956453"/>
                  <a:pt x="0" y="758078"/>
                </a:cubicBezTo>
                <a:cubicBezTo>
                  <a:pt x="-15953" y="559703"/>
                  <a:pt x="2727" y="232436"/>
                  <a:pt x="0" y="0"/>
                </a:cubicBezTo>
                <a:close/>
              </a:path>
              <a:path w="825910" h="6891619" stroke="0" extrusionOk="0">
                <a:moveTo>
                  <a:pt x="0" y="0"/>
                </a:moveTo>
                <a:cubicBezTo>
                  <a:pt x="189230" y="-10551"/>
                  <a:pt x="282314" y="-14519"/>
                  <a:pt x="412955" y="0"/>
                </a:cubicBezTo>
                <a:cubicBezTo>
                  <a:pt x="543596" y="14519"/>
                  <a:pt x="647084" y="-4098"/>
                  <a:pt x="825910" y="0"/>
                </a:cubicBezTo>
                <a:cubicBezTo>
                  <a:pt x="830369" y="240999"/>
                  <a:pt x="824419" y="322128"/>
                  <a:pt x="825910" y="482413"/>
                </a:cubicBezTo>
                <a:cubicBezTo>
                  <a:pt x="827401" y="642698"/>
                  <a:pt x="806121" y="848665"/>
                  <a:pt x="825910" y="1102659"/>
                </a:cubicBezTo>
                <a:cubicBezTo>
                  <a:pt x="845699" y="1356653"/>
                  <a:pt x="841815" y="1622285"/>
                  <a:pt x="825910" y="1860737"/>
                </a:cubicBezTo>
                <a:cubicBezTo>
                  <a:pt x="810005" y="2099189"/>
                  <a:pt x="808334" y="2173088"/>
                  <a:pt x="825910" y="2343150"/>
                </a:cubicBezTo>
                <a:cubicBezTo>
                  <a:pt x="843486" y="2513212"/>
                  <a:pt x="802574" y="2887962"/>
                  <a:pt x="825910" y="3032312"/>
                </a:cubicBezTo>
                <a:cubicBezTo>
                  <a:pt x="849246" y="3176662"/>
                  <a:pt x="832002" y="3468164"/>
                  <a:pt x="825910" y="3790390"/>
                </a:cubicBezTo>
                <a:cubicBezTo>
                  <a:pt x="819818" y="4112616"/>
                  <a:pt x="826489" y="4366528"/>
                  <a:pt x="825910" y="4548469"/>
                </a:cubicBezTo>
                <a:cubicBezTo>
                  <a:pt x="825331" y="4730410"/>
                  <a:pt x="802129" y="5121654"/>
                  <a:pt x="825910" y="5306547"/>
                </a:cubicBezTo>
                <a:cubicBezTo>
                  <a:pt x="849691" y="5491440"/>
                  <a:pt x="797746" y="5786450"/>
                  <a:pt x="825910" y="6133541"/>
                </a:cubicBezTo>
                <a:cubicBezTo>
                  <a:pt x="854074" y="6480632"/>
                  <a:pt x="823269" y="6568180"/>
                  <a:pt x="825910" y="6891619"/>
                </a:cubicBezTo>
                <a:cubicBezTo>
                  <a:pt x="681919" y="6898453"/>
                  <a:pt x="575948" y="6903586"/>
                  <a:pt x="429473" y="6891619"/>
                </a:cubicBezTo>
                <a:cubicBezTo>
                  <a:pt x="282998" y="6879652"/>
                  <a:pt x="137206" y="6872589"/>
                  <a:pt x="0" y="6891619"/>
                </a:cubicBezTo>
                <a:cubicBezTo>
                  <a:pt x="-13963" y="6647542"/>
                  <a:pt x="-12326" y="6458949"/>
                  <a:pt x="0" y="6340289"/>
                </a:cubicBezTo>
                <a:cubicBezTo>
                  <a:pt x="12326" y="6221629"/>
                  <a:pt x="-27235" y="5692125"/>
                  <a:pt x="0" y="5513295"/>
                </a:cubicBezTo>
                <a:cubicBezTo>
                  <a:pt x="27235" y="5334465"/>
                  <a:pt x="-3398" y="5229763"/>
                  <a:pt x="0" y="5030882"/>
                </a:cubicBezTo>
                <a:cubicBezTo>
                  <a:pt x="3398" y="4832001"/>
                  <a:pt x="-21426" y="4678995"/>
                  <a:pt x="0" y="4341720"/>
                </a:cubicBezTo>
                <a:cubicBezTo>
                  <a:pt x="21426" y="4004445"/>
                  <a:pt x="4689" y="3912587"/>
                  <a:pt x="0" y="3514726"/>
                </a:cubicBezTo>
                <a:cubicBezTo>
                  <a:pt x="-4689" y="3116865"/>
                  <a:pt x="2723" y="3250973"/>
                  <a:pt x="0" y="3032312"/>
                </a:cubicBezTo>
                <a:cubicBezTo>
                  <a:pt x="-2723" y="2813651"/>
                  <a:pt x="-36414" y="2447862"/>
                  <a:pt x="0" y="2274234"/>
                </a:cubicBezTo>
                <a:cubicBezTo>
                  <a:pt x="36414" y="2100606"/>
                  <a:pt x="-1242" y="1911653"/>
                  <a:pt x="0" y="1791821"/>
                </a:cubicBezTo>
                <a:cubicBezTo>
                  <a:pt x="1242" y="1671989"/>
                  <a:pt x="10082" y="1420058"/>
                  <a:pt x="0" y="1240491"/>
                </a:cubicBezTo>
                <a:cubicBezTo>
                  <a:pt x="-10082" y="1060924"/>
                  <a:pt x="27728" y="310963"/>
                  <a:pt x="0" y="0"/>
                </a:cubicBezTo>
                <a:close/>
              </a:path>
            </a:pathLst>
          </a:custGeom>
          <a:solidFill>
            <a:srgbClr val="75BCAC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825910" cy="6890825"/>
          </a:xfrm>
          <a:custGeom>
            <a:avLst/>
            <a:gdLst>
              <a:gd name="connsiteX0" fmla="*/ 0 w 825910"/>
              <a:gd name="connsiteY0" fmla="*/ 0 h 6890825"/>
              <a:gd name="connsiteX1" fmla="*/ 429473 w 825910"/>
              <a:gd name="connsiteY1" fmla="*/ 0 h 6890825"/>
              <a:gd name="connsiteX2" fmla="*/ 825910 w 825910"/>
              <a:gd name="connsiteY2" fmla="*/ 0 h 6890825"/>
              <a:gd name="connsiteX3" fmla="*/ 825910 w 825910"/>
              <a:gd name="connsiteY3" fmla="*/ 826899 h 6890825"/>
              <a:gd name="connsiteX4" fmla="*/ 825910 w 825910"/>
              <a:gd name="connsiteY4" fmla="*/ 1584890 h 6890825"/>
              <a:gd name="connsiteX5" fmla="*/ 825910 w 825910"/>
              <a:gd name="connsiteY5" fmla="*/ 2411789 h 6890825"/>
              <a:gd name="connsiteX6" fmla="*/ 825910 w 825910"/>
              <a:gd name="connsiteY6" fmla="*/ 3100871 h 6890825"/>
              <a:gd name="connsiteX7" fmla="*/ 825910 w 825910"/>
              <a:gd name="connsiteY7" fmla="*/ 3721046 h 6890825"/>
              <a:gd name="connsiteX8" fmla="*/ 825910 w 825910"/>
              <a:gd name="connsiteY8" fmla="*/ 4203403 h 6890825"/>
              <a:gd name="connsiteX9" fmla="*/ 825910 w 825910"/>
              <a:gd name="connsiteY9" fmla="*/ 4892486 h 6890825"/>
              <a:gd name="connsiteX10" fmla="*/ 825910 w 825910"/>
              <a:gd name="connsiteY10" fmla="*/ 5512660 h 6890825"/>
              <a:gd name="connsiteX11" fmla="*/ 825910 w 825910"/>
              <a:gd name="connsiteY11" fmla="*/ 5995018 h 6890825"/>
              <a:gd name="connsiteX12" fmla="*/ 825910 w 825910"/>
              <a:gd name="connsiteY12" fmla="*/ 6890825 h 6890825"/>
              <a:gd name="connsiteX13" fmla="*/ 437732 w 825910"/>
              <a:gd name="connsiteY13" fmla="*/ 6890825 h 6890825"/>
              <a:gd name="connsiteX14" fmla="*/ 0 w 825910"/>
              <a:gd name="connsiteY14" fmla="*/ 6890825 h 6890825"/>
              <a:gd name="connsiteX15" fmla="*/ 0 w 825910"/>
              <a:gd name="connsiteY15" fmla="*/ 6339559 h 6890825"/>
              <a:gd name="connsiteX16" fmla="*/ 0 w 825910"/>
              <a:gd name="connsiteY16" fmla="*/ 5581568 h 6890825"/>
              <a:gd name="connsiteX17" fmla="*/ 0 w 825910"/>
              <a:gd name="connsiteY17" fmla="*/ 4961394 h 6890825"/>
              <a:gd name="connsiteX18" fmla="*/ 0 w 825910"/>
              <a:gd name="connsiteY18" fmla="*/ 4203403 h 6890825"/>
              <a:gd name="connsiteX19" fmla="*/ 0 w 825910"/>
              <a:gd name="connsiteY19" fmla="*/ 3376504 h 6890825"/>
              <a:gd name="connsiteX20" fmla="*/ 0 w 825910"/>
              <a:gd name="connsiteY20" fmla="*/ 2756330 h 6890825"/>
              <a:gd name="connsiteX21" fmla="*/ 0 w 825910"/>
              <a:gd name="connsiteY21" fmla="*/ 2136156 h 6890825"/>
              <a:gd name="connsiteX22" fmla="*/ 0 w 825910"/>
              <a:gd name="connsiteY22" fmla="*/ 1309257 h 6890825"/>
              <a:gd name="connsiteX23" fmla="*/ 0 w 825910"/>
              <a:gd name="connsiteY23" fmla="*/ 757991 h 6890825"/>
              <a:gd name="connsiteX24" fmla="*/ 0 w 825910"/>
              <a:gd name="connsiteY24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0825" fill="none" extrusionOk="0">
                <a:moveTo>
                  <a:pt x="0" y="0"/>
                </a:moveTo>
                <a:cubicBezTo>
                  <a:pt x="193328" y="13447"/>
                  <a:pt x="329279" y="-16590"/>
                  <a:pt x="429473" y="0"/>
                </a:cubicBezTo>
                <a:cubicBezTo>
                  <a:pt x="529667" y="16590"/>
                  <a:pt x="639247" y="2160"/>
                  <a:pt x="825910" y="0"/>
                </a:cubicBezTo>
                <a:cubicBezTo>
                  <a:pt x="807983" y="295933"/>
                  <a:pt x="855230" y="476294"/>
                  <a:pt x="825910" y="826899"/>
                </a:cubicBezTo>
                <a:cubicBezTo>
                  <a:pt x="796590" y="1177504"/>
                  <a:pt x="813614" y="1234663"/>
                  <a:pt x="825910" y="1584890"/>
                </a:cubicBezTo>
                <a:cubicBezTo>
                  <a:pt x="838206" y="1935117"/>
                  <a:pt x="797564" y="2085838"/>
                  <a:pt x="825910" y="2411789"/>
                </a:cubicBezTo>
                <a:cubicBezTo>
                  <a:pt x="854256" y="2737740"/>
                  <a:pt x="847824" y="2877849"/>
                  <a:pt x="825910" y="3100871"/>
                </a:cubicBezTo>
                <a:cubicBezTo>
                  <a:pt x="803996" y="3323893"/>
                  <a:pt x="814330" y="3513169"/>
                  <a:pt x="825910" y="3721046"/>
                </a:cubicBezTo>
                <a:cubicBezTo>
                  <a:pt x="837490" y="3928923"/>
                  <a:pt x="811660" y="4067832"/>
                  <a:pt x="825910" y="4203403"/>
                </a:cubicBezTo>
                <a:cubicBezTo>
                  <a:pt x="840160" y="4338974"/>
                  <a:pt x="823913" y="4570428"/>
                  <a:pt x="825910" y="4892486"/>
                </a:cubicBezTo>
                <a:cubicBezTo>
                  <a:pt x="827907" y="5214544"/>
                  <a:pt x="846563" y="5374992"/>
                  <a:pt x="825910" y="5512660"/>
                </a:cubicBezTo>
                <a:cubicBezTo>
                  <a:pt x="805257" y="5650328"/>
                  <a:pt x="836462" y="5880673"/>
                  <a:pt x="825910" y="5995018"/>
                </a:cubicBezTo>
                <a:cubicBezTo>
                  <a:pt x="815358" y="6109363"/>
                  <a:pt x="817137" y="6662682"/>
                  <a:pt x="825910" y="6890825"/>
                </a:cubicBezTo>
                <a:cubicBezTo>
                  <a:pt x="688822" y="6906661"/>
                  <a:pt x="625793" y="6909469"/>
                  <a:pt x="437732" y="6890825"/>
                </a:cubicBezTo>
                <a:cubicBezTo>
                  <a:pt x="249671" y="6872181"/>
                  <a:pt x="131492" y="6903254"/>
                  <a:pt x="0" y="6890825"/>
                </a:cubicBezTo>
                <a:cubicBezTo>
                  <a:pt x="-8301" y="6731475"/>
                  <a:pt x="-2854" y="6516991"/>
                  <a:pt x="0" y="6339559"/>
                </a:cubicBezTo>
                <a:cubicBezTo>
                  <a:pt x="2854" y="6162127"/>
                  <a:pt x="-31386" y="5875447"/>
                  <a:pt x="0" y="5581568"/>
                </a:cubicBezTo>
                <a:cubicBezTo>
                  <a:pt x="31386" y="5287689"/>
                  <a:pt x="-28139" y="5172889"/>
                  <a:pt x="0" y="4961394"/>
                </a:cubicBezTo>
                <a:cubicBezTo>
                  <a:pt x="28139" y="4749899"/>
                  <a:pt x="21583" y="4390320"/>
                  <a:pt x="0" y="4203403"/>
                </a:cubicBezTo>
                <a:cubicBezTo>
                  <a:pt x="-21583" y="4016486"/>
                  <a:pt x="25110" y="3676786"/>
                  <a:pt x="0" y="3376504"/>
                </a:cubicBezTo>
                <a:cubicBezTo>
                  <a:pt x="-25110" y="3076222"/>
                  <a:pt x="3657" y="2901357"/>
                  <a:pt x="0" y="2756330"/>
                </a:cubicBezTo>
                <a:cubicBezTo>
                  <a:pt x="-3657" y="2611303"/>
                  <a:pt x="-9109" y="2309750"/>
                  <a:pt x="0" y="2136156"/>
                </a:cubicBezTo>
                <a:cubicBezTo>
                  <a:pt x="9109" y="1962562"/>
                  <a:pt x="-25746" y="1685024"/>
                  <a:pt x="0" y="1309257"/>
                </a:cubicBezTo>
                <a:cubicBezTo>
                  <a:pt x="25746" y="933490"/>
                  <a:pt x="-23838" y="877508"/>
                  <a:pt x="0" y="757991"/>
                </a:cubicBezTo>
                <a:cubicBezTo>
                  <a:pt x="23838" y="638474"/>
                  <a:pt x="-2261" y="370551"/>
                  <a:pt x="0" y="0"/>
                </a:cubicBezTo>
                <a:close/>
              </a:path>
              <a:path w="825910" h="6890825" stroke="0" extrusionOk="0">
                <a:moveTo>
                  <a:pt x="0" y="0"/>
                </a:moveTo>
                <a:cubicBezTo>
                  <a:pt x="95717" y="4582"/>
                  <a:pt x="262373" y="16515"/>
                  <a:pt x="404696" y="0"/>
                </a:cubicBezTo>
                <a:cubicBezTo>
                  <a:pt x="547019" y="-16515"/>
                  <a:pt x="616441" y="16299"/>
                  <a:pt x="825910" y="0"/>
                </a:cubicBezTo>
                <a:cubicBezTo>
                  <a:pt x="855464" y="160995"/>
                  <a:pt x="803449" y="456205"/>
                  <a:pt x="825910" y="620174"/>
                </a:cubicBezTo>
                <a:cubicBezTo>
                  <a:pt x="848371" y="784143"/>
                  <a:pt x="837535" y="1069179"/>
                  <a:pt x="825910" y="1378165"/>
                </a:cubicBezTo>
                <a:cubicBezTo>
                  <a:pt x="814285" y="1687151"/>
                  <a:pt x="802315" y="1649646"/>
                  <a:pt x="825910" y="1860523"/>
                </a:cubicBezTo>
                <a:cubicBezTo>
                  <a:pt x="849505" y="2071400"/>
                  <a:pt x="823256" y="2215260"/>
                  <a:pt x="825910" y="2411789"/>
                </a:cubicBezTo>
                <a:cubicBezTo>
                  <a:pt x="828564" y="2608318"/>
                  <a:pt x="839256" y="2746727"/>
                  <a:pt x="825910" y="2894147"/>
                </a:cubicBezTo>
                <a:cubicBezTo>
                  <a:pt x="812564" y="3041567"/>
                  <a:pt x="837829" y="3275123"/>
                  <a:pt x="825910" y="3514321"/>
                </a:cubicBezTo>
                <a:cubicBezTo>
                  <a:pt x="813991" y="3753519"/>
                  <a:pt x="798303" y="3955807"/>
                  <a:pt x="825910" y="4203403"/>
                </a:cubicBezTo>
                <a:cubicBezTo>
                  <a:pt x="853517" y="4450999"/>
                  <a:pt x="831449" y="4682596"/>
                  <a:pt x="825910" y="4892486"/>
                </a:cubicBezTo>
                <a:cubicBezTo>
                  <a:pt x="820371" y="5102376"/>
                  <a:pt x="847787" y="5249220"/>
                  <a:pt x="825910" y="5374844"/>
                </a:cubicBezTo>
                <a:cubicBezTo>
                  <a:pt x="804033" y="5500468"/>
                  <a:pt x="843085" y="5686162"/>
                  <a:pt x="825910" y="5857201"/>
                </a:cubicBezTo>
                <a:cubicBezTo>
                  <a:pt x="808735" y="6028240"/>
                  <a:pt x="848704" y="6458677"/>
                  <a:pt x="825910" y="6890825"/>
                </a:cubicBezTo>
                <a:cubicBezTo>
                  <a:pt x="731663" y="6885136"/>
                  <a:pt x="589667" y="6891616"/>
                  <a:pt x="404696" y="6890825"/>
                </a:cubicBezTo>
                <a:cubicBezTo>
                  <a:pt x="219725" y="6890034"/>
                  <a:pt x="168945" y="6894450"/>
                  <a:pt x="0" y="6890825"/>
                </a:cubicBezTo>
                <a:cubicBezTo>
                  <a:pt x="-29093" y="6742403"/>
                  <a:pt x="2908" y="6502826"/>
                  <a:pt x="0" y="6270651"/>
                </a:cubicBezTo>
                <a:cubicBezTo>
                  <a:pt x="-2908" y="6038476"/>
                  <a:pt x="22646" y="5921533"/>
                  <a:pt x="0" y="5788293"/>
                </a:cubicBezTo>
                <a:cubicBezTo>
                  <a:pt x="-22646" y="5655053"/>
                  <a:pt x="26887" y="5366123"/>
                  <a:pt x="0" y="5237027"/>
                </a:cubicBezTo>
                <a:cubicBezTo>
                  <a:pt x="-26887" y="5107931"/>
                  <a:pt x="-3878" y="4741199"/>
                  <a:pt x="0" y="4616853"/>
                </a:cubicBezTo>
                <a:cubicBezTo>
                  <a:pt x="3878" y="4492507"/>
                  <a:pt x="-14752" y="4283441"/>
                  <a:pt x="0" y="3996678"/>
                </a:cubicBezTo>
                <a:cubicBezTo>
                  <a:pt x="14752" y="3709916"/>
                  <a:pt x="-25681" y="3458163"/>
                  <a:pt x="0" y="3169779"/>
                </a:cubicBezTo>
                <a:cubicBezTo>
                  <a:pt x="25681" y="2881395"/>
                  <a:pt x="6282" y="2756899"/>
                  <a:pt x="0" y="2618513"/>
                </a:cubicBezTo>
                <a:cubicBezTo>
                  <a:pt x="-6282" y="2480127"/>
                  <a:pt x="-1133" y="2198707"/>
                  <a:pt x="0" y="1998339"/>
                </a:cubicBezTo>
                <a:cubicBezTo>
                  <a:pt x="1133" y="1797971"/>
                  <a:pt x="12634" y="1456572"/>
                  <a:pt x="0" y="1240348"/>
                </a:cubicBezTo>
                <a:cubicBezTo>
                  <a:pt x="-12634" y="1024124"/>
                  <a:pt x="-27397" y="872244"/>
                  <a:pt x="0" y="689082"/>
                </a:cubicBezTo>
                <a:cubicBezTo>
                  <a:pt x="27397" y="505920"/>
                  <a:pt x="2061" y="159915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4299" y="348631"/>
            <a:ext cx="2954251" cy="638632"/>
          </a:xfrm>
        </p:spPr>
        <p:txBody>
          <a:bodyPr>
            <a:normAutofit lnSpcReduction="10000"/>
          </a:bodyPr>
          <a:lstStyle/>
          <a:p>
            <a:pPr algn="r"/>
            <a:r>
              <a:rPr lang="es-ES" sz="4000">
                <a:solidFill>
                  <a:schemeClr val="bg1"/>
                </a:solidFill>
                <a:latin typeface="Slackey" panose="02000000000000000000" pitchFamily="2" charset="0"/>
              </a:rPr>
              <a:t>Partida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DB69E91-D035-4D62-BDDA-FAA717607016}"/>
              </a:ext>
            </a:extLst>
          </p:cNvPr>
          <p:cNvGrpSpPr/>
          <p:nvPr/>
        </p:nvGrpSpPr>
        <p:grpSpPr>
          <a:xfrm>
            <a:off x="1292054" y="-5106969"/>
            <a:ext cx="8709196" cy="4650966"/>
            <a:chOff x="1501604" y="1007103"/>
            <a:chExt cx="9830778" cy="5529813"/>
          </a:xfrm>
        </p:grpSpPr>
        <p:pic>
          <p:nvPicPr>
            <p:cNvPr id="4" name="Imagen 3" descr="Interfaz de usuario gráfica, Texto, Aplicación, Correo electrónico&#10;&#10;Descripción generada automáticamente">
              <a:extLst>
                <a:ext uri="{FF2B5EF4-FFF2-40B4-BE49-F238E27FC236}">
                  <a16:creationId xmlns:a16="http://schemas.microsoft.com/office/drawing/2014/main" id="{8F3075FD-D58C-4857-86A5-FF39EE6BA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1604" y="1007103"/>
              <a:ext cx="9830778" cy="5529813"/>
            </a:xfrm>
            <a:prstGeom prst="rect">
              <a:avLst/>
            </a:prstGeom>
          </p:spPr>
        </p:pic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A1E45563-81EF-4FC1-BD6E-5CB5A32AC289}"/>
                </a:ext>
              </a:extLst>
            </p:cNvPr>
            <p:cNvSpPr/>
            <p:nvPr/>
          </p:nvSpPr>
          <p:spPr>
            <a:xfrm>
              <a:off x="9191625" y="1171575"/>
              <a:ext cx="857250" cy="314325"/>
            </a:xfrm>
            <a:prstGeom prst="rect">
              <a:avLst/>
            </a:prstGeom>
            <a:solidFill>
              <a:srgbClr val="769E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C47402AE-8D7E-4DBA-B153-2EAB587F8F51}"/>
                </a:ext>
              </a:extLst>
            </p:cNvPr>
            <p:cNvSpPr txBox="1">
              <a:spLocks/>
            </p:cNvSpPr>
            <p:nvPr/>
          </p:nvSpPr>
          <p:spPr>
            <a:xfrm>
              <a:off x="8826304" y="1206473"/>
              <a:ext cx="1222571" cy="39872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800" b="1" err="1">
                  <a:latin typeface="Glegoo" pitchFamily="2" charset="0"/>
                  <a:cs typeface="Glegoo" pitchFamily="2" charset="0"/>
                </a:rPr>
                <a:t>Lives</a:t>
              </a:r>
              <a:r>
                <a:rPr lang="es-ES" sz="1800" b="1">
                  <a:latin typeface="Glegoo" pitchFamily="2" charset="0"/>
                  <a:cs typeface="Glegoo" pitchFamily="2" charset="0"/>
                </a:rPr>
                <a:t>: 3</a:t>
              </a:r>
            </a:p>
          </p:txBody>
        </p:sp>
      </p:grpSp>
      <p:pic>
        <p:nvPicPr>
          <p:cNvPr id="7" name="Imagen 6" descr="Imagen que contiene dibujo, competencia de atletismo&#10;&#10;Descripción generada automáticamente">
            <a:extLst>
              <a:ext uri="{FF2B5EF4-FFF2-40B4-BE49-F238E27FC236}">
                <a16:creationId xmlns:a16="http://schemas.microsoft.com/office/drawing/2014/main" id="{78201343-B62B-4241-88FF-D416DBEED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779" y="3429000"/>
            <a:ext cx="762174" cy="762174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ECA3294F-C64B-45C4-8793-346301E91D09}"/>
              </a:ext>
            </a:extLst>
          </p:cNvPr>
          <p:cNvSpPr txBox="1">
            <a:spLocks/>
          </p:cNvSpPr>
          <p:nvPr/>
        </p:nvSpPr>
        <p:spPr>
          <a:xfrm>
            <a:off x="12619322" y="4430927"/>
            <a:ext cx="1083089" cy="3353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800" b="1" err="1">
                <a:latin typeface="Glegoo" pitchFamily="2" charset="0"/>
                <a:cs typeface="Glegoo" pitchFamily="2" charset="0"/>
              </a:rPr>
              <a:t>Lives</a:t>
            </a:r>
            <a:r>
              <a:rPr lang="es-ES" sz="1800" b="1">
                <a:latin typeface="Glegoo" pitchFamily="2" charset="0"/>
                <a:cs typeface="Glegoo" pitchFamily="2" charset="0"/>
              </a:rPr>
              <a:t>: 3</a:t>
            </a:r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93C9413F-7C5F-4251-90E4-63C37B24FA28}"/>
              </a:ext>
            </a:extLst>
          </p:cNvPr>
          <p:cNvSpPr txBox="1">
            <a:spLocks/>
          </p:cNvSpPr>
          <p:nvPr/>
        </p:nvSpPr>
        <p:spPr>
          <a:xfrm>
            <a:off x="12746144" y="2973764"/>
            <a:ext cx="829444" cy="3353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800" b="1">
                <a:latin typeface="Glegoo" pitchFamily="2" charset="0"/>
                <a:cs typeface="Glegoo" pitchFamily="2" charset="0"/>
              </a:rPr>
              <a:t>03:10</a:t>
            </a:r>
          </a:p>
        </p:txBody>
      </p:sp>
      <p:pic>
        <p:nvPicPr>
          <p:cNvPr id="9" name="Imagen 8" descr="Forma&#10;&#10;Descripción generada automáticamente">
            <a:extLst>
              <a:ext uri="{FF2B5EF4-FFF2-40B4-BE49-F238E27FC236}">
                <a16:creationId xmlns:a16="http://schemas.microsoft.com/office/drawing/2014/main" id="{06DC389A-0325-45E4-B9C3-81AA1EEFAB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54" y="895004"/>
            <a:ext cx="10413548" cy="584748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6F162A3-B2A5-4E13-A343-12A25B7C42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1205" y="40069"/>
            <a:ext cx="1267034" cy="1270805"/>
          </a:xfrm>
          <a:prstGeom prst="rect">
            <a:avLst/>
          </a:prstGeom>
        </p:spPr>
      </p:pic>
      <p:pic>
        <p:nvPicPr>
          <p:cNvPr id="12" name="Imagen 11" descr="Imagen que contiene reloj, vídeo, juego&#10;&#10;Descripción generada automáticamente">
            <a:extLst>
              <a:ext uri="{FF2B5EF4-FFF2-40B4-BE49-F238E27FC236}">
                <a16:creationId xmlns:a16="http://schemas.microsoft.com/office/drawing/2014/main" id="{AD4C0A59-75DB-44F8-879E-0B782FE2AC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479" y="1486006"/>
            <a:ext cx="1270805" cy="127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78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0" y="770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2667474" cy="6869974"/>
          </a:xfrm>
          <a:custGeom>
            <a:avLst/>
            <a:gdLst>
              <a:gd name="connsiteX0" fmla="*/ 0 w 12667474"/>
              <a:gd name="connsiteY0" fmla="*/ 0 h 6869974"/>
              <a:gd name="connsiteX1" fmla="*/ 793384 w 12667474"/>
              <a:gd name="connsiteY1" fmla="*/ 0 h 6869974"/>
              <a:gd name="connsiteX2" fmla="*/ 1713443 w 12667474"/>
              <a:gd name="connsiteY2" fmla="*/ 0 h 6869974"/>
              <a:gd name="connsiteX3" fmla="*/ 2506826 w 12667474"/>
              <a:gd name="connsiteY3" fmla="*/ 0 h 6869974"/>
              <a:gd name="connsiteX4" fmla="*/ 2793511 w 12667474"/>
              <a:gd name="connsiteY4" fmla="*/ 0 h 6869974"/>
              <a:gd name="connsiteX5" fmla="*/ 3333546 w 12667474"/>
              <a:gd name="connsiteY5" fmla="*/ 0 h 6869974"/>
              <a:gd name="connsiteX6" fmla="*/ 3873580 w 12667474"/>
              <a:gd name="connsiteY6" fmla="*/ 0 h 6869974"/>
              <a:gd name="connsiteX7" fmla="*/ 4286940 w 12667474"/>
              <a:gd name="connsiteY7" fmla="*/ 0 h 6869974"/>
              <a:gd name="connsiteX8" fmla="*/ 4953649 w 12667474"/>
              <a:gd name="connsiteY8" fmla="*/ 0 h 6869974"/>
              <a:gd name="connsiteX9" fmla="*/ 5493683 w 12667474"/>
              <a:gd name="connsiteY9" fmla="*/ 0 h 6869974"/>
              <a:gd name="connsiteX10" fmla="*/ 5780368 w 12667474"/>
              <a:gd name="connsiteY10" fmla="*/ 0 h 6869974"/>
              <a:gd name="connsiteX11" fmla="*/ 6320403 w 12667474"/>
              <a:gd name="connsiteY11" fmla="*/ 0 h 6869974"/>
              <a:gd name="connsiteX12" fmla="*/ 6733762 w 12667474"/>
              <a:gd name="connsiteY12" fmla="*/ 0 h 6869974"/>
              <a:gd name="connsiteX13" fmla="*/ 7653821 w 12667474"/>
              <a:gd name="connsiteY13" fmla="*/ 0 h 6869974"/>
              <a:gd name="connsiteX14" fmla="*/ 8320530 w 12667474"/>
              <a:gd name="connsiteY14" fmla="*/ 0 h 6869974"/>
              <a:gd name="connsiteX15" fmla="*/ 8987239 w 12667474"/>
              <a:gd name="connsiteY15" fmla="*/ 0 h 6869974"/>
              <a:gd name="connsiteX16" fmla="*/ 9907298 w 12667474"/>
              <a:gd name="connsiteY16" fmla="*/ 0 h 6869974"/>
              <a:gd name="connsiteX17" fmla="*/ 10700682 w 12667474"/>
              <a:gd name="connsiteY17" fmla="*/ 0 h 6869974"/>
              <a:gd name="connsiteX18" fmla="*/ 10987367 w 12667474"/>
              <a:gd name="connsiteY18" fmla="*/ 0 h 6869974"/>
              <a:gd name="connsiteX19" fmla="*/ 11400727 w 12667474"/>
              <a:gd name="connsiteY19" fmla="*/ 0 h 6869974"/>
              <a:gd name="connsiteX20" fmla="*/ 11687412 w 12667474"/>
              <a:gd name="connsiteY20" fmla="*/ 0 h 6869974"/>
              <a:gd name="connsiteX21" fmla="*/ 12667474 w 12667474"/>
              <a:gd name="connsiteY21" fmla="*/ 0 h 6869974"/>
              <a:gd name="connsiteX22" fmla="*/ 12667474 w 12667474"/>
              <a:gd name="connsiteY22" fmla="*/ 824397 h 6869974"/>
              <a:gd name="connsiteX23" fmla="*/ 12667474 w 12667474"/>
              <a:gd name="connsiteY23" fmla="*/ 1373995 h 6869974"/>
              <a:gd name="connsiteX24" fmla="*/ 12667474 w 12667474"/>
              <a:gd name="connsiteY24" fmla="*/ 1923593 h 6869974"/>
              <a:gd name="connsiteX25" fmla="*/ 12667474 w 12667474"/>
              <a:gd name="connsiteY25" fmla="*/ 2679290 h 6869974"/>
              <a:gd name="connsiteX26" fmla="*/ 12667474 w 12667474"/>
              <a:gd name="connsiteY26" fmla="*/ 3503687 h 6869974"/>
              <a:gd name="connsiteX27" fmla="*/ 12667474 w 12667474"/>
              <a:gd name="connsiteY27" fmla="*/ 4259384 h 6869974"/>
              <a:gd name="connsiteX28" fmla="*/ 12667474 w 12667474"/>
              <a:gd name="connsiteY28" fmla="*/ 5083781 h 6869974"/>
              <a:gd name="connsiteX29" fmla="*/ 12667474 w 12667474"/>
              <a:gd name="connsiteY29" fmla="*/ 5770778 h 6869974"/>
              <a:gd name="connsiteX30" fmla="*/ 12667474 w 12667474"/>
              <a:gd name="connsiteY30" fmla="*/ 6869974 h 6869974"/>
              <a:gd name="connsiteX31" fmla="*/ 12254114 w 12667474"/>
              <a:gd name="connsiteY31" fmla="*/ 6869974 h 6869974"/>
              <a:gd name="connsiteX32" fmla="*/ 11334056 w 12667474"/>
              <a:gd name="connsiteY32" fmla="*/ 6869974 h 6869974"/>
              <a:gd name="connsiteX33" fmla="*/ 11047371 w 12667474"/>
              <a:gd name="connsiteY33" fmla="*/ 6869974 h 6869974"/>
              <a:gd name="connsiteX34" fmla="*/ 10127312 w 12667474"/>
              <a:gd name="connsiteY34" fmla="*/ 6869974 h 6869974"/>
              <a:gd name="connsiteX35" fmla="*/ 9587278 w 12667474"/>
              <a:gd name="connsiteY35" fmla="*/ 6869974 h 6869974"/>
              <a:gd name="connsiteX36" fmla="*/ 9173918 w 12667474"/>
              <a:gd name="connsiteY36" fmla="*/ 6869974 h 6869974"/>
              <a:gd name="connsiteX37" fmla="*/ 8760558 w 12667474"/>
              <a:gd name="connsiteY37" fmla="*/ 6869974 h 6869974"/>
              <a:gd name="connsiteX38" fmla="*/ 8473873 w 12667474"/>
              <a:gd name="connsiteY38" fmla="*/ 6869974 h 6869974"/>
              <a:gd name="connsiteX39" fmla="*/ 8187188 w 12667474"/>
              <a:gd name="connsiteY39" fmla="*/ 6869974 h 6869974"/>
              <a:gd name="connsiteX40" fmla="*/ 7267130 w 12667474"/>
              <a:gd name="connsiteY40" fmla="*/ 6869974 h 6869974"/>
              <a:gd name="connsiteX41" fmla="*/ 6473746 w 12667474"/>
              <a:gd name="connsiteY41" fmla="*/ 6869974 h 6869974"/>
              <a:gd name="connsiteX42" fmla="*/ 5807037 w 12667474"/>
              <a:gd name="connsiteY42" fmla="*/ 6869974 h 6869974"/>
              <a:gd name="connsiteX43" fmla="*/ 5393677 w 12667474"/>
              <a:gd name="connsiteY43" fmla="*/ 6869974 h 6869974"/>
              <a:gd name="connsiteX44" fmla="*/ 4473618 w 12667474"/>
              <a:gd name="connsiteY44" fmla="*/ 6869974 h 6869974"/>
              <a:gd name="connsiteX45" fmla="*/ 4186934 w 12667474"/>
              <a:gd name="connsiteY45" fmla="*/ 6869974 h 6869974"/>
              <a:gd name="connsiteX46" fmla="*/ 3393550 w 12667474"/>
              <a:gd name="connsiteY46" fmla="*/ 6869974 h 6869974"/>
              <a:gd name="connsiteX47" fmla="*/ 2980190 w 12667474"/>
              <a:gd name="connsiteY47" fmla="*/ 6869974 h 6869974"/>
              <a:gd name="connsiteX48" fmla="*/ 2186806 w 12667474"/>
              <a:gd name="connsiteY48" fmla="*/ 6869974 h 6869974"/>
              <a:gd name="connsiteX49" fmla="*/ 1646772 w 12667474"/>
              <a:gd name="connsiteY49" fmla="*/ 6869974 h 6869974"/>
              <a:gd name="connsiteX50" fmla="*/ 1106737 w 12667474"/>
              <a:gd name="connsiteY50" fmla="*/ 6869974 h 6869974"/>
              <a:gd name="connsiteX51" fmla="*/ 0 w 12667474"/>
              <a:gd name="connsiteY51" fmla="*/ 6869974 h 6869974"/>
              <a:gd name="connsiteX52" fmla="*/ 0 w 12667474"/>
              <a:gd name="connsiteY52" fmla="*/ 6389076 h 6869974"/>
              <a:gd name="connsiteX53" fmla="*/ 0 w 12667474"/>
              <a:gd name="connsiteY53" fmla="*/ 5633379 h 6869974"/>
              <a:gd name="connsiteX54" fmla="*/ 0 w 12667474"/>
              <a:gd name="connsiteY54" fmla="*/ 4808982 h 6869974"/>
              <a:gd name="connsiteX55" fmla="*/ 0 w 12667474"/>
              <a:gd name="connsiteY55" fmla="*/ 4121984 h 6869974"/>
              <a:gd name="connsiteX56" fmla="*/ 0 w 12667474"/>
              <a:gd name="connsiteY56" fmla="*/ 3572386 h 6869974"/>
              <a:gd name="connsiteX57" fmla="*/ 0 w 12667474"/>
              <a:gd name="connsiteY57" fmla="*/ 3091488 h 6869974"/>
              <a:gd name="connsiteX58" fmla="*/ 0 w 12667474"/>
              <a:gd name="connsiteY58" fmla="*/ 2473191 h 6869974"/>
              <a:gd name="connsiteX59" fmla="*/ 0 w 12667474"/>
              <a:gd name="connsiteY59" fmla="*/ 1923593 h 6869974"/>
              <a:gd name="connsiteX60" fmla="*/ 0 w 12667474"/>
              <a:gd name="connsiteY60" fmla="*/ 1167896 h 6869974"/>
              <a:gd name="connsiteX61" fmla="*/ 0 w 12667474"/>
              <a:gd name="connsiteY61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667474" h="6869974" fill="none" extrusionOk="0">
                <a:moveTo>
                  <a:pt x="0" y="0"/>
                </a:moveTo>
                <a:cubicBezTo>
                  <a:pt x="200167" y="3636"/>
                  <a:pt x="536791" y="23323"/>
                  <a:pt x="793384" y="0"/>
                </a:cubicBezTo>
                <a:cubicBezTo>
                  <a:pt x="1049977" y="-23323"/>
                  <a:pt x="1295005" y="-41052"/>
                  <a:pt x="1713443" y="0"/>
                </a:cubicBezTo>
                <a:cubicBezTo>
                  <a:pt x="2131881" y="41052"/>
                  <a:pt x="2148683" y="7315"/>
                  <a:pt x="2506826" y="0"/>
                </a:cubicBezTo>
                <a:cubicBezTo>
                  <a:pt x="2864969" y="-7315"/>
                  <a:pt x="2663205" y="3669"/>
                  <a:pt x="2793511" y="0"/>
                </a:cubicBezTo>
                <a:cubicBezTo>
                  <a:pt x="2923817" y="-3669"/>
                  <a:pt x="3109929" y="5151"/>
                  <a:pt x="3333546" y="0"/>
                </a:cubicBezTo>
                <a:cubicBezTo>
                  <a:pt x="3557164" y="-5151"/>
                  <a:pt x="3652301" y="25036"/>
                  <a:pt x="3873580" y="0"/>
                </a:cubicBezTo>
                <a:cubicBezTo>
                  <a:pt x="4094859" y="-25036"/>
                  <a:pt x="4173486" y="-12608"/>
                  <a:pt x="4286940" y="0"/>
                </a:cubicBezTo>
                <a:cubicBezTo>
                  <a:pt x="4400394" y="12608"/>
                  <a:pt x="4795912" y="10497"/>
                  <a:pt x="4953649" y="0"/>
                </a:cubicBezTo>
                <a:cubicBezTo>
                  <a:pt x="5111386" y="-10497"/>
                  <a:pt x="5272118" y="-17384"/>
                  <a:pt x="5493683" y="0"/>
                </a:cubicBezTo>
                <a:cubicBezTo>
                  <a:pt x="5715248" y="17384"/>
                  <a:pt x="5689053" y="7694"/>
                  <a:pt x="5780368" y="0"/>
                </a:cubicBezTo>
                <a:cubicBezTo>
                  <a:pt x="5871683" y="-7694"/>
                  <a:pt x="6051373" y="-15092"/>
                  <a:pt x="6320403" y="0"/>
                </a:cubicBezTo>
                <a:cubicBezTo>
                  <a:pt x="6589433" y="15092"/>
                  <a:pt x="6614006" y="8539"/>
                  <a:pt x="6733762" y="0"/>
                </a:cubicBezTo>
                <a:cubicBezTo>
                  <a:pt x="6853518" y="-8539"/>
                  <a:pt x="7364168" y="10847"/>
                  <a:pt x="7653821" y="0"/>
                </a:cubicBezTo>
                <a:cubicBezTo>
                  <a:pt x="7943474" y="-10847"/>
                  <a:pt x="8097541" y="17578"/>
                  <a:pt x="8320530" y="0"/>
                </a:cubicBezTo>
                <a:cubicBezTo>
                  <a:pt x="8543519" y="-17578"/>
                  <a:pt x="8772582" y="13439"/>
                  <a:pt x="8987239" y="0"/>
                </a:cubicBezTo>
                <a:cubicBezTo>
                  <a:pt x="9201896" y="-13439"/>
                  <a:pt x="9612178" y="21771"/>
                  <a:pt x="9907298" y="0"/>
                </a:cubicBezTo>
                <a:cubicBezTo>
                  <a:pt x="10202418" y="-21771"/>
                  <a:pt x="10309034" y="36562"/>
                  <a:pt x="10700682" y="0"/>
                </a:cubicBezTo>
                <a:cubicBezTo>
                  <a:pt x="11092330" y="-36562"/>
                  <a:pt x="10858435" y="-1883"/>
                  <a:pt x="10987367" y="0"/>
                </a:cubicBezTo>
                <a:cubicBezTo>
                  <a:pt x="11116300" y="1883"/>
                  <a:pt x="11210622" y="-17977"/>
                  <a:pt x="11400727" y="0"/>
                </a:cubicBezTo>
                <a:cubicBezTo>
                  <a:pt x="11590832" y="17977"/>
                  <a:pt x="11601729" y="-10941"/>
                  <a:pt x="11687412" y="0"/>
                </a:cubicBezTo>
                <a:cubicBezTo>
                  <a:pt x="11773095" y="10941"/>
                  <a:pt x="12410544" y="20662"/>
                  <a:pt x="12667474" y="0"/>
                </a:cubicBezTo>
                <a:cubicBezTo>
                  <a:pt x="12673605" y="221232"/>
                  <a:pt x="12641991" y="588476"/>
                  <a:pt x="12667474" y="824397"/>
                </a:cubicBezTo>
                <a:cubicBezTo>
                  <a:pt x="12692957" y="1060318"/>
                  <a:pt x="12660544" y="1228946"/>
                  <a:pt x="12667474" y="1373995"/>
                </a:cubicBezTo>
                <a:cubicBezTo>
                  <a:pt x="12674404" y="1519044"/>
                  <a:pt x="12668078" y="1709793"/>
                  <a:pt x="12667474" y="1923593"/>
                </a:cubicBezTo>
                <a:cubicBezTo>
                  <a:pt x="12666870" y="2137393"/>
                  <a:pt x="12664026" y="2336342"/>
                  <a:pt x="12667474" y="2679290"/>
                </a:cubicBezTo>
                <a:cubicBezTo>
                  <a:pt x="12670922" y="3022238"/>
                  <a:pt x="12696107" y="3293494"/>
                  <a:pt x="12667474" y="3503687"/>
                </a:cubicBezTo>
                <a:cubicBezTo>
                  <a:pt x="12638841" y="3713880"/>
                  <a:pt x="12702338" y="3987184"/>
                  <a:pt x="12667474" y="4259384"/>
                </a:cubicBezTo>
                <a:cubicBezTo>
                  <a:pt x="12632610" y="4531584"/>
                  <a:pt x="12642641" y="4775648"/>
                  <a:pt x="12667474" y="5083781"/>
                </a:cubicBezTo>
                <a:cubicBezTo>
                  <a:pt x="12692307" y="5391914"/>
                  <a:pt x="12697755" y="5541407"/>
                  <a:pt x="12667474" y="5770778"/>
                </a:cubicBezTo>
                <a:cubicBezTo>
                  <a:pt x="12637193" y="6000149"/>
                  <a:pt x="12614875" y="6341843"/>
                  <a:pt x="12667474" y="6869974"/>
                </a:cubicBezTo>
                <a:cubicBezTo>
                  <a:pt x="12552798" y="6860925"/>
                  <a:pt x="12395756" y="6879147"/>
                  <a:pt x="12254114" y="6869974"/>
                </a:cubicBezTo>
                <a:cubicBezTo>
                  <a:pt x="12112472" y="6860801"/>
                  <a:pt x="11629542" y="6876602"/>
                  <a:pt x="11334056" y="6869974"/>
                </a:cubicBezTo>
                <a:cubicBezTo>
                  <a:pt x="11038570" y="6863346"/>
                  <a:pt x="11136163" y="6860989"/>
                  <a:pt x="11047371" y="6869974"/>
                </a:cubicBezTo>
                <a:cubicBezTo>
                  <a:pt x="10958579" y="6878959"/>
                  <a:pt x="10368599" y="6877639"/>
                  <a:pt x="10127312" y="6869974"/>
                </a:cubicBezTo>
                <a:cubicBezTo>
                  <a:pt x="9886025" y="6862309"/>
                  <a:pt x="9780061" y="6886367"/>
                  <a:pt x="9587278" y="6869974"/>
                </a:cubicBezTo>
                <a:cubicBezTo>
                  <a:pt x="9394495" y="6853581"/>
                  <a:pt x="9311218" y="6856046"/>
                  <a:pt x="9173918" y="6869974"/>
                </a:cubicBezTo>
                <a:cubicBezTo>
                  <a:pt x="9036618" y="6883902"/>
                  <a:pt x="8885580" y="6864156"/>
                  <a:pt x="8760558" y="6869974"/>
                </a:cubicBezTo>
                <a:cubicBezTo>
                  <a:pt x="8635536" y="6875792"/>
                  <a:pt x="8562885" y="6858106"/>
                  <a:pt x="8473873" y="6869974"/>
                </a:cubicBezTo>
                <a:cubicBezTo>
                  <a:pt x="8384862" y="6881842"/>
                  <a:pt x="8304990" y="6866861"/>
                  <a:pt x="8187188" y="6869974"/>
                </a:cubicBezTo>
                <a:cubicBezTo>
                  <a:pt x="8069387" y="6873087"/>
                  <a:pt x="7543786" y="6902519"/>
                  <a:pt x="7267130" y="6869974"/>
                </a:cubicBezTo>
                <a:cubicBezTo>
                  <a:pt x="6990474" y="6837429"/>
                  <a:pt x="6704948" y="6833091"/>
                  <a:pt x="6473746" y="6869974"/>
                </a:cubicBezTo>
                <a:cubicBezTo>
                  <a:pt x="6242544" y="6906857"/>
                  <a:pt x="6062311" y="6901338"/>
                  <a:pt x="5807037" y="6869974"/>
                </a:cubicBezTo>
                <a:cubicBezTo>
                  <a:pt x="5551763" y="6838610"/>
                  <a:pt x="5543786" y="6862071"/>
                  <a:pt x="5393677" y="6869974"/>
                </a:cubicBezTo>
                <a:cubicBezTo>
                  <a:pt x="5243568" y="6877877"/>
                  <a:pt x="4822025" y="6837627"/>
                  <a:pt x="4473618" y="6869974"/>
                </a:cubicBezTo>
                <a:cubicBezTo>
                  <a:pt x="4125211" y="6902321"/>
                  <a:pt x="4286605" y="6878804"/>
                  <a:pt x="4186934" y="6869974"/>
                </a:cubicBezTo>
                <a:cubicBezTo>
                  <a:pt x="4087263" y="6861144"/>
                  <a:pt x="3709436" y="6856969"/>
                  <a:pt x="3393550" y="6869974"/>
                </a:cubicBezTo>
                <a:cubicBezTo>
                  <a:pt x="3077664" y="6882979"/>
                  <a:pt x="3069088" y="6860805"/>
                  <a:pt x="2980190" y="6869974"/>
                </a:cubicBezTo>
                <a:cubicBezTo>
                  <a:pt x="2891292" y="6879143"/>
                  <a:pt x="2555165" y="6873798"/>
                  <a:pt x="2186806" y="6869974"/>
                </a:cubicBezTo>
                <a:cubicBezTo>
                  <a:pt x="1818447" y="6866150"/>
                  <a:pt x="1817778" y="6849351"/>
                  <a:pt x="1646772" y="6869974"/>
                </a:cubicBezTo>
                <a:cubicBezTo>
                  <a:pt x="1475766" y="6890597"/>
                  <a:pt x="1265580" y="6887214"/>
                  <a:pt x="1106737" y="6869974"/>
                </a:cubicBezTo>
                <a:cubicBezTo>
                  <a:pt x="947895" y="6852734"/>
                  <a:pt x="411960" y="6874899"/>
                  <a:pt x="0" y="6869974"/>
                </a:cubicBezTo>
                <a:cubicBezTo>
                  <a:pt x="-16378" y="6750943"/>
                  <a:pt x="-23961" y="6583338"/>
                  <a:pt x="0" y="6389076"/>
                </a:cubicBezTo>
                <a:cubicBezTo>
                  <a:pt x="23961" y="6194814"/>
                  <a:pt x="1998" y="5897631"/>
                  <a:pt x="0" y="5633379"/>
                </a:cubicBezTo>
                <a:cubicBezTo>
                  <a:pt x="-1998" y="5369127"/>
                  <a:pt x="-6706" y="5087446"/>
                  <a:pt x="0" y="4808982"/>
                </a:cubicBezTo>
                <a:cubicBezTo>
                  <a:pt x="6706" y="4530518"/>
                  <a:pt x="-875" y="4352683"/>
                  <a:pt x="0" y="4121984"/>
                </a:cubicBezTo>
                <a:cubicBezTo>
                  <a:pt x="875" y="3891285"/>
                  <a:pt x="-25687" y="3753668"/>
                  <a:pt x="0" y="3572386"/>
                </a:cubicBezTo>
                <a:cubicBezTo>
                  <a:pt x="25687" y="3391104"/>
                  <a:pt x="1104" y="3312619"/>
                  <a:pt x="0" y="3091488"/>
                </a:cubicBezTo>
                <a:cubicBezTo>
                  <a:pt x="-1104" y="2870357"/>
                  <a:pt x="-1026" y="2764512"/>
                  <a:pt x="0" y="2473191"/>
                </a:cubicBezTo>
                <a:cubicBezTo>
                  <a:pt x="1026" y="2181870"/>
                  <a:pt x="-13018" y="2184642"/>
                  <a:pt x="0" y="1923593"/>
                </a:cubicBezTo>
                <a:cubicBezTo>
                  <a:pt x="13018" y="1662544"/>
                  <a:pt x="7034" y="1497817"/>
                  <a:pt x="0" y="1167896"/>
                </a:cubicBezTo>
                <a:cubicBezTo>
                  <a:pt x="-7034" y="837975"/>
                  <a:pt x="-22363" y="236597"/>
                  <a:pt x="0" y="0"/>
                </a:cubicBezTo>
                <a:close/>
              </a:path>
              <a:path w="12667474" h="6869974" stroke="0" extrusionOk="0">
                <a:moveTo>
                  <a:pt x="0" y="0"/>
                </a:moveTo>
                <a:cubicBezTo>
                  <a:pt x="202825" y="-9997"/>
                  <a:pt x="301086" y="-5942"/>
                  <a:pt x="540034" y="0"/>
                </a:cubicBezTo>
                <a:cubicBezTo>
                  <a:pt x="778982" y="5942"/>
                  <a:pt x="713751" y="8695"/>
                  <a:pt x="826719" y="0"/>
                </a:cubicBezTo>
                <a:cubicBezTo>
                  <a:pt x="939688" y="-8695"/>
                  <a:pt x="1282501" y="-16575"/>
                  <a:pt x="1620103" y="0"/>
                </a:cubicBezTo>
                <a:cubicBezTo>
                  <a:pt x="1957705" y="16575"/>
                  <a:pt x="1808918" y="-5762"/>
                  <a:pt x="1906788" y="0"/>
                </a:cubicBezTo>
                <a:cubicBezTo>
                  <a:pt x="2004658" y="5762"/>
                  <a:pt x="2057969" y="10969"/>
                  <a:pt x="2193473" y="0"/>
                </a:cubicBezTo>
                <a:cubicBezTo>
                  <a:pt x="2328978" y="-10969"/>
                  <a:pt x="2488474" y="-12848"/>
                  <a:pt x="2606833" y="0"/>
                </a:cubicBezTo>
                <a:cubicBezTo>
                  <a:pt x="2725192" y="12848"/>
                  <a:pt x="2881469" y="25751"/>
                  <a:pt x="3146867" y="0"/>
                </a:cubicBezTo>
                <a:cubicBezTo>
                  <a:pt x="3412265" y="-25751"/>
                  <a:pt x="3628756" y="14532"/>
                  <a:pt x="3813576" y="0"/>
                </a:cubicBezTo>
                <a:cubicBezTo>
                  <a:pt x="3998396" y="-14532"/>
                  <a:pt x="3977316" y="6381"/>
                  <a:pt x="4100261" y="0"/>
                </a:cubicBezTo>
                <a:cubicBezTo>
                  <a:pt x="4223207" y="-6381"/>
                  <a:pt x="4403356" y="-16825"/>
                  <a:pt x="4640296" y="0"/>
                </a:cubicBezTo>
                <a:cubicBezTo>
                  <a:pt x="4877237" y="16825"/>
                  <a:pt x="4839668" y="-5201"/>
                  <a:pt x="4926981" y="0"/>
                </a:cubicBezTo>
                <a:cubicBezTo>
                  <a:pt x="5014295" y="5201"/>
                  <a:pt x="5330899" y="-26279"/>
                  <a:pt x="5593690" y="0"/>
                </a:cubicBezTo>
                <a:cubicBezTo>
                  <a:pt x="5856481" y="26279"/>
                  <a:pt x="5759841" y="182"/>
                  <a:pt x="5880375" y="0"/>
                </a:cubicBezTo>
                <a:cubicBezTo>
                  <a:pt x="6000909" y="-182"/>
                  <a:pt x="6448669" y="26147"/>
                  <a:pt x="6673759" y="0"/>
                </a:cubicBezTo>
                <a:cubicBezTo>
                  <a:pt x="6898849" y="-26147"/>
                  <a:pt x="7308602" y="-1135"/>
                  <a:pt x="7593817" y="0"/>
                </a:cubicBezTo>
                <a:cubicBezTo>
                  <a:pt x="7879032" y="1135"/>
                  <a:pt x="8033493" y="16132"/>
                  <a:pt x="8387201" y="0"/>
                </a:cubicBezTo>
                <a:cubicBezTo>
                  <a:pt x="8740909" y="-16132"/>
                  <a:pt x="8718258" y="1172"/>
                  <a:pt x="8927236" y="0"/>
                </a:cubicBezTo>
                <a:cubicBezTo>
                  <a:pt x="9136214" y="-1172"/>
                  <a:pt x="9227368" y="16879"/>
                  <a:pt x="9340595" y="0"/>
                </a:cubicBezTo>
                <a:cubicBezTo>
                  <a:pt x="9453822" y="-16879"/>
                  <a:pt x="9523810" y="-2128"/>
                  <a:pt x="9627280" y="0"/>
                </a:cubicBezTo>
                <a:cubicBezTo>
                  <a:pt x="9730750" y="2128"/>
                  <a:pt x="10324765" y="-6616"/>
                  <a:pt x="10547339" y="0"/>
                </a:cubicBezTo>
                <a:cubicBezTo>
                  <a:pt x="10769913" y="6616"/>
                  <a:pt x="11272598" y="-11534"/>
                  <a:pt x="11467398" y="0"/>
                </a:cubicBezTo>
                <a:cubicBezTo>
                  <a:pt x="11662198" y="11534"/>
                  <a:pt x="12398206" y="24238"/>
                  <a:pt x="12667474" y="0"/>
                </a:cubicBezTo>
                <a:cubicBezTo>
                  <a:pt x="12641915" y="276961"/>
                  <a:pt x="12666264" y="441218"/>
                  <a:pt x="12667474" y="618298"/>
                </a:cubicBezTo>
                <a:cubicBezTo>
                  <a:pt x="12668684" y="795378"/>
                  <a:pt x="12696439" y="1045544"/>
                  <a:pt x="12667474" y="1442695"/>
                </a:cubicBezTo>
                <a:cubicBezTo>
                  <a:pt x="12638509" y="1839846"/>
                  <a:pt x="12670085" y="1877591"/>
                  <a:pt x="12667474" y="1992292"/>
                </a:cubicBezTo>
                <a:cubicBezTo>
                  <a:pt x="12664863" y="2106993"/>
                  <a:pt x="12707330" y="2427309"/>
                  <a:pt x="12667474" y="2816689"/>
                </a:cubicBezTo>
                <a:cubicBezTo>
                  <a:pt x="12627618" y="3206069"/>
                  <a:pt x="12660509" y="3100332"/>
                  <a:pt x="12667474" y="3366287"/>
                </a:cubicBezTo>
                <a:cubicBezTo>
                  <a:pt x="12674439" y="3632242"/>
                  <a:pt x="12658754" y="3643039"/>
                  <a:pt x="12667474" y="3847185"/>
                </a:cubicBezTo>
                <a:cubicBezTo>
                  <a:pt x="12676194" y="4051331"/>
                  <a:pt x="12656625" y="4290031"/>
                  <a:pt x="12667474" y="4534183"/>
                </a:cubicBezTo>
                <a:cubicBezTo>
                  <a:pt x="12678323" y="4778335"/>
                  <a:pt x="12704621" y="5167932"/>
                  <a:pt x="12667474" y="5358580"/>
                </a:cubicBezTo>
                <a:cubicBezTo>
                  <a:pt x="12630327" y="5549228"/>
                  <a:pt x="12677043" y="5698538"/>
                  <a:pt x="12667474" y="5839478"/>
                </a:cubicBezTo>
                <a:cubicBezTo>
                  <a:pt x="12657905" y="5980418"/>
                  <a:pt x="12634141" y="6596632"/>
                  <a:pt x="12667474" y="6869974"/>
                </a:cubicBezTo>
                <a:cubicBezTo>
                  <a:pt x="12508964" y="6861970"/>
                  <a:pt x="12393113" y="6867260"/>
                  <a:pt x="12127440" y="6869974"/>
                </a:cubicBezTo>
                <a:cubicBezTo>
                  <a:pt x="11861767" y="6872688"/>
                  <a:pt x="11717681" y="6855774"/>
                  <a:pt x="11460730" y="6869974"/>
                </a:cubicBezTo>
                <a:cubicBezTo>
                  <a:pt x="11203779" y="6884175"/>
                  <a:pt x="11086549" y="6850860"/>
                  <a:pt x="10920696" y="6869974"/>
                </a:cubicBezTo>
                <a:cubicBezTo>
                  <a:pt x="10754843" y="6889088"/>
                  <a:pt x="10475610" y="6892380"/>
                  <a:pt x="10253987" y="6869974"/>
                </a:cubicBezTo>
                <a:cubicBezTo>
                  <a:pt x="10032364" y="6847568"/>
                  <a:pt x="9836366" y="6874267"/>
                  <a:pt x="9587278" y="6869974"/>
                </a:cubicBezTo>
                <a:cubicBezTo>
                  <a:pt x="9338190" y="6865681"/>
                  <a:pt x="9182895" y="6873255"/>
                  <a:pt x="8920569" y="6869974"/>
                </a:cubicBezTo>
                <a:cubicBezTo>
                  <a:pt x="8658243" y="6866693"/>
                  <a:pt x="8627372" y="6883868"/>
                  <a:pt x="8507209" y="6869974"/>
                </a:cubicBezTo>
                <a:cubicBezTo>
                  <a:pt x="8387046" y="6856080"/>
                  <a:pt x="8018440" y="6874914"/>
                  <a:pt x="7840500" y="6869974"/>
                </a:cubicBezTo>
                <a:cubicBezTo>
                  <a:pt x="7662560" y="6865034"/>
                  <a:pt x="7481877" y="6873856"/>
                  <a:pt x="7173791" y="6869974"/>
                </a:cubicBezTo>
                <a:cubicBezTo>
                  <a:pt x="6865705" y="6866092"/>
                  <a:pt x="6577939" y="6899998"/>
                  <a:pt x="6253732" y="6869974"/>
                </a:cubicBezTo>
                <a:cubicBezTo>
                  <a:pt x="5929525" y="6839950"/>
                  <a:pt x="5935789" y="6856750"/>
                  <a:pt x="5840372" y="6869974"/>
                </a:cubicBezTo>
                <a:cubicBezTo>
                  <a:pt x="5744955" y="6883198"/>
                  <a:pt x="5311538" y="6844384"/>
                  <a:pt x="4920314" y="6869974"/>
                </a:cubicBezTo>
                <a:cubicBezTo>
                  <a:pt x="4529090" y="6895564"/>
                  <a:pt x="4694297" y="6864417"/>
                  <a:pt x="4633629" y="6869974"/>
                </a:cubicBezTo>
                <a:cubicBezTo>
                  <a:pt x="4572962" y="6875531"/>
                  <a:pt x="4114278" y="6896925"/>
                  <a:pt x="3966919" y="6869974"/>
                </a:cubicBezTo>
                <a:cubicBezTo>
                  <a:pt x="3819560" y="6843024"/>
                  <a:pt x="3809507" y="6876440"/>
                  <a:pt x="3680235" y="6869974"/>
                </a:cubicBezTo>
                <a:cubicBezTo>
                  <a:pt x="3550963" y="6863508"/>
                  <a:pt x="3417225" y="6889806"/>
                  <a:pt x="3266875" y="6869974"/>
                </a:cubicBezTo>
                <a:cubicBezTo>
                  <a:pt x="3116525" y="6850142"/>
                  <a:pt x="2987152" y="6859201"/>
                  <a:pt x="2726840" y="6869974"/>
                </a:cubicBezTo>
                <a:cubicBezTo>
                  <a:pt x="2466528" y="6880747"/>
                  <a:pt x="2244989" y="6834615"/>
                  <a:pt x="1933457" y="6869974"/>
                </a:cubicBezTo>
                <a:cubicBezTo>
                  <a:pt x="1621925" y="6905333"/>
                  <a:pt x="1415996" y="6867095"/>
                  <a:pt x="1266747" y="6869974"/>
                </a:cubicBezTo>
                <a:cubicBezTo>
                  <a:pt x="1117498" y="6872854"/>
                  <a:pt x="1102149" y="6872650"/>
                  <a:pt x="980062" y="6869974"/>
                </a:cubicBezTo>
                <a:cubicBezTo>
                  <a:pt x="857975" y="6867298"/>
                  <a:pt x="404976" y="6848520"/>
                  <a:pt x="0" y="6869974"/>
                </a:cubicBezTo>
                <a:cubicBezTo>
                  <a:pt x="19659" y="6674447"/>
                  <a:pt x="-13871" y="6518657"/>
                  <a:pt x="0" y="6251676"/>
                </a:cubicBezTo>
                <a:cubicBezTo>
                  <a:pt x="13871" y="5984695"/>
                  <a:pt x="40423" y="5733620"/>
                  <a:pt x="0" y="5427279"/>
                </a:cubicBezTo>
                <a:cubicBezTo>
                  <a:pt x="-40423" y="5120938"/>
                  <a:pt x="2238" y="4771589"/>
                  <a:pt x="0" y="4602883"/>
                </a:cubicBezTo>
                <a:cubicBezTo>
                  <a:pt x="-2238" y="4434177"/>
                  <a:pt x="14799" y="4360452"/>
                  <a:pt x="0" y="4121984"/>
                </a:cubicBezTo>
                <a:cubicBezTo>
                  <a:pt x="-14799" y="3883516"/>
                  <a:pt x="-9036" y="3526324"/>
                  <a:pt x="0" y="3366287"/>
                </a:cubicBezTo>
                <a:cubicBezTo>
                  <a:pt x="9036" y="3206250"/>
                  <a:pt x="-7576" y="3057158"/>
                  <a:pt x="0" y="2816689"/>
                </a:cubicBezTo>
                <a:cubicBezTo>
                  <a:pt x="7576" y="2576220"/>
                  <a:pt x="4050" y="2439938"/>
                  <a:pt x="0" y="2198392"/>
                </a:cubicBezTo>
                <a:cubicBezTo>
                  <a:pt x="-4050" y="1956846"/>
                  <a:pt x="-14655" y="1825226"/>
                  <a:pt x="0" y="1648794"/>
                </a:cubicBezTo>
                <a:cubicBezTo>
                  <a:pt x="14655" y="1472362"/>
                  <a:pt x="23911" y="1196818"/>
                  <a:pt x="0" y="893097"/>
                </a:cubicBezTo>
                <a:cubicBezTo>
                  <a:pt x="-23911" y="589376"/>
                  <a:pt x="-39382" y="195766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12665477" cy="6885274"/>
          </a:xfrm>
          <a:custGeom>
            <a:avLst/>
            <a:gdLst>
              <a:gd name="connsiteX0" fmla="*/ 0 w 12665477"/>
              <a:gd name="connsiteY0" fmla="*/ 0 h 6885274"/>
              <a:gd name="connsiteX1" fmla="*/ 793259 w 12665477"/>
              <a:gd name="connsiteY1" fmla="*/ 0 h 6885274"/>
              <a:gd name="connsiteX2" fmla="*/ 1459863 w 12665477"/>
              <a:gd name="connsiteY2" fmla="*/ 0 h 6885274"/>
              <a:gd name="connsiteX3" fmla="*/ 2379776 w 12665477"/>
              <a:gd name="connsiteY3" fmla="*/ 0 h 6885274"/>
              <a:gd name="connsiteX4" fmla="*/ 3173035 w 12665477"/>
              <a:gd name="connsiteY4" fmla="*/ 0 h 6885274"/>
              <a:gd name="connsiteX5" fmla="*/ 3459675 w 12665477"/>
              <a:gd name="connsiteY5" fmla="*/ 0 h 6885274"/>
              <a:gd name="connsiteX6" fmla="*/ 4252934 w 12665477"/>
              <a:gd name="connsiteY6" fmla="*/ 0 h 6885274"/>
              <a:gd name="connsiteX7" fmla="*/ 5046193 w 12665477"/>
              <a:gd name="connsiteY7" fmla="*/ 0 h 6885274"/>
              <a:gd name="connsiteX8" fmla="*/ 5586142 w 12665477"/>
              <a:gd name="connsiteY8" fmla="*/ 0 h 6885274"/>
              <a:gd name="connsiteX9" fmla="*/ 6506056 w 12665477"/>
              <a:gd name="connsiteY9" fmla="*/ 0 h 6885274"/>
              <a:gd name="connsiteX10" fmla="*/ 7299314 w 12665477"/>
              <a:gd name="connsiteY10" fmla="*/ 0 h 6885274"/>
              <a:gd name="connsiteX11" fmla="*/ 7712609 w 12665477"/>
              <a:gd name="connsiteY11" fmla="*/ 0 h 6885274"/>
              <a:gd name="connsiteX12" fmla="*/ 8632522 w 12665477"/>
              <a:gd name="connsiteY12" fmla="*/ 0 h 6885274"/>
              <a:gd name="connsiteX13" fmla="*/ 9299127 w 12665477"/>
              <a:gd name="connsiteY13" fmla="*/ 0 h 6885274"/>
              <a:gd name="connsiteX14" fmla="*/ 9839076 w 12665477"/>
              <a:gd name="connsiteY14" fmla="*/ 0 h 6885274"/>
              <a:gd name="connsiteX15" fmla="*/ 10125716 w 12665477"/>
              <a:gd name="connsiteY15" fmla="*/ 0 h 6885274"/>
              <a:gd name="connsiteX16" fmla="*/ 10665665 w 12665477"/>
              <a:gd name="connsiteY16" fmla="*/ 0 h 6885274"/>
              <a:gd name="connsiteX17" fmla="*/ 11332269 w 12665477"/>
              <a:gd name="connsiteY17" fmla="*/ 0 h 6885274"/>
              <a:gd name="connsiteX18" fmla="*/ 12665477 w 12665477"/>
              <a:gd name="connsiteY18" fmla="*/ 0 h 6885274"/>
              <a:gd name="connsiteX19" fmla="*/ 12665477 w 12665477"/>
              <a:gd name="connsiteY19" fmla="*/ 619675 h 6885274"/>
              <a:gd name="connsiteX20" fmla="*/ 12665477 w 12665477"/>
              <a:gd name="connsiteY20" fmla="*/ 1377055 h 6885274"/>
              <a:gd name="connsiteX21" fmla="*/ 12665477 w 12665477"/>
              <a:gd name="connsiteY21" fmla="*/ 1927877 h 6885274"/>
              <a:gd name="connsiteX22" fmla="*/ 12665477 w 12665477"/>
              <a:gd name="connsiteY22" fmla="*/ 2547551 h 6885274"/>
              <a:gd name="connsiteX23" fmla="*/ 12665477 w 12665477"/>
              <a:gd name="connsiteY23" fmla="*/ 3098373 h 6885274"/>
              <a:gd name="connsiteX24" fmla="*/ 12665477 w 12665477"/>
              <a:gd name="connsiteY24" fmla="*/ 3855753 h 6885274"/>
              <a:gd name="connsiteX25" fmla="*/ 12665477 w 12665477"/>
              <a:gd name="connsiteY25" fmla="*/ 4475428 h 6885274"/>
              <a:gd name="connsiteX26" fmla="*/ 12665477 w 12665477"/>
              <a:gd name="connsiteY26" fmla="*/ 4957397 h 6885274"/>
              <a:gd name="connsiteX27" fmla="*/ 12665477 w 12665477"/>
              <a:gd name="connsiteY27" fmla="*/ 5714777 h 6885274"/>
              <a:gd name="connsiteX28" fmla="*/ 12665477 w 12665477"/>
              <a:gd name="connsiteY28" fmla="*/ 6885274 h 6885274"/>
              <a:gd name="connsiteX29" fmla="*/ 12125528 w 12665477"/>
              <a:gd name="connsiteY29" fmla="*/ 6885274 h 6885274"/>
              <a:gd name="connsiteX30" fmla="*/ 11205614 w 12665477"/>
              <a:gd name="connsiteY30" fmla="*/ 6885274 h 6885274"/>
              <a:gd name="connsiteX31" fmla="*/ 10412355 w 12665477"/>
              <a:gd name="connsiteY31" fmla="*/ 6885274 h 6885274"/>
              <a:gd name="connsiteX32" fmla="*/ 9872406 w 12665477"/>
              <a:gd name="connsiteY32" fmla="*/ 6885274 h 6885274"/>
              <a:gd name="connsiteX33" fmla="*/ 9459112 w 12665477"/>
              <a:gd name="connsiteY33" fmla="*/ 6885274 h 6885274"/>
              <a:gd name="connsiteX34" fmla="*/ 9172472 w 12665477"/>
              <a:gd name="connsiteY34" fmla="*/ 6885274 h 6885274"/>
              <a:gd name="connsiteX35" fmla="*/ 8252558 w 12665477"/>
              <a:gd name="connsiteY35" fmla="*/ 6885274 h 6885274"/>
              <a:gd name="connsiteX36" fmla="*/ 7965918 w 12665477"/>
              <a:gd name="connsiteY36" fmla="*/ 6885274 h 6885274"/>
              <a:gd name="connsiteX37" fmla="*/ 7299314 w 12665477"/>
              <a:gd name="connsiteY37" fmla="*/ 6885274 h 6885274"/>
              <a:gd name="connsiteX38" fmla="*/ 7012675 w 12665477"/>
              <a:gd name="connsiteY38" fmla="*/ 6885274 h 6885274"/>
              <a:gd name="connsiteX39" fmla="*/ 6726035 w 12665477"/>
              <a:gd name="connsiteY39" fmla="*/ 6885274 h 6885274"/>
              <a:gd name="connsiteX40" fmla="*/ 6439395 w 12665477"/>
              <a:gd name="connsiteY40" fmla="*/ 6885274 h 6885274"/>
              <a:gd name="connsiteX41" fmla="*/ 5899446 w 12665477"/>
              <a:gd name="connsiteY41" fmla="*/ 6885274 h 6885274"/>
              <a:gd name="connsiteX42" fmla="*/ 5106187 w 12665477"/>
              <a:gd name="connsiteY42" fmla="*/ 6885274 h 6885274"/>
              <a:gd name="connsiteX43" fmla="*/ 4819547 w 12665477"/>
              <a:gd name="connsiteY43" fmla="*/ 6885274 h 6885274"/>
              <a:gd name="connsiteX44" fmla="*/ 4532908 w 12665477"/>
              <a:gd name="connsiteY44" fmla="*/ 6885274 h 6885274"/>
              <a:gd name="connsiteX45" fmla="*/ 3612994 w 12665477"/>
              <a:gd name="connsiteY45" fmla="*/ 6885274 h 6885274"/>
              <a:gd name="connsiteX46" fmla="*/ 3073045 w 12665477"/>
              <a:gd name="connsiteY46" fmla="*/ 6885274 h 6885274"/>
              <a:gd name="connsiteX47" fmla="*/ 2153131 w 12665477"/>
              <a:gd name="connsiteY47" fmla="*/ 6885274 h 6885274"/>
              <a:gd name="connsiteX48" fmla="*/ 1866491 w 12665477"/>
              <a:gd name="connsiteY48" fmla="*/ 6885274 h 6885274"/>
              <a:gd name="connsiteX49" fmla="*/ 1199887 w 12665477"/>
              <a:gd name="connsiteY49" fmla="*/ 6885274 h 6885274"/>
              <a:gd name="connsiteX50" fmla="*/ 786593 w 12665477"/>
              <a:gd name="connsiteY50" fmla="*/ 6885274 h 6885274"/>
              <a:gd name="connsiteX51" fmla="*/ 0 w 12665477"/>
              <a:gd name="connsiteY51" fmla="*/ 6885274 h 6885274"/>
              <a:gd name="connsiteX52" fmla="*/ 0 w 12665477"/>
              <a:gd name="connsiteY52" fmla="*/ 6334452 h 6885274"/>
              <a:gd name="connsiteX53" fmla="*/ 0 w 12665477"/>
              <a:gd name="connsiteY53" fmla="*/ 5852483 h 6885274"/>
              <a:gd name="connsiteX54" fmla="*/ 0 w 12665477"/>
              <a:gd name="connsiteY54" fmla="*/ 5095103 h 6885274"/>
              <a:gd name="connsiteX55" fmla="*/ 0 w 12665477"/>
              <a:gd name="connsiteY55" fmla="*/ 4475428 h 6885274"/>
              <a:gd name="connsiteX56" fmla="*/ 0 w 12665477"/>
              <a:gd name="connsiteY56" fmla="*/ 3855753 h 6885274"/>
              <a:gd name="connsiteX57" fmla="*/ 0 w 12665477"/>
              <a:gd name="connsiteY57" fmla="*/ 3304932 h 6885274"/>
              <a:gd name="connsiteX58" fmla="*/ 0 w 12665477"/>
              <a:gd name="connsiteY58" fmla="*/ 2822962 h 6885274"/>
              <a:gd name="connsiteX59" fmla="*/ 0 w 12665477"/>
              <a:gd name="connsiteY59" fmla="*/ 2203288 h 6885274"/>
              <a:gd name="connsiteX60" fmla="*/ 0 w 12665477"/>
              <a:gd name="connsiteY60" fmla="*/ 1377055 h 6885274"/>
              <a:gd name="connsiteX61" fmla="*/ 0 w 12665477"/>
              <a:gd name="connsiteY61" fmla="*/ 619675 h 6885274"/>
              <a:gd name="connsiteX62" fmla="*/ 0 w 12665477"/>
              <a:gd name="connsiteY62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665477" h="6885274" fill="none" extrusionOk="0">
                <a:moveTo>
                  <a:pt x="0" y="0"/>
                </a:moveTo>
                <a:cubicBezTo>
                  <a:pt x="182403" y="18924"/>
                  <a:pt x="500660" y="-22097"/>
                  <a:pt x="793259" y="0"/>
                </a:cubicBezTo>
                <a:cubicBezTo>
                  <a:pt x="1085858" y="22097"/>
                  <a:pt x="1200334" y="8725"/>
                  <a:pt x="1459863" y="0"/>
                </a:cubicBezTo>
                <a:cubicBezTo>
                  <a:pt x="1719392" y="-8725"/>
                  <a:pt x="1954241" y="36366"/>
                  <a:pt x="2379776" y="0"/>
                </a:cubicBezTo>
                <a:cubicBezTo>
                  <a:pt x="2805311" y="-36366"/>
                  <a:pt x="2799612" y="-34858"/>
                  <a:pt x="3173035" y="0"/>
                </a:cubicBezTo>
                <a:cubicBezTo>
                  <a:pt x="3546458" y="34858"/>
                  <a:pt x="3385665" y="10515"/>
                  <a:pt x="3459675" y="0"/>
                </a:cubicBezTo>
                <a:cubicBezTo>
                  <a:pt x="3533685" y="-10515"/>
                  <a:pt x="4067209" y="28263"/>
                  <a:pt x="4252934" y="0"/>
                </a:cubicBezTo>
                <a:cubicBezTo>
                  <a:pt x="4438659" y="-28263"/>
                  <a:pt x="4847861" y="-30730"/>
                  <a:pt x="5046193" y="0"/>
                </a:cubicBezTo>
                <a:cubicBezTo>
                  <a:pt x="5244525" y="30730"/>
                  <a:pt x="5474022" y="15676"/>
                  <a:pt x="5586142" y="0"/>
                </a:cubicBezTo>
                <a:cubicBezTo>
                  <a:pt x="5698262" y="-15676"/>
                  <a:pt x="6116421" y="1677"/>
                  <a:pt x="6506056" y="0"/>
                </a:cubicBezTo>
                <a:cubicBezTo>
                  <a:pt x="6895691" y="-1677"/>
                  <a:pt x="6984282" y="25091"/>
                  <a:pt x="7299314" y="0"/>
                </a:cubicBezTo>
                <a:cubicBezTo>
                  <a:pt x="7614346" y="-25091"/>
                  <a:pt x="7522079" y="18004"/>
                  <a:pt x="7712609" y="0"/>
                </a:cubicBezTo>
                <a:cubicBezTo>
                  <a:pt x="7903139" y="-18004"/>
                  <a:pt x="8297519" y="-19264"/>
                  <a:pt x="8632522" y="0"/>
                </a:cubicBezTo>
                <a:cubicBezTo>
                  <a:pt x="8967525" y="19264"/>
                  <a:pt x="8974731" y="-23889"/>
                  <a:pt x="9299127" y="0"/>
                </a:cubicBezTo>
                <a:cubicBezTo>
                  <a:pt x="9623523" y="23889"/>
                  <a:pt x="9573045" y="21760"/>
                  <a:pt x="9839076" y="0"/>
                </a:cubicBezTo>
                <a:cubicBezTo>
                  <a:pt x="10105107" y="-21760"/>
                  <a:pt x="10033481" y="-1041"/>
                  <a:pt x="10125716" y="0"/>
                </a:cubicBezTo>
                <a:cubicBezTo>
                  <a:pt x="10217951" y="1041"/>
                  <a:pt x="10473847" y="26856"/>
                  <a:pt x="10665665" y="0"/>
                </a:cubicBezTo>
                <a:cubicBezTo>
                  <a:pt x="10857483" y="-26856"/>
                  <a:pt x="11095052" y="-2586"/>
                  <a:pt x="11332269" y="0"/>
                </a:cubicBezTo>
                <a:cubicBezTo>
                  <a:pt x="11569486" y="2586"/>
                  <a:pt x="12159761" y="49175"/>
                  <a:pt x="12665477" y="0"/>
                </a:cubicBezTo>
                <a:cubicBezTo>
                  <a:pt x="12672549" y="227233"/>
                  <a:pt x="12655815" y="402654"/>
                  <a:pt x="12665477" y="619675"/>
                </a:cubicBezTo>
                <a:cubicBezTo>
                  <a:pt x="12675139" y="836696"/>
                  <a:pt x="12633408" y="1104333"/>
                  <a:pt x="12665477" y="1377055"/>
                </a:cubicBezTo>
                <a:cubicBezTo>
                  <a:pt x="12697546" y="1649777"/>
                  <a:pt x="12665978" y="1804101"/>
                  <a:pt x="12665477" y="1927877"/>
                </a:cubicBezTo>
                <a:cubicBezTo>
                  <a:pt x="12664976" y="2051653"/>
                  <a:pt x="12640282" y="2413473"/>
                  <a:pt x="12665477" y="2547551"/>
                </a:cubicBezTo>
                <a:cubicBezTo>
                  <a:pt x="12690672" y="2681629"/>
                  <a:pt x="12642646" y="2938754"/>
                  <a:pt x="12665477" y="3098373"/>
                </a:cubicBezTo>
                <a:cubicBezTo>
                  <a:pt x="12688308" y="3257992"/>
                  <a:pt x="12677470" y="3650513"/>
                  <a:pt x="12665477" y="3855753"/>
                </a:cubicBezTo>
                <a:cubicBezTo>
                  <a:pt x="12653484" y="4060993"/>
                  <a:pt x="12656198" y="4248188"/>
                  <a:pt x="12665477" y="4475428"/>
                </a:cubicBezTo>
                <a:cubicBezTo>
                  <a:pt x="12674756" y="4702668"/>
                  <a:pt x="12682434" y="4797103"/>
                  <a:pt x="12665477" y="4957397"/>
                </a:cubicBezTo>
                <a:cubicBezTo>
                  <a:pt x="12648520" y="5117691"/>
                  <a:pt x="12629731" y="5355050"/>
                  <a:pt x="12665477" y="5714777"/>
                </a:cubicBezTo>
                <a:cubicBezTo>
                  <a:pt x="12701223" y="6074504"/>
                  <a:pt x="12708005" y="6486002"/>
                  <a:pt x="12665477" y="6885274"/>
                </a:cubicBezTo>
                <a:cubicBezTo>
                  <a:pt x="12470074" y="6870302"/>
                  <a:pt x="12327249" y="6881449"/>
                  <a:pt x="12125528" y="6885274"/>
                </a:cubicBezTo>
                <a:cubicBezTo>
                  <a:pt x="11923807" y="6889099"/>
                  <a:pt x="11639291" y="6870993"/>
                  <a:pt x="11205614" y="6885274"/>
                </a:cubicBezTo>
                <a:cubicBezTo>
                  <a:pt x="10771937" y="6899555"/>
                  <a:pt x="10769197" y="6911373"/>
                  <a:pt x="10412355" y="6885274"/>
                </a:cubicBezTo>
                <a:cubicBezTo>
                  <a:pt x="10055513" y="6859175"/>
                  <a:pt x="10109277" y="6912201"/>
                  <a:pt x="9872406" y="6885274"/>
                </a:cubicBezTo>
                <a:cubicBezTo>
                  <a:pt x="9635535" y="6858347"/>
                  <a:pt x="9637591" y="6879863"/>
                  <a:pt x="9459112" y="6885274"/>
                </a:cubicBezTo>
                <a:cubicBezTo>
                  <a:pt x="9280633" y="6890685"/>
                  <a:pt x="9304827" y="6877292"/>
                  <a:pt x="9172472" y="6885274"/>
                </a:cubicBezTo>
                <a:cubicBezTo>
                  <a:pt x="9040117" y="6893256"/>
                  <a:pt x="8561066" y="6893268"/>
                  <a:pt x="8252558" y="6885274"/>
                </a:cubicBezTo>
                <a:cubicBezTo>
                  <a:pt x="7944050" y="6877280"/>
                  <a:pt x="8060252" y="6882613"/>
                  <a:pt x="7965918" y="6885274"/>
                </a:cubicBezTo>
                <a:cubicBezTo>
                  <a:pt x="7871584" y="6887935"/>
                  <a:pt x="7567197" y="6852807"/>
                  <a:pt x="7299314" y="6885274"/>
                </a:cubicBezTo>
                <a:cubicBezTo>
                  <a:pt x="7031431" y="6917741"/>
                  <a:pt x="7144020" y="6873288"/>
                  <a:pt x="7012675" y="6885274"/>
                </a:cubicBezTo>
                <a:cubicBezTo>
                  <a:pt x="6881330" y="6897260"/>
                  <a:pt x="6850024" y="6872905"/>
                  <a:pt x="6726035" y="6885274"/>
                </a:cubicBezTo>
                <a:cubicBezTo>
                  <a:pt x="6602046" y="6897643"/>
                  <a:pt x="6554474" y="6897257"/>
                  <a:pt x="6439395" y="6885274"/>
                </a:cubicBezTo>
                <a:cubicBezTo>
                  <a:pt x="6324316" y="6873291"/>
                  <a:pt x="6023201" y="6896315"/>
                  <a:pt x="5899446" y="6885274"/>
                </a:cubicBezTo>
                <a:cubicBezTo>
                  <a:pt x="5775691" y="6874233"/>
                  <a:pt x="5370654" y="6871728"/>
                  <a:pt x="5106187" y="6885274"/>
                </a:cubicBezTo>
                <a:cubicBezTo>
                  <a:pt x="4841720" y="6898820"/>
                  <a:pt x="4943296" y="6888464"/>
                  <a:pt x="4819547" y="6885274"/>
                </a:cubicBezTo>
                <a:cubicBezTo>
                  <a:pt x="4695798" y="6882084"/>
                  <a:pt x="4596739" y="6894204"/>
                  <a:pt x="4532908" y="6885274"/>
                </a:cubicBezTo>
                <a:cubicBezTo>
                  <a:pt x="4469077" y="6876344"/>
                  <a:pt x="3818001" y="6866688"/>
                  <a:pt x="3612994" y="6885274"/>
                </a:cubicBezTo>
                <a:cubicBezTo>
                  <a:pt x="3407987" y="6903860"/>
                  <a:pt x="3284357" y="6886351"/>
                  <a:pt x="3073045" y="6885274"/>
                </a:cubicBezTo>
                <a:cubicBezTo>
                  <a:pt x="2861733" y="6884197"/>
                  <a:pt x="2400399" y="6901150"/>
                  <a:pt x="2153131" y="6885274"/>
                </a:cubicBezTo>
                <a:cubicBezTo>
                  <a:pt x="1905863" y="6869398"/>
                  <a:pt x="1951105" y="6899133"/>
                  <a:pt x="1866491" y="6885274"/>
                </a:cubicBezTo>
                <a:cubicBezTo>
                  <a:pt x="1781877" y="6871415"/>
                  <a:pt x="1350289" y="6897238"/>
                  <a:pt x="1199887" y="6885274"/>
                </a:cubicBezTo>
                <a:cubicBezTo>
                  <a:pt x="1049485" y="6873310"/>
                  <a:pt x="944758" y="6894871"/>
                  <a:pt x="786593" y="6885274"/>
                </a:cubicBezTo>
                <a:cubicBezTo>
                  <a:pt x="628428" y="6875677"/>
                  <a:pt x="389644" y="6923414"/>
                  <a:pt x="0" y="6885274"/>
                </a:cubicBezTo>
                <a:cubicBezTo>
                  <a:pt x="11854" y="6620074"/>
                  <a:pt x="-14388" y="6568973"/>
                  <a:pt x="0" y="6334452"/>
                </a:cubicBezTo>
                <a:cubicBezTo>
                  <a:pt x="14388" y="6099931"/>
                  <a:pt x="6136" y="5966614"/>
                  <a:pt x="0" y="5852483"/>
                </a:cubicBezTo>
                <a:cubicBezTo>
                  <a:pt x="-6136" y="5738352"/>
                  <a:pt x="-24108" y="5447633"/>
                  <a:pt x="0" y="5095103"/>
                </a:cubicBezTo>
                <a:cubicBezTo>
                  <a:pt x="24108" y="4742573"/>
                  <a:pt x="-29160" y="4619765"/>
                  <a:pt x="0" y="4475428"/>
                </a:cubicBezTo>
                <a:cubicBezTo>
                  <a:pt x="29160" y="4331092"/>
                  <a:pt x="-17913" y="4008465"/>
                  <a:pt x="0" y="3855753"/>
                </a:cubicBezTo>
                <a:cubicBezTo>
                  <a:pt x="17913" y="3703041"/>
                  <a:pt x="4802" y="3572451"/>
                  <a:pt x="0" y="3304932"/>
                </a:cubicBezTo>
                <a:cubicBezTo>
                  <a:pt x="-4802" y="3037413"/>
                  <a:pt x="21046" y="3055600"/>
                  <a:pt x="0" y="2822962"/>
                </a:cubicBezTo>
                <a:cubicBezTo>
                  <a:pt x="-21046" y="2590324"/>
                  <a:pt x="-6057" y="2496530"/>
                  <a:pt x="0" y="2203288"/>
                </a:cubicBezTo>
                <a:cubicBezTo>
                  <a:pt x="6057" y="1910046"/>
                  <a:pt x="-22821" y="1655046"/>
                  <a:pt x="0" y="1377055"/>
                </a:cubicBezTo>
                <a:cubicBezTo>
                  <a:pt x="22821" y="1099064"/>
                  <a:pt x="-11155" y="922650"/>
                  <a:pt x="0" y="619675"/>
                </a:cubicBezTo>
                <a:cubicBezTo>
                  <a:pt x="11155" y="316700"/>
                  <a:pt x="2367" y="295414"/>
                  <a:pt x="0" y="0"/>
                </a:cubicBezTo>
                <a:close/>
              </a:path>
              <a:path w="12665477" h="6885274" stroke="0" extrusionOk="0">
                <a:moveTo>
                  <a:pt x="0" y="0"/>
                </a:moveTo>
                <a:cubicBezTo>
                  <a:pt x="126201" y="76"/>
                  <a:pt x="168606" y="13691"/>
                  <a:pt x="286640" y="0"/>
                </a:cubicBezTo>
                <a:cubicBezTo>
                  <a:pt x="404674" y="-13691"/>
                  <a:pt x="623345" y="-8924"/>
                  <a:pt x="826589" y="0"/>
                </a:cubicBezTo>
                <a:cubicBezTo>
                  <a:pt x="1029833" y="8924"/>
                  <a:pt x="1103181" y="9047"/>
                  <a:pt x="1239884" y="0"/>
                </a:cubicBezTo>
                <a:cubicBezTo>
                  <a:pt x="1376587" y="-9047"/>
                  <a:pt x="1389384" y="9859"/>
                  <a:pt x="1526523" y="0"/>
                </a:cubicBezTo>
                <a:cubicBezTo>
                  <a:pt x="1663662" y="-9859"/>
                  <a:pt x="2206670" y="-43539"/>
                  <a:pt x="2446437" y="0"/>
                </a:cubicBezTo>
                <a:cubicBezTo>
                  <a:pt x="2686204" y="43539"/>
                  <a:pt x="2616498" y="6586"/>
                  <a:pt x="2733077" y="0"/>
                </a:cubicBezTo>
                <a:cubicBezTo>
                  <a:pt x="2849656" y="-6586"/>
                  <a:pt x="3217187" y="33077"/>
                  <a:pt x="3399681" y="0"/>
                </a:cubicBezTo>
                <a:cubicBezTo>
                  <a:pt x="3582175" y="-33077"/>
                  <a:pt x="3701905" y="-16411"/>
                  <a:pt x="3939630" y="0"/>
                </a:cubicBezTo>
                <a:cubicBezTo>
                  <a:pt x="4177355" y="16411"/>
                  <a:pt x="4263622" y="24182"/>
                  <a:pt x="4479579" y="0"/>
                </a:cubicBezTo>
                <a:cubicBezTo>
                  <a:pt x="4695536" y="-24182"/>
                  <a:pt x="4751822" y="-24190"/>
                  <a:pt x="5019529" y="0"/>
                </a:cubicBezTo>
                <a:cubicBezTo>
                  <a:pt x="5287236" y="24190"/>
                  <a:pt x="5489792" y="30986"/>
                  <a:pt x="5812787" y="0"/>
                </a:cubicBezTo>
                <a:cubicBezTo>
                  <a:pt x="6135782" y="-30986"/>
                  <a:pt x="6199416" y="28457"/>
                  <a:pt x="6479391" y="0"/>
                </a:cubicBezTo>
                <a:cubicBezTo>
                  <a:pt x="6759366" y="-28457"/>
                  <a:pt x="7080377" y="4768"/>
                  <a:pt x="7399305" y="0"/>
                </a:cubicBezTo>
                <a:cubicBezTo>
                  <a:pt x="7718233" y="-4768"/>
                  <a:pt x="7755972" y="23963"/>
                  <a:pt x="7939254" y="0"/>
                </a:cubicBezTo>
                <a:cubicBezTo>
                  <a:pt x="8122536" y="-23963"/>
                  <a:pt x="8326342" y="8617"/>
                  <a:pt x="8605858" y="0"/>
                </a:cubicBezTo>
                <a:cubicBezTo>
                  <a:pt x="8885374" y="-8617"/>
                  <a:pt x="9019890" y="436"/>
                  <a:pt x="9145808" y="0"/>
                </a:cubicBezTo>
                <a:cubicBezTo>
                  <a:pt x="9271726" y="-436"/>
                  <a:pt x="9761138" y="-5523"/>
                  <a:pt x="10065721" y="0"/>
                </a:cubicBezTo>
                <a:cubicBezTo>
                  <a:pt x="10370304" y="5523"/>
                  <a:pt x="10454796" y="9257"/>
                  <a:pt x="10605670" y="0"/>
                </a:cubicBezTo>
                <a:cubicBezTo>
                  <a:pt x="10756544" y="-9257"/>
                  <a:pt x="10937543" y="17034"/>
                  <a:pt x="11145620" y="0"/>
                </a:cubicBezTo>
                <a:cubicBezTo>
                  <a:pt x="11353697" y="-17034"/>
                  <a:pt x="11570449" y="-8272"/>
                  <a:pt x="11812224" y="0"/>
                </a:cubicBezTo>
                <a:cubicBezTo>
                  <a:pt x="12053999" y="8272"/>
                  <a:pt x="12407892" y="11842"/>
                  <a:pt x="12665477" y="0"/>
                </a:cubicBezTo>
                <a:cubicBezTo>
                  <a:pt x="12655443" y="201372"/>
                  <a:pt x="12665972" y="420339"/>
                  <a:pt x="12665477" y="550822"/>
                </a:cubicBezTo>
                <a:cubicBezTo>
                  <a:pt x="12664982" y="681305"/>
                  <a:pt x="12677476" y="888649"/>
                  <a:pt x="12665477" y="1032791"/>
                </a:cubicBezTo>
                <a:cubicBezTo>
                  <a:pt x="12653478" y="1176933"/>
                  <a:pt x="12641490" y="1327772"/>
                  <a:pt x="12665477" y="1514760"/>
                </a:cubicBezTo>
                <a:cubicBezTo>
                  <a:pt x="12689464" y="1701748"/>
                  <a:pt x="12663054" y="1775197"/>
                  <a:pt x="12665477" y="1996729"/>
                </a:cubicBezTo>
                <a:cubicBezTo>
                  <a:pt x="12667900" y="2218261"/>
                  <a:pt x="12650285" y="2371791"/>
                  <a:pt x="12665477" y="2478699"/>
                </a:cubicBezTo>
                <a:cubicBezTo>
                  <a:pt x="12680670" y="2585607"/>
                  <a:pt x="12691203" y="2859496"/>
                  <a:pt x="12665477" y="3029521"/>
                </a:cubicBezTo>
                <a:cubicBezTo>
                  <a:pt x="12639751" y="3199546"/>
                  <a:pt x="12661172" y="3508833"/>
                  <a:pt x="12665477" y="3718048"/>
                </a:cubicBezTo>
                <a:cubicBezTo>
                  <a:pt x="12669782" y="3927263"/>
                  <a:pt x="12661536" y="4102852"/>
                  <a:pt x="12665477" y="4337723"/>
                </a:cubicBezTo>
                <a:cubicBezTo>
                  <a:pt x="12669418" y="4572594"/>
                  <a:pt x="12673728" y="4702627"/>
                  <a:pt x="12665477" y="4888545"/>
                </a:cubicBezTo>
                <a:cubicBezTo>
                  <a:pt x="12657226" y="5074463"/>
                  <a:pt x="12689259" y="5253835"/>
                  <a:pt x="12665477" y="5508219"/>
                </a:cubicBezTo>
                <a:cubicBezTo>
                  <a:pt x="12641695" y="5762603"/>
                  <a:pt x="12710471" y="6388297"/>
                  <a:pt x="12665477" y="6885274"/>
                </a:cubicBezTo>
                <a:cubicBezTo>
                  <a:pt x="12393432" y="6918300"/>
                  <a:pt x="12260546" y="6868370"/>
                  <a:pt x="11872218" y="6885274"/>
                </a:cubicBezTo>
                <a:cubicBezTo>
                  <a:pt x="11483890" y="6902178"/>
                  <a:pt x="11537510" y="6875159"/>
                  <a:pt x="11332269" y="6885274"/>
                </a:cubicBezTo>
                <a:cubicBezTo>
                  <a:pt x="11127028" y="6895389"/>
                  <a:pt x="10796660" y="6920566"/>
                  <a:pt x="10539010" y="6885274"/>
                </a:cubicBezTo>
                <a:cubicBezTo>
                  <a:pt x="10281360" y="6849982"/>
                  <a:pt x="10261599" y="6883729"/>
                  <a:pt x="10125716" y="6885274"/>
                </a:cubicBezTo>
                <a:cubicBezTo>
                  <a:pt x="9989833" y="6886819"/>
                  <a:pt x="9625406" y="6924583"/>
                  <a:pt x="9332457" y="6885274"/>
                </a:cubicBezTo>
                <a:cubicBezTo>
                  <a:pt x="9039508" y="6845965"/>
                  <a:pt x="9131695" y="6883249"/>
                  <a:pt x="9045817" y="6885274"/>
                </a:cubicBezTo>
                <a:cubicBezTo>
                  <a:pt x="8959939" y="6887299"/>
                  <a:pt x="8634590" y="6889628"/>
                  <a:pt x="8505868" y="6885274"/>
                </a:cubicBezTo>
                <a:cubicBezTo>
                  <a:pt x="8377146" y="6880920"/>
                  <a:pt x="8087696" y="6905036"/>
                  <a:pt x="7712609" y="6885274"/>
                </a:cubicBezTo>
                <a:cubicBezTo>
                  <a:pt x="7337522" y="6865512"/>
                  <a:pt x="7296643" y="6889826"/>
                  <a:pt x="6919350" y="6885274"/>
                </a:cubicBezTo>
                <a:cubicBezTo>
                  <a:pt x="6542057" y="6880722"/>
                  <a:pt x="6345035" y="6874831"/>
                  <a:pt x="6126091" y="6885274"/>
                </a:cubicBezTo>
                <a:cubicBezTo>
                  <a:pt x="5907147" y="6895717"/>
                  <a:pt x="5743615" y="6898897"/>
                  <a:pt x="5586142" y="6885274"/>
                </a:cubicBezTo>
                <a:cubicBezTo>
                  <a:pt x="5428669" y="6871651"/>
                  <a:pt x="5403179" y="6885991"/>
                  <a:pt x="5299502" y="6885274"/>
                </a:cubicBezTo>
                <a:cubicBezTo>
                  <a:pt x="5195825" y="6884557"/>
                  <a:pt x="5114217" y="6895611"/>
                  <a:pt x="5012862" y="6885274"/>
                </a:cubicBezTo>
                <a:cubicBezTo>
                  <a:pt x="4911507" y="6874937"/>
                  <a:pt x="4532636" y="6879715"/>
                  <a:pt x="4219604" y="6885274"/>
                </a:cubicBezTo>
                <a:cubicBezTo>
                  <a:pt x="3906572" y="6890833"/>
                  <a:pt x="3714038" y="6864177"/>
                  <a:pt x="3299690" y="6885274"/>
                </a:cubicBezTo>
                <a:cubicBezTo>
                  <a:pt x="2885342" y="6906371"/>
                  <a:pt x="2757418" y="6858699"/>
                  <a:pt x="2379776" y="6885274"/>
                </a:cubicBezTo>
                <a:cubicBezTo>
                  <a:pt x="2002134" y="6911849"/>
                  <a:pt x="2156152" y="6878845"/>
                  <a:pt x="2093137" y="6885274"/>
                </a:cubicBezTo>
                <a:cubicBezTo>
                  <a:pt x="2030122" y="6891703"/>
                  <a:pt x="1650373" y="6875661"/>
                  <a:pt x="1299878" y="6885274"/>
                </a:cubicBezTo>
                <a:cubicBezTo>
                  <a:pt x="949383" y="6894887"/>
                  <a:pt x="773386" y="6904805"/>
                  <a:pt x="633274" y="6885274"/>
                </a:cubicBezTo>
                <a:cubicBezTo>
                  <a:pt x="493162" y="6865743"/>
                  <a:pt x="209090" y="6889702"/>
                  <a:pt x="0" y="6885274"/>
                </a:cubicBezTo>
                <a:cubicBezTo>
                  <a:pt x="-10277" y="6750940"/>
                  <a:pt x="-25675" y="6543608"/>
                  <a:pt x="0" y="6334452"/>
                </a:cubicBezTo>
                <a:cubicBezTo>
                  <a:pt x="25675" y="6125296"/>
                  <a:pt x="1289" y="5753140"/>
                  <a:pt x="0" y="5508219"/>
                </a:cubicBezTo>
                <a:cubicBezTo>
                  <a:pt x="-1289" y="5263298"/>
                  <a:pt x="-27563" y="5130513"/>
                  <a:pt x="0" y="4819692"/>
                </a:cubicBezTo>
                <a:cubicBezTo>
                  <a:pt x="27563" y="4508871"/>
                  <a:pt x="26776" y="4269072"/>
                  <a:pt x="0" y="3993459"/>
                </a:cubicBezTo>
                <a:cubicBezTo>
                  <a:pt x="-26776" y="3717846"/>
                  <a:pt x="-26049" y="3554046"/>
                  <a:pt x="0" y="3236079"/>
                </a:cubicBezTo>
                <a:cubicBezTo>
                  <a:pt x="26049" y="2918112"/>
                  <a:pt x="-11271" y="2898837"/>
                  <a:pt x="0" y="2754110"/>
                </a:cubicBezTo>
                <a:cubicBezTo>
                  <a:pt x="11271" y="2609383"/>
                  <a:pt x="-11803" y="2420225"/>
                  <a:pt x="0" y="2134435"/>
                </a:cubicBezTo>
                <a:cubicBezTo>
                  <a:pt x="11803" y="1848645"/>
                  <a:pt x="-29043" y="1677815"/>
                  <a:pt x="0" y="1514760"/>
                </a:cubicBezTo>
                <a:cubicBezTo>
                  <a:pt x="29043" y="1351706"/>
                  <a:pt x="-11209" y="1081191"/>
                  <a:pt x="0" y="895086"/>
                </a:cubicBezTo>
                <a:cubicBezTo>
                  <a:pt x="11209" y="708981"/>
                  <a:pt x="-5594" y="277567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2907854" cy="6893639"/>
          </a:xfrm>
          <a:custGeom>
            <a:avLst/>
            <a:gdLst>
              <a:gd name="connsiteX0" fmla="*/ 0 w 12907854"/>
              <a:gd name="connsiteY0" fmla="*/ 0 h 6893639"/>
              <a:gd name="connsiteX1" fmla="*/ 292125 w 12907854"/>
              <a:gd name="connsiteY1" fmla="*/ 0 h 6893639"/>
              <a:gd name="connsiteX2" fmla="*/ 584250 w 12907854"/>
              <a:gd name="connsiteY2" fmla="*/ 0 h 6893639"/>
              <a:gd name="connsiteX3" fmla="*/ 1134532 w 12907854"/>
              <a:gd name="connsiteY3" fmla="*/ 0 h 6893639"/>
              <a:gd name="connsiteX4" fmla="*/ 2072050 w 12907854"/>
              <a:gd name="connsiteY4" fmla="*/ 0 h 6893639"/>
              <a:gd name="connsiteX5" fmla="*/ 2493254 w 12907854"/>
              <a:gd name="connsiteY5" fmla="*/ 0 h 6893639"/>
              <a:gd name="connsiteX6" fmla="*/ 2914458 w 12907854"/>
              <a:gd name="connsiteY6" fmla="*/ 0 h 6893639"/>
              <a:gd name="connsiteX7" fmla="*/ 3851975 w 12907854"/>
              <a:gd name="connsiteY7" fmla="*/ 0 h 6893639"/>
              <a:gd name="connsiteX8" fmla="*/ 4402258 w 12907854"/>
              <a:gd name="connsiteY8" fmla="*/ 0 h 6893639"/>
              <a:gd name="connsiteX9" fmla="*/ 5210697 w 12907854"/>
              <a:gd name="connsiteY9" fmla="*/ 0 h 6893639"/>
              <a:gd name="connsiteX10" fmla="*/ 6148215 w 12907854"/>
              <a:gd name="connsiteY10" fmla="*/ 0 h 6893639"/>
              <a:gd name="connsiteX11" fmla="*/ 6698497 w 12907854"/>
              <a:gd name="connsiteY11" fmla="*/ 0 h 6893639"/>
              <a:gd name="connsiteX12" fmla="*/ 6990622 w 12907854"/>
              <a:gd name="connsiteY12" fmla="*/ 0 h 6893639"/>
              <a:gd name="connsiteX13" fmla="*/ 7540904 w 12907854"/>
              <a:gd name="connsiteY13" fmla="*/ 0 h 6893639"/>
              <a:gd name="connsiteX14" fmla="*/ 8478422 w 12907854"/>
              <a:gd name="connsiteY14" fmla="*/ 0 h 6893639"/>
              <a:gd name="connsiteX15" fmla="*/ 8899626 w 12907854"/>
              <a:gd name="connsiteY15" fmla="*/ 0 h 6893639"/>
              <a:gd name="connsiteX16" fmla="*/ 9449908 w 12907854"/>
              <a:gd name="connsiteY16" fmla="*/ 0 h 6893639"/>
              <a:gd name="connsiteX17" fmla="*/ 9742033 w 12907854"/>
              <a:gd name="connsiteY17" fmla="*/ 0 h 6893639"/>
              <a:gd name="connsiteX18" fmla="*/ 10292315 w 12907854"/>
              <a:gd name="connsiteY18" fmla="*/ 0 h 6893639"/>
              <a:gd name="connsiteX19" fmla="*/ 11229833 w 12907854"/>
              <a:gd name="connsiteY19" fmla="*/ 0 h 6893639"/>
              <a:gd name="connsiteX20" fmla="*/ 12167351 w 12907854"/>
              <a:gd name="connsiteY20" fmla="*/ 0 h 6893639"/>
              <a:gd name="connsiteX21" fmla="*/ 12907854 w 12907854"/>
              <a:gd name="connsiteY21" fmla="*/ 0 h 6893639"/>
              <a:gd name="connsiteX22" fmla="*/ 12907854 w 12907854"/>
              <a:gd name="connsiteY22" fmla="*/ 827237 h 6893639"/>
              <a:gd name="connsiteX23" fmla="*/ 12907854 w 12907854"/>
              <a:gd name="connsiteY23" fmla="*/ 1378728 h 6893639"/>
              <a:gd name="connsiteX24" fmla="*/ 12907854 w 12907854"/>
              <a:gd name="connsiteY24" fmla="*/ 1930219 h 6893639"/>
              <a:gd name="connsiteX25" fmla="*/ 12907854 w 12907854"/>
              <a:gd name="connsiteY25" fmla="*/ 2550646 h 6893639"/>
              <a:gd name="connsiteX26" fmla="*/ 12907854 w 12907854"/>
              <a:gd name="connsiteY26" fmla="*/ 3102138 h 6893639"/>
              <a:gd name="connsiteX27" fmla="*/ 12907854 w 12907854"/>
              <a:gd name="connsiteY27" fmla="*/ 3722565 h 6893639"/>
              <a:gd name="connsiteX28" fmla="*/ 12907854 w 12907854"/>
              <a:gd name="connsiteY28" fmla="*/ 4205120 h 6893639"/>
              <a:gd name="connsiteX29" fmla="*/ 12907854 w 12907854"/>
              <a:gd name="connsiteY29" fmla="*/ 5032356 h 6893639"/>
              <a:gd name="connsiteX30" fmla="*/ 12907854 w 12907854"/>
              <a:gd name="connsiteY30" fmla="*/ 5721720 h 6893639"/>
              <a:gd name="connsiteX31" fmla="*/ 12907854 w 12907854"/>
              <a:gd name="connsiteY31" fmla="*/ 6204275 h 6893639"/>
              <a:gd name="connsiteX32" fmla="*/ 12907854 w 12907854"/>
              <a:gd name="connsiteY32" fmla="*/ 6893639 h 6893639"/>
              <a:gd name="connsiteX33" fmla="*/ 12357572 w 12907854"/>
              <a:gd name="connsiteY33" fmla="*/ 6893639 h 6893639"/>
              <a:gd name="connsiteX34" fmla="*/ 12065447 w 12907854"/>
              <a:gd name="connsiteY34" fmla="*/ 6893639 h 6893639"/>
              <a:gd name="connsiteX35" fmla="*/ 11515164 w 12907854"/>
              <a:gd name="connsiteY35" fmla="*/ 6893639 h 6893639"/>
              <a:gd name="connsiteX36" fmla="*/ 11223039 w 12907854"/>
              <a:gd name="connsiteY36" fmla="*/ 6893639 h 6893639"/>
              <a:gd name="connsiteX37" fmla="*/ 10543679 w 12907854"/>
              <a:gd name="connsiteY37" fmla="*/ 6893639 h 6893639"/>
              <a:gd name="connsiteX38" fmla="*/ 9993396 w 12907854"/>
              <a:gd name="connsiteY38" fmla="*/ 6893639 h 6893639"/>
              <a:gd name="connsiteX39" fmla="*/ 9184957 w 12907854"/>
              <a:gd name="connsiteY39" fmla="*/ 6893639 h 6893639"/>
              <a:gd name="connsiteX40" fmla="*/ 8247439 w 12907854"/>
              <a:gd name="connsiteY40" fmla="*/ 6893639 h 6893639"/>
              <a:gd name="connsiteX41" fmla="*/ 7697157 w 12907854"/>
              <a:gd name="connsiteY41" fmla="*/ 6893639 h 6893639"/>
              <a:gd name="connsiteX42" fmla="*/ 6759639 w 12907854"/>
              <a:gd name="connsiteY42" fmla="*/ 6893639 h 6893639"/>
              <a:gd name="connsiteX43" fmla="*/ 5822122 w 12907854"/>
              <a:gd name="connsiteY43" fmla="*/ 6893639 h 6893639"/>
              <a:gd name="connsiteX44" fmla="*/ 4884604 w 12907854"/>
              <a:gd name="connsiteY44" fmla="*/ 6893639 h 6893639"/>
              <a:gd name="connsiteX45" fmla="*/ 4076164 w 12907854"/>
              <a:gd name="connsiteY45" fmla="*/ 6893639 h 6893639"/>
              <a:gd name="connsiteX46" fmla="*/ 3784039 w 12907854"/>
              <a:gd name="connsiteY46" fmla="*/ 6893639 h 6893639"/>
              <a:gd name="connsiteX47" fmla="*/ 3491914 w 12907854"/>
              <a:gd name="connsiteY47" fmla="*/ 6893639 h 6893639"/>
              <a:gd name="connsiteX48" fmla="*/ 3070711 w 12907854"/>
              <a:gd name="connsiteY48" fmla="*/ 6893639 h 6893639"/>
              <a:gd name="connsiteX49" fmla="*/ 2391350 w 12907854"/>
              <a:gd name="connsiteY49" fmla="*/ 6893639 h 6893639"/>
              <a:gd name="connsiteX50" fmla="*/ 1970146 w 12907854"/>
              <a:gd name="connsiteY50" fmla="*/ 6893639 h 6893639"/>
              <a:gd name="connsiteX51" fmla="*/ 1548942 w 12907854"/>
              <a:gd name="connsiteY51" fmla="*/ 6893639 h 6893639"/>
              <a:gd name="connsiteX52" fmla="*/ 611425 w 12907854"/>
              <a:gd name="connsiteY52" fmla="*/ 6893639 h 6893639"/>
              <a:gd name="connsiteX53" fmla="*/ 0 w 12907854"/>
              <a:gd name="connsiteY53" fmla="*/ 6893639 h 6893639"/>
              <a:gd name="connsiteX54" fmla="*/ 0 w 12907854"/>
              <a:gd name="connsiteY54" fmla="*/ 6135339 h 6893639"/>
              <a:gd name="connsiteX55" fmla="*/ 0 w 12907854"/>
              <a:gd name="connsiteY55" fmla="*/ 5308102 h 6893639"/>
              <a:gd name="connsiteX56" fmla="*/ 0 w 12907854"/>
              <a:gd name="connsiteY56" fmla="*/ 4618738 h 6893639"/>
              <a:gd name="connsiteX57" fmla="*/ 0 w 12907854"/>
              <a:gd name="connsiteY57" fmla="*/ 3998311 h 6893639"/>
              <a:gd name="connsiteX58" fmla="*/ 0 w 12907854"/>
              <a:gd name="connsiteY58" fmla="*/ 3240010 h 6893639"/>
              <a:gd name="connsiteX59" fmla="*/ 0 w 12907854"/>
              <a:gd name="connsiteY59" fmla="*/ 2619583 h 6893639"/>
              <a:gd name="connsiteX60" fmla="*/ 0 w 12907854"/>
              <a:gd name="connsiteY60" fmla="*/ 1930219 h 6893639"/>
              <a:gd name="connsiteX61" fmla="*/ 0 w 12907854"/>
              <a:gd name="connsiteY61" fmla="*/ 1309791 h 6893639"/>
              <a:gd name="connsiteX62" fmla="*/ 0 w 12907854"/>
              <a:gd name="connsiteY62" fmla="*/ 827237 h 6893639"/>
              <a:gd name="connsiteX63" fmla="*/ 0 w 12907854"/>
              <a:gd name="connsiteY63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2907854" h="6893639" fill="none" extrusionOk="0">
                <a:moveTo>
                  <a:pt x="0" y="0"/>
                </a:moveTo>
                <a:cubicBezTo>
                  <a:pt x="71846" y="-12781"/>
                  <a:pt x="148720" y="6331"/>
                  <a:pt x="292125" y="0"/>
                </a:cubicBezTo>
                <a:cubicBezTo>
                  <a:pt x="435531" y="-6331"/>
                  <a:pt x="510217" y="-5430"/>
                  <a:pt x="584250" y="0"/>
                </a:cubicBezTo>
                <a:cubicBezTo>
                  <a:pt x="658284" y="5430"/>
                  <a:pt x="937864" y="-494"/>
                  <a:pt x="1134532" y="0"/>
                </a:cubicBezTo>
                <a:cubicBezTo>
                  <a:pt x="1331200" y="494"/>
                  <a:pt x="1717066" y="25435"/>
                  <a:pt x="2072050" y="0"/>
                </a:cubicBezTo>
                <a:cubicBezTo>
                  <a:pt x="2427034" y="-25435"/>
                  <a:pt x="2303770" y="-1571"/>
                  <a:pt x="2493254" y="0"/>
                </a:cubicBezTo>
                <a:cubicBezTo>
                  <a:pt x="2682738" y="1571"/>
                  <a:pt x="2713929" y="-9092"/>
                  <a:pt x="2914458" y="0"/>
                </a:cubicBezTo>
                <a:cubicBezTo>
                  <a:pt x="3114987" y="9092"/>
                  <a:pt x="3533353" y="-35002"/>
                  <a:pt x="3851975" y="0"/>
                </a:cubicBezTo>
                <a:cubicBezTo>
                  <a:pt x="4170597" y="35002"/>
                  <a:pt x="4282219" y="-3436"/>
                  <a:pt x="4402258" y="0"/>
                </a:cubicBezTo>
                <a:cubicBezTo>
                  <a:pt x="4522297" y="3436"/>
                  <a:pt x="4809224" y="-3710"/>
                  <a:pt x="5210697" y="0"/>
                </a:cubicBezTo>
                <a:cubicBezTo>
                  <a:pt x="5612170" y="3710"/>
                  <a:pt x="5726817" y="2120"/>
                  <a:pt x="6148215" y="0"/>
                </a:cubicBezTo>
                <a:cubicBezTo>
                  <a:pt x="6569613" y="-2120"/>
                  <a:pt x="6477301" y="-20333"/>
                  <a:pt x="6698497" y="0"/>
                </a:cubicBezTo>
                <a:cubicBezTo>
                  <a:pt x="6919693" y="20333"/>
                  <a:pt x="6863418" y="-6816"/>
                  <a:pt x="6990622" y="0"/>
                </a:cubicBezTo>
                <a:cubicBezTo>
                  <a:pt x="7117827" y="6816"/>
                  <a:pt x="7358023" y="-17517"/>
                  <a:pt x="7540904" y="0"/>
                </a:cubicBezTo>
                <a:cubicBezTo>
                  <a:pt x="7723785" y="17517"/>
                  <a:pt x="8210209" y="-16022"/>
                  <a:pt x="8478422" y="0"/>
                </a:cubicBezTo>
                <a:cubicBezTo>
                  <a:pt x="8746635" y="16022"/>
                  <a:pt x="8784714" y="-13669"/>
                  <a:pt x="8899626" y="0"/>
                </a:cubicBezTo>
                <a:cubicBezTo>
                  <a:pt x="9014538" y="13669"/>
                  <a:pt x="9286852" y="9685"/>
                  <a:pt x="9449908" y="0"/>
                </a:cubicBezTo>
                <a:cubicBezTo>
                  <a:pt x="9612964" y="-9685"/>
                  <a:pt x="9677750" y="899"/>
                  <a:pt x="9742033" y="0"/>
                </a:cubicBezTo>
                <a:cubicBezTo>
                  <a:pt x="9806317" y="-899"/>
                  <a:pt x="10038175" y="16585"/>
                  <a:pt x="10292315" y="0"/>
                </a:cubicBezTo>
                <a:cubicBezTo>
                  <a:pt x="10546455" y="-16585"/>
                  <a:pt x="10832501" y="-44663"/>
                  <a:pt x="11229833" y="0"/>
                </a:cubicBezTo>
                <a:cubicBezTo>
                  <a:pt x="11627165" y="44663"/>
                  <a:pt x="11717285" y="42329"/>
                  <a:pt x="12167351" y="0"/>
                </a:cubicBezTo>
                <a:cubicBezTo>
                  <a:pt x="12617417" y="-42329"/>
                  <a:pt x="12556819" y="5996"/>
                  <a:pt x="12907854" y="0"/>
                </a:cubicBezTo>
                <a:cubicBezTo>
                  <a:pt x="12945538" y="260027"/>
                  <a:pt x="12904244" y="495159"/>
                  <a:pt x="12907854" y="827237"/>
                </a:cubicBezTo>
                <a:cubicBezTo>
                  <a:pt x="12911464" y="1159315"/>
                  <a:pt x="12918415" y="1214037"/>
                  <a:pt x="12907854" y="1378728"/>
                </a:cubicBezTo>
                <a:cubicBezTo>
                  <a:pt x="12897293" y="1543419"/>
                  <a:pt x="12911334" y="1745795"/>
                  <a:pt x="12907854" y="1930219"/>
                </a:cubicBezTo>
                <a:cubicBezTo>
                  <a:pt x="12904374" y="2114643"/>
                  <a:pt x="12902995" y="2405025"/>
                  <a:pt x="12907854" y="2550646"/>
                </a:cubicBezTo>
                <a:cubicBezTo>
                  <a:pt x="12912713" y="2696267"/>
                  <a:pt x="12895347" y="2965310"/>
                  <a:pt x="12907854" y="3102138"/>
                </a:cubicBezTo>
                <a:cubicBezTo>
                  <a:pt x="12920361" y="3238966"/>
                  <a:pt x="12889422" y="3444019"/>
                  <a:pt x="12907854" y="3722565"/>
                </a:cubicBezTo>
                <a:cubicBezTo>
                  <a:pt x="12926286" y="4001111"/>
                  <a:pt x="12895140" y="3998524"/>
                  <a:pt x="12907854" y="4205120"/>
                </a:cubicBezTo>
                <a:cubicBezTo>
                  <a:pt x="12920568" y="4411716"/>
                  <a:pt x="12884069" y="4739464"/>
                  <a:pt x="12907854" y="5032356"/>
                </a:cubicBezTo>
                <a:cubicBezTo>
                  <a:pt x="12931639" y="5325248"/>
                  <a:pt x="12892753" y="5508927"/>
                  <a:pt x="12907854" y="5721720"/>
                </a:cubicBezTo>
                <a:cubicBezTo>
                  <a:pt x="12922955" y="5934513"/>
                  <a:pt x="12899737" y="6054162"/>
                  <a:pt x="12907854" y="6204275"/>
                </a:cubicBezTo>
                <a:cubicBezTo>
                  <a:pt x="12915971" y="6354388"/>
                  <a:pt x="12877609" y="6662882"/>
                  <a:pt x="12907854" y="6893639"/>
                </a:cubicBezTo>
                <a:cubicBezTo>
                  <a:pt x="12771061" y="6894247"/>
                  <a:pt x="12623137" y="6896505"/>
                  <a:pt x="12357572" y="6893639"/>
                </a:cubicBezTo>
                <a:cubicBezTo>
                  <a:pt x="12092007" y="6890773"/>
                  <a:pt x="12177017" y="6902148"/>
                  <a:pt x="12065447" y="6893639"/>
                </a:cubicBezTo>
                <a:cubicBezTo>
                  <a:pt x="11953877" y="6885130"/>
                  <a:pt x="11666191" y="6903549"/>
                  <a:pt x="11515164" y="6893639"/>
                </a:cubicBezTo>
                <a:cubicBezTo>
                  <a:pt x="11364137" y="6883729"/>
                  <a:pt x="11332930" y="6888420"/>
                  <a:pt x="11223039" y="6893639"/>
                </a:cubicBezTo>
                <a:cubicBezTo>
                  <a:pt x="11113148" y="6898858"/>
                  <a:pt x="10707231" y="6927024"/>
                  <a:pt x="10543679" y="6893639"/>
                </a:cubicBezTo>
                <a:cubicBezTo>
                  <a:pt x="10380127" y="6860254"/>
                  <a:pt x="10257384" y="6873527"/>
                  <a:pt x="9993396" y="6893639"/>
                </a:cubicBezTo>
                <a:cubicBezTo>
                  <a:pt x="9729408" y="6913751"/>
                  <a:pt x="9396105" y="6895503"/>
                  <a:pt x="9184957" y="6893639"/>
                </a:cubicBezTo>
                <a:cubicBezTo>
                  <a:pt x="8973809" y="6891775"/>
                  <a:pt x="8549937" y="6878214"/>
                  <a:pt x="8247439" y="6893639"/>
                </a:cubicBezTo>
                <a:cubicBezTo>
                  <a:pt x="7944941" y="6909064"/>
                  <a:pt x="7846103" y="6907211"/>
                  <a:pt x="7697157" y="6893639"/>
                </a:cubicBezTo>
                <a:cubicBezTo>
                  <a:pt x="7548211" y="6880067"/>
                  <a:pt x="6972974" y="6893185"/>
                  <a:pt x="6759639" y="6893639"/>
                </a:cubicBezTo>
                <a:cubicBezTo>
                  <a:pt x="6546304" y="6894093"/>
                  <a:pt x="6225775" y="6860762"/>
                  <a:pt x="5822122" y="6893639"/>
                </a:cubicBezTo>
                <a:cubicBezTo>
                  <a:pt x="5418469" y="6926516"/>
                  <a:pt x="5327721" y="6892427"/>
                  <a:pt x="4884604" y="6893639"/>
                </a:cubicBezTo>
                <a:cubicBezTo>
                  <a:pt x="4441487" y="6894851"/>
                  <a:pt x="4291010" y="6911136"/>
                  <a:pt x="4076164" y="6893639"/>
                </a:cubicBezTo>
                <a:cubicBezTo>
                  <a:pt x="3861318" y="6876142"/>
                  <a:pt x="3888733" y="6907996"/>
                  <a:pt x="3784039" y="6893639"/>
                </a:cubicBezTo>
                <a:cubicBezTo>
                  <a:pt x="3679346" y="6879282"/>
                  <a:pt x="3619935" y="6887055"/>
                  <a:pt x="3491914" y="6893639"/>
                </a:cubicBezTo>
                <a:cubicBezTo>
                  <a:pt x="3363893" y="6900223"/>
                  <a:pt x="3249657" y="6876445"/>
                  <a:pt x="3070711" y="6893639"/>
                </a:cubicBezTo>
                <a:cubicBezTo>
                  <a:pt x="2891765" y="6910833"/>
                  <a:pt x="2677890" y="6911125"/>
                  <a:pt x="2391350" y="6893639"/>
                </a:cubicBezTo>
                <a:cubicBezTo>
                  <a:pt x="2104810" y="6876153"/>
                  <a:pt x="2107438" y="6873267"/>
                  <a:pt x="1970146" y="6893639"/>
                </a:cubicBezTo>
                <a:cubicBezTo>
                  <a:pt x="1832854" y="6914011"/>
                  <a:pt x="1750923" y="6890881"/>
                  <a:pt x="1548942" y="6893639"/>
                </a:cubicBezTo>
                <a:cubicBezTo>
                  <a:pt x="1346961" y="6896397"/>
                  <a:pt x="880871" y="6900492"/>
                  <a:pt x="611425" y="6893639"/>
                </a:cubicBezTo>
                <a:cubicBezTo>
                  <a:pt x="341979" y="6886786"/>
                  <a:pt x="138701" y="6918394"/>
                  <a:pt x="0" y="6893639"/>
                </a:cubicBezTo>
                <a:cubicBezTo>
                  <a:pt x="30068" y="6519320"/>
                  <a:pt x="14336" y="6297341"/>
                  <a:pt x="0" y="6135339"/>
                </a:cubicBezTo>
                <a:cubicBezTo>
                  <a:pt x="-14336" y="5973337"/>
                  <a:pt x="-17767" y="5615818"/>
                  <a:pt x="0" y="5308102"/>
                </a:cubicBezTo>
                <a:cubicBezTo>
                  <a:pt x="17767" y="5000386"/>
                  <a:pt x="15538" y="4950961"/>
                  <a:pt x="0" y="4618738"/>
                </a:cubicBezTo>
                <a:cubicBezTo>
                  <a:pt x="-15538" y="4286515"/>
                  <a:pt x="-21082" y="4166362"/>
                  <a:pt x="0" y="3998311"/>
                </a:cubicBezTo>
                <a:cubicBezTo>
                  <a:pt x="21082" y="3830260"/>
                  <a:pt x="26728" y="3414315"/>
                  <a:pt x="0" y="3240010"/>
                </a:cubicBezTo>
                <a:cubicBezTo>
                  <a:pt x="-26728" y="3065705"/>
                  <a:pt x="-16686" y="2895517"/>
                  <a:pt x="0" y="2619583"/>
                </a:cubicBezTo>
                <a:cubicBezTo>
                  <a:pt x="16686" y="2343649"/>
                  <a:pt x="-33168" y="2273215"/>
                  <a:pt x="0" y="1930219"/>
                </a:cubicBezTo>
                <a:cubicBezTo>
                  <a:pt x="33168" y="1587223"/>
                  <a:pt x="17836" y="1486638"/>
                  <a:pt x="0" y="1309791"/>
                </a:cubicBezTo>
                <a:cubicBezTo>
                  <a:pt x="-17836" y="1132944"/>
                  <a:pt x="4861" y="927813"/>
                  <a:pt x="0" y="827237"/>
                </a:cubicBezTo>
                <a:cubicBezTo>
                  <a:pt x="-4861" y="726661"/>
                  <a:pt x="25520" y="166150"/>
                  <a:pt x="0" y="0"/>
                </a:cubicBezTo>
                <a:close/>
              </a:path>
              <a:path w="12907854" h="6893639" stroke="0" extrusionOk="0">
                <a:moveTo>
                  <a:pt x="0" y="0"/>
                </a:moveTo>
                <a:cubicBezTo>
                  <a:pt x="204022" y="-19128"/>
                  <a:pt x="269658" y="8"/>
                  <a:pt x="421204" y="0"/>
                </a:cubicBezTo>
                <a:cubicBezTo>
                  <a:pt x="572750" y="-8"/>
                  <a:pt x="789857" y="-22688"/>
                  <a:pt x="1100564" y="0"/>
                </a:cubicBezTo>
                <a:cubicBezTo>
                  <a:pt x="1411271" y="22688"/>
                  <a:pt x="1548765" y="33035"/>
                  <a:pt x="1779925" y="0"/>
                </a:cubicBezTo>
                <a:cubicBezTo>
                  <a:pt x="2011085" y="-33035"/>
                  <a:pt x="2509274" y="-1732"/>
                  <a:pt x="2717443" y="0"/>
                </a:cubicBezTo>
                <a:cubicBezTo>
                  <a:pt x="2925612" y="1732"/>
                  <a:pt x="3033969" y="15901"/>
                  <a:pt x="3138647" y="0"/>
                </a:cubicBezTo>
                <a:cubicBezTo>
                  <a:pt x="3243325" y="-15901"/>
                  <a:pt x="3319272" y="-13174"/>
                  <a:pt x="3430772" y="0"/>
                </a:cubicBezTo>
                <a:cubicBezTo>
                  <a:pt x="3542273" y="13174"/>
                  <a:pt x="3725134" y="6753"/>
                  <a:pt x="3981054" y="0"/>
                </a:cubicBezTo>
                <a:cubicBezTo>
                  <a:pt x="4236974" y="-6753"/>
                  <a:pt x="4512999" y="-24844"/>
                  <a:pt x="4789493" y="0"/>
                </a:cubicBezTo>
                <a:cubicBezTo>
                  <a:pt x="5065987" y="24844"/>
                  <a:pt x="5274581" y="3406"/>
                  <a:pt x="5727011" y="0"/>
                </a:cubicBezTo>
                <a:cubicBezTo>
                  <a:pt x="6179441" y="-3406"/>
                  <a:pt x="5956434" y="-5484"/>
                  <a:pt x="6019136" y="0"/>
                </a:cubicBezTo>
                <a:cubicBezTo>
                  <a:pt x="6081838" y="5484"/>
                  <a:pt x="6477989" y="19284"/>
                  <a:pt x="6827575" y="0"/>
                </a:cubicBezTo>
                <a:cubicBezTo>
                  <a:pt x="7177161" y="-19284"/>
                  <a:pt x="7215279" y="-12847"/>
                  <a:pt x="7377858" y="0"/>
                </a:cubicBezTo>
                <a:cubicBezTo>
                  <a:pt x="7540437" y="12847"/>
                  <a:pt x="7816256" y="-26646"/>
                  <a:pt x="8186297" y="0"/>
                </a:cubicBezTo>
                <a:cubicBezTo>
                  <a:pt x="8556338" y="26646"/>
                  <a:pt x="8380556" y="-13381"/>
                  <a:pt x="8478422" y="0"/>
                </a:cubicBezTo>
                <a:cubicBezTo>
                  <a:pt x="8576288" y="13381"/>
                  <a:pt x="8953583" y="-22305"/>
                  <a:pt x="9157783" y="0"/>
                </a:cubicBezTo>
                <a:cubicBezTo>
                  <a:pt x="9361983" y="22305"/>
                  <a:pt x="9548186" y="25574"/>
                  <a:pt x="9708065" y="0"/>
                </a:cubicBezTo>
                <a:cubicBezTo>
                  <a:pt x="9867944" y="-25574"/>
                  <a:pt x="9992958" y="-14099"/>
                  <a:pt x="10129269" y="0"/>
                </a:cubicBezTo>
                <a:cubicBezTo>
                  <a:pt x="10265580" y="14099"/>
                  <a:pt x="10434902" y="16936"/>
                  <a:pt x="10679551" y="0"/>
                </a:cubicBezTo>
                <a:cubicBezTo>
                  <a:pt x="10924200" y="-16936"/>
                  <a:pt x="11169329" y="-31797"/>
                  <a:pt x="11358912" y="0"/>
                </a:cubicBezTo>
                <a:cubicBezTo>
                  <a:pt x="11548495" y="31797"/>
                  <a:pt x="11567949" y="709"/>
                  <a:pt x="11651037" y="0"/>
                </a:cubicBezTo>
                <a:cubicBezTo>
                  <a:pt x="11734125" y="-709"/>
                  <a:pt x="12636115" y="-7306"/>
                  <a:pt x="12907854" y="0"/>
                </a:cubicBezTo>
                <a:cubicBezTo>
                  <a:pt x="12912835" y="298912"/>
                  <a:pt x="12936263" y="423798"/>
                  <a:pt x="12907854" y="620428"/>
                </a:cubicBezTo>
                <a:cubicBezTo>
                  <a:pt x="12879445" y="817058"/>
                  <a:pt x="12900302" y="957481"/>
                  <a:pt x="12907854" y="1171919"/>
                </a:cubicBezTo>
                <a:cubicBezTo>
                  <a:pt x="12915406" y="1386357"/>
                  <a:pt x="12916367" y="1590296"/>
                  <a:pt x="12907854" y="1723410"/>
                </a:cubicBezTo>
                <a:cubicBezTo>
                  <a:pt x="12899341" y="1856524"/>
                  <a:pt x="12880287" y="2185047"/>
                  <a:pt x="12907854" y="2412774"/>
                </a:cubicBezTo>
                <a:cubicBezTo>
                  <a:pt x="12935421" y="2640501"/>
                  <a:pt x="12931962" y="2899900"/>
                  <a:pt x="12907854" y="3033201"/>
                </a:cubicBezTo>
                <a:cubicBezTo>
                  <a:pt x="12883746" y="3166502"/>
                  <a:pt x="12921384" y="3510563"/>
                  <a:pt x="12907854" y="3653629"/>
                </a:cubicBezTo>
                <a:cubicBezTo>
                  <a:pt x="12894324" y="3796695"/>
                  <a:pt x="12887244" y="4136976"/>
                  <a:pt x="12907854" y="4411929"/>
                </a:cubicBezTo>
                <a:cubicBezTo>
                  <a:pt x="12928464" y="4686882"/>
                  <a:pt x="12936041" y="4913903"/>
                  <a:pt x="12907854" y="5101293"/>
                </a:cubicBezTo>
                <a:cubicBezTo>
                  <a:pt x="12879667" y="5288683"/>
                  <a:pt x="12934096" y="5667440"/>
                  <a:pt x="12907854" y="5859593"/>
                </a:cubicBezTo>
                <a:cubicBezTo>
                  <a:pt x="12881612" y="6051746"/>
                  <a:pt x="12878295" y="6676525"/>
                  <a:pt x="12907854" y="6893639"/>
                </a:cubicBezTo>
                <a:cubicBezTo>
                  <a:pt x="12641384" y="6911874"/>
                  <a:pt x="12264629" y="6893271"/>
                  <a:pt x="12099415" y="6893639"/>
                </a:cubicBezTo>
                <a:cubicBezTo>
                  <a:pt x="11934201" y="6894007"/>
                  <a:pt x="11952605" y="6906093"/>
                  <a:pt x="11807290" y="6893639"/>
                </a:cubicBezTo>
                <a:cubicBezTo>
                  <a:pt x="11661975" y="6881185"/>
                  <a:pt x="11405487" y="6909780"/>
                  <a:pt x="11127929" y="6893639"/>
                </a:cubicBezTo>
                <a:cubicBezTo>
                  <a:pt x="10850371" y="6877498"/>
                  <a:pt x="10693059" y="6891350"/>
                  <a:pt x="10448568" y="6893639"/>
                </a:cubicBezTo>
                <a:cubicBezTo>
                  <a:pt x="10204077" y="6895928"/>
                  <a:pt x="10233496" y="6881477"/>
                  <a:pt x="10156443" y="6893639"/>
                </a:cubicBezTo>
                <a:cubicBezTo>
                  <a:pt x="10079391" y="6905801"/>
                  <a:pt x="9534820" y="6917822"/>
                  <a:pt x="9348004" y="6893639"/>
                </a:cubicBezTo>
                <a:cubicBezTo>
                  <a:pt x="9161188" y="6869456"/>
                  <a:pt x="8968886" y="6906601"/>
                  <a:pt x="8668643" y="6893639"/>
                </a:cubicBezTo>
                <a:cubicBezTo>
                  <a:pt x="8368400" y="6880677"/>
                  <a:pt x="8153370" y="6873220"/>
                  <a:pt x="7860204" y="6893639"/>
                </a:cubicBezTo>
                <a:cubicBezTo>
                  <a:pt x="7567038" y="6914058"/>
                  <a:pt x="7166896" y="6898728"/>
                  <a:pt x="6922686" y="6893639"/>
                </a:cubicBezTo>
                <a:cubicBezTo>
                  <a:pt x="6678476" y="6888550"/>
                  <a:pt x="6480311" y="6869546"/>
                  <a:pt x="6243325" y="6893639"/>
                </a:cubicBezTo>
                <a:cubicBezTo>
                  <a:pt x="6006339" y="6917732"/>
                  <a:pt x="5679652" y="6895595"/>
                  <a:pt x="5305807" y="6893639"/>
                </a:cubicBezTo>
                <a:cubicBezTo>
                  <a:pt x="4931962" y="6891683"/>
                  <a:pt x="4682531" y="6899171"/>
                  <a:pt x="4497368" y="6893639"/>
                </a:cubicBezTo>
                <a:cubicBezTo>
                  <a:pt x="4312205" y="6888107"/>
                  <a:pt x="4208328" y="6889307"/>
                  <a:pt x="4076164" y="6893639"/>
                </a:cubicBezTo>
                <a:cubicBezTo>
                  <a:pt x="3944000" y="6897971"/>
                  <a:pt x="3607238" y="6870776"/>
                  <a:pt x="3267725" y="6893639"/>
                </a:cubicBezTo>
                <a:cubicBezTo>
                  <a:pt x="2928212" y="6916502"/>
                  <a:pt x="2796963" y="6934625"/>
                  <a:pt x="2330207" y="6893639"/>
                </a:cubicBezTo>
                <a:cubicBezTo>
                  <a:pt x="1863451" y="6852653"/>
                  <a:pt x="1688663" y="6859354"/>
                  <a:pt x="1392690" y="6893639"/>
                </a:cubicBezTo>
                <a:cubicBezTo>
                  <a:pt x="1096717" y="6927924"/>
                  <a:pt x="1164815" y="6880325"/>
                  <a:pt x="1100564" y="6893639"/>
                </a:cubicBezTo>
                <a:cubicBezTo>
                  <a:pt x="1036313" y="6906953"/>
                  <a:pt x="920513" y="6879241"/>
                  <a:pt x="808439" y="6893639"/>
                </a:cubicBezTo>
                <a:cubicBezTo>
                  <a:pt x="696365" y="6908037"/>
                  <a:pt x="167724" y="6912442"/>
                  <a:pt x="0" y="6893639"/>
                </a:cubicBezTo>
                <a:cubicBezTo>
                  <a:pt x="-137" y="6779939"/>
                  <a:pt x="-4223" y="6470346"/>
                  <a:pt x="0" y="6342148"/>
                </a:cubicBezTo>
                <a:cubicBezTo>
                  <a:pt x="4223" y="6213950"/>
                  <a:pt x="33261" y="5706136"/>
                  <a:pt x="0" y="5514911"/>
                </a:cubicBezTo>
                <a:cubicBezTo>
                  <a:pt x="-33261" y="5323686"/>
                  <a:pt x="-11737" y="5019256"/>
                  <a:pt x="0" y="4687675"/>
                </a:cubicBezTo>
                <a:cubicBezTo>
                  <a:pt x="11737" y="4356094"/>
                  <a:pt x="26688" y="4370724"/>
                  <a:pt x="0" y="4136183"/>
                </a:cubicBezTo>
                <a:cubicBezTo>
                  <a:pt x="-26688" y="3901642"/>
                  <a:pt x="30093" y="3730055"/>
                  <a:pt x="0" y="3446820"/>
                </a:cubicBezTo>
                <a:cubicBezTo>
                  <a:pt x="-30093" y="3163585"/>
                  <a:pt x="-35728" y="2821570"/>
                  <a:pt x="0" y="2619583"/>
                </a:cubicBezTo>
                <a:cubicBezTo>
                  <a:pt x="35728" y="2417596"/>
                  <a:pt x="12767" y="2270025"/>
                  <a:pt x="0" y="2068092"/>
                </a:cubicBezTo>
                <a:cubicBezTo>
                  <a:pt x="-12767" y="1866159"/>
                  <a:pt x="-20854" y="1626116"/>
                  <a:pt x="0" y="1378728"/>
                </a:cubicBezTo>
                <a:cubicBezTo>
                  <a:pt x="20854" y="1131340"/>
                  <a:pt x="-17165" y="928094"/>
                  <a:pt x="0" y="689364"/>
                </a:cubicBezTo>
                <a:cubicBezTo>
                  <a:pt x="17165" y="450634"/>
                  <a:pt x="9603" y="279741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3" y="-13066"/>
            <a:ext cx="12779779" cy="6893640"/>
          </a:xfrm>
          <a:custGeom>
            <a:avLst/>
            <a:gdLst>
              <a:gd name="connsiteX0" fmla="*/ 0 w 12779779"/>
              <a:gd name="connsiteY0" fmla="*/ 0 h 6893640"/>
              <a:gd name="connsiteX1" fmla="*/ 544822 w 12779779"/>
              <a:gd name="connsiteY1" fmla="*/ 0 h 6893640"/>
              <a:gd name="connsiteX2" fmla="*/ 1089644 w 12779779"/>
              <a:gd name="connsiteY2" fmla="*/ 0 h 6893640"/>
              <a:gd name="connsiteX3" fmla="*/ 2017860 w 12779779"/>
              <a:gd name="connsiteY3" fmla="*/ 0 h 6893640"/>
              <a:gd name="connsiteX4" fmla="*/ 2562682 w 12779779"/>
              <a:gd name="connsiteY4" fmla="*/ 0 h 6893640"/>
              <a:gd name="connsiteX5" fmla="*/ 3107504 w 12779779"/>
              <a:gd name="connsiteY5" fmla="*/ 0 h 6893640"/>
              <a:gd name="connsiteX6" fmla="*/ 3652326 w 12779779"/>
              <a:gd name="connsiteY6" fmla="*/ 0 h 6893640"/>
              <a:gd name="connsiteX7" fmla="*/ 4580542 w 12779779"/>
              <a:gd name="connsiteY7" fmla="*/ 0 h 6893640"/>
              <a:gd name="connsiteX8" fmla="*/ 4997566 w 12779779"/>
              <a:gd name="connsiteY8" fmla="*/ 0 h 6893640"/>
              <a:gd name="connsiteX9" fmla="*/ 5797984 w 12779779"/>
              <a:gd name="connsiteY9" fmla="*/ 0 h 6893640"/>
              <a:gd name="connsiteX10" fmla="*/ 6598402 w 12779779"/>
              <a:gd name="connsiteY10" fmla="*/ 0 h 6893640"/>
              <a:gd name="connsiteX11" fmla="*/ 7526617 w 12779779"/>
              <a:gd name="connsiteY11" fmla="*/ 0 h 6893640"/>
              <a:gd name="connsiteX12" fmla="*/ 7815844 w 12779779"/>
              <a:gd name="connsiteY12" fmla="*/ 0 h 6893640"/>
              <a:gd name="connsiteX13" fmla="*/ 8105070 w 12779779"/>
              <a:gd name="connsiteY13" fmla="*/ 0 h 6893640"/>
              <a:gd name="connsiteX14" fmla="*/ 8905488 w 12779779"/>
              <a:gd name="connsiteY14" fmla="*/ 0 h 6893640"/>
              <a:gd name="connsiteX15" fmla="*/ 9705906 w 12779779"/>
              <a:gd name="connsiteY15" fmla="*/ 0 h 6893640"/>
              <a:gd name="connsiteX16" fmla="*/ 10250728 w 12779779"/>
              <a:gd name="connsiteY16" fmla="*/ 0 h 6893640"/>
              <a:gd name="connsiteX17" fmla="*/ 10923348 w 12779779"/>
              <a:gd name="connsiteY17" fmla="*/ 0 h 6893640"/>
              <a:gd name="connsiteX18" fmla="*/ 11468170 w 12779779"/>
              <a:gd name="connsiteY18" fmla="*/ 0 h 6893640"/>
              <a:gd name="connsiteX19" fmla="*/ 12779779 w 12779779"/>
              <a:gd name="connsiteY19" fmla="*/ 0 h 6893640"/>
              <a:gd name="connsiteX20" fmla="*/ 12779779 w 12779779"/>
              <a:gd name="connsiteY20" fmla="*/ 827237 h 6893640"/>
              <a:gd name="connsiteX21" fmla="*/ 12779779 w 12779779"/>
              <a:gd name="connsiteY21" fmla="*/ 1516601 h 6893640"/>
              <a:gd name="connsiteX22" fmla="*/ 12779779 w 12779779"/>
              <a:gd name="connsiteY22" fmla="*/ 2137028 h 6893640"/>
              <a:gd name="connsiteX23" fmla="*/ 12779779 w 12779779"/>
              <a:gd name="connsiteY23" fmla="*/ 2757456 h 6893640"/>
              <a:gd name="connsiteX24" fmla="*/ 12779779 w 12779779"/>
              <a:gd name="connsiteY24" fmla="*/ 3515756 h 6893640"/>
              <a:gd name="connsiteX25" fmla="*/ 12779779 w 12779779"/>
              <a:gd name="connsiteY25" fmla="*/ 4274057 h 6893640"/>
              <a:gd name="connsiteX26" fmla="*/ 12779779 w 12779779"/>
              <a:gd name="connsiteY26" fmla="*/ 4756612 h 6893640"/>
              <a:gd name="connsiteX27" fmla="*/ 12779779 w 12779779"/>
              <a:gd name="connsiteY27" fmla="*/ 5514912 h 6893640"/>
              <a:gd name="connsiteX28" fmla="*/ 12779779 w 12779779"/>
              <a:gd name="connsiteY28" fmla="*/ 5997467 h 6893640"/>
              <a:gd name="connsiteX29" fmla="*/ 12779779 w 12779779"/>
              <a:gd name="connsiteY29" fmla="*/ 6893640 h 6893640"/>
              <a:gd name="connsiteX30" fmla="*/ 11979361 w 12779779"/>
              <a:gd name="connsiteY30" fmla="*/ 6893640 h 6893640"/>
              <a:gd name="connsiteX31" fmla="*/ 11562337 w 12779779"/>
              <a:gd name="connsiteY31" fmla="*/ 6893640 h 6893640"/>
              <a:gd name="connsiteX32" fmla="*/ 10889717 w 12779779"/>
              <a:gd name="connsiteY32" fmla="*/ 6893640 h 6893640"/>
              <a:gd name="connsiteX33" fmla="*/ 10089299 w 12779779"/>
              <a:gd name="connsiteY33" fmla="*/ 6893640 h 6893640"/>
              <a:gd name="connsiteX34" fmla="*/ 9800073 w 12779779"/>
              <a:gd name="connsiteY34" fmla="*/ 6893640 h 6893640"/>
              <a:gd name="connsiteX35" fmla="*/ 9255250 w 12779779"/>
              <a:gd name="connsiteY35" fmla="*/ 6893640 h 6893640"/>
              <a:gd name="connsiteX36" fmla="*/ 8454833 w 12779779"/>
              <a:gd name="connsiteY36" fmla="*/ 6893640 h 6893640"/>
              <a:gd name="connsiteX37" fmla="*/ 8037808 w 12779779"/>
              <a:gd name="connsiteY37" fmla="*/ 6893640 h 6893640"/>
              <a:gd name="connsiteX38" fmla="*/ 7748582 w 12779779"/>
              <a:gd name="connsiteY38" fmla="*/ 6893640 h 6893640"/>
              <a:gd name="connsiteX39" fmla="*/ 7331557 w 12779779"/>
              <a:gd name="connsiteY39" fmla="*/ 6893640 h 6893640"/>
              <a:gd name="connsiteX40" fmla="*/ 6658937 w 12779779"/>
              <a:gd name="connsiteY40" fmla="*/ 6893640 h 6893640"/>
              <a:gd name="connsiteX41" fmla="*/ 5858520 w 12779779"/>
              <a:gd name="connsiteY41" fmla="*/ 6893640 h 6893640"/>
              <a:gd name="connsiteX42" fmla="*/ 5313698 w 12779779"/>
              <a:gd name="connsiteY42" fmla="*/ 6893640 h 6893640"/>
              <a:gd name="connsiteX43" fmla="*/ 4896673 w 12779779"/>
              <a:gd name="connsiteY43" fmla="*/ 6893640 h 6893640"/>
              <a:gd name="connsiteX44" fmla="*/ 3968458 w 12779779"/>
              <a:gd name="connsiteY44" fmla="*/ 6893640 h 6893640"/>
              <a:gd name="connsiteX45" fmla="*/ 3295838 w 12779779"/>
              <a:gd name="connsiteY45" fmla="*/ 6893640 h 6893640"/>
              <a:gd name="connsiteX46" fmla="*/ 2878813 w 12779779"/>
              <a:gd name="connsiteY46" fmla="*/ 6893640 h 6893640"/>
              <a:gd name="connsiteX47" fmla="*/ 2078396 w 12779779"/>
              <a:gd name="connsiteY47" fmla="*/ 6893640 h 6893640"/>
              <a:gd name="connsiteX48" fmla="*/ 1661371 w 12779779"/>
              <a:gd name="connsiteY48" fmla="*/ 6893640 h 6893640"/>
              <a:gd name="connsiteX49" fmla="*/ 1244347 w 12779779"/>
              <a:gd name="connsiteY49" fmla="*/ 6893640 h 6893640"/>
              <a:gd name="connsiteX50" fmla="*/ 699525 w 12779779"/>
              <a:gd name="connsiteY50" fmla="*/ 6893640 h 6893640"/>
              <a:gd name="connsiteX51" fmla="*/ 0 w 12779779"/>
              <a:gd name="connsiteY51" fmla="*/ 6893640 h 6893640"/>
              <a:gd name="connsiteX52" fmla="*/ 0 w 12779779"/>
              <a:gd name="connsiteY52" fmla="*/ 6273212 h 6893640"/>
              <a:gd name="connsiteX53" fmla="*/ 0 w 12779779"/>
              <a:gd name="connsiteY53" fmla="*/ 5583848 h 6893640"/>
              <a:gd name="connsiteX54" fmla="*/ 0 w 12779779"/>
              <a:gd name="connsiteY54" fmla="*/ 5032357 h 6893640"/>
              <a:gd name="connsiteX55" fmla="*/ 0 w 12779779"/>
              <a:gd name="connsiteY55" fmla="*/ 4205120 h 6893640"/>
              <a:gd name="connsiteX56" fmla="*/ 0 w 12779779"/>
              <a:gd name="connsiteY56" fmla="*/ 3722566 h 6893640"/>
              <a:gd name="connsiteX57" fmla="*/ 0 w 12779779"/>
              <a:gd name="connsiteY57" fmla="*/ 3171074 h 6893640"/>
              <a:gd name="connsiteX58" fmla="*/ 0 w 12779779"/>
              <a:gd name="connsiteY58" fmla="*/ 2550647 h 6893640"/>
              <a:gd name="connsiteX59" fmla="*/ 0 w 12779779"/>
              <a:gd name="connsiteY59" fmla="*/ 1930219 h 6893640"/>
              <a:gd name="connsiteX60" fmla="*/ 0 w 12779779"/>
              <a:gd name="connsiteY60" fmla="*/ 1171919 h 6893640"/>
              <a:gd name="connsiteX61" fmla="*/ 0 w 12779779"/>
              <a:gd name="connsiteY61" fmla="*/ 689364 h 6893640"/>
              <a:gd name="connsiteX62" fmla="*/ 0 w 12779779"/>
              <a:gd name="connsiteY62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779779" h="6893640" fill="none" extrusionOk="0">
                <a:moveTo>
                  <a:pt x="0" y="0"/>
                </a:moveTo>
                <a:cubicBezTo>
                  <a:pt x="238764" y="14988"/>
                  <a:pt x="388849" y="5644"/>
                  <a:pt x="544822" y="0"/>
                </a:cubicBezTo>
                <a:cubicBezTo>
                  <a:pt x="700795" y="-5644"/>
                  <a:pt x="827821" y="-24666"/>
                  <a:pt x="1089644" y="0"/>
                </a:cubicBezTo>
                <a:cubicBezTo>
                  <a:pt x="1351467" y="24666"/>
                  <a:pt x="1815062" y="7681"/>
                  <a:pt x="2017860" y="0"/>
                </a:cubicBezTo>
                <a:cubicBezTo>
                  <a:pt x="2220658" y="-7681"/>
                  <a:pt x="2309282" y="27019"/>
                  <a:pt x="2562682" y="0"/>
                </a:cubicBezTo>
                <a:cubicBezTo>
                  <a:pt x="2816082" y="-27019"/>
                  <a:pt x="2894954" y="1843"/>
                  <a:pt x="3107504" y="0"/>
                </a:cubicBezTo>
                <a:cubicBezTo>
                  <a:pt x="3320054" y="-1843"/>
                  <a:pt x="3509166" y="-18201"/>
                  <a:pt x="3652326" y="0"/>
                </a:cubicBezTo>
                <a:cubicBezTo>
                  <a:pt x="3795486" y="18201"/>
                  <a:pt x="4230876" y="36904"/>
                  <a:pt x="4580542" y="0"/>
                </a:cubicBezTo>
                <a:cubicBezTo>
                  <a:pt x="4930208" y="-36904"/>
                  <a:pt x="4821360" y="-5563"/>
                  <a:pt x="4997566" y="0"/>
                </a:cubicBezTo>
                <a:cubicBezTo>
                  <a:pt x="5173772" y="5563"/>
                  <a:pt x="5574116" y="32940"/>
                  <a:pt x="5797984" y="0"/>
                </a:cubicBezTo>
                <a:cubicBezTo>
                  <a:pt x="6021852" y="-32940"/>
                  <a:pt x="6396189" y="29064"/>
                  <a:pt x="6598402" y="0"/>
                </a:cubicBezTo>
                <a:cubicBezTo>
                  <a:pt x="6800615" y="-29064"/>
                  <a:pt x="7096442" y="-1828"/>
                  <a:pt x="7526617" y="0"/>
                </a:cubicBezTo>
                <a:cubicBezTo>
                  <a:pt x="7956792" y="1828"/>
                  <a:pt x="7755636" y="14229"/>
                  <a:pt x="7815844" y="0"/>
                </a:cubicBezTo>
                <a:cubicBezTo>
                  <a:pt x="7876052" y="-14229"/>
                  <a:pt x="7962274" y="9686"/>
                  <a:pt x="8105070" y="0"/>
                </a:cubicBezTo>
                <a:cubicBezTo>
                  <a:pt x="8247866" y="-9686"/>
                  <a:pt x="8513221" y="22808"/>
                  <a:pt x="8905488" y="0"/>
                </a:cubicBezTo>
                <a:cubicBezTo>
                  <a:pt x="9297755" y="-22808"/>
                  <a:pt x="9327761" y="-22473"/>
                  <a:pt x="9705906" y="0"/>
                </a:cubicBezTo>
                <a:cubicBezTo>
                  <a:pt x="10084051" y="22473"/>
                  <a:pt x="10093954" y="26630"/>
                  <a:pt x="10250728" y="0"/>
                </a:cubicBezTo>
                <a:cubicBezTo>
                  <a:pt x="10407502" y="-26630"/>
                  <a:pt x="10617692" y="-3399"/>
                  <a:pt x="10923348" y="0"/>
                </a:cubicBezTo>
                <a:cubicBezTo>
                  <a:pt x="11229004" y="3399"/>
                  <a:pt x="11327427" y="-13723"/>
                  <a:pt x="11468170" y="0"/>
                </a:cubicBezTo>
                <a:cubicBezTo>
                  <a:pt x="11608913" y="13723"/>
                  <a:pt x="12377650" y="-26738"/>
                  <a:pt x="12779779" y="0"/>
                </a:cubicBezTo>
                <a:cubicBezTo>
                  <a:pt x="12801179" y="391618"/>
                  <a:pt x="12792010" y="443449"/>
                  <a:pt x="12779779" y="827237"/>
                </a:cubicBezTo>
                <a:cubicBezTo>
                  <a:pt x="12767548" y="1211025"/>
                  <a:pt x="12803594" y="1308975"/>
                  <a:pt x="12779779" y="1516601"/>
                </a:cubicBezTo>
                <a:cubicBezTo>
                  <a:pt x="12755964" y="1724227"/>
                  <a:pt x="12758134" y="1831687"/>
                  <a:pt x="12779779" y="2137028"/>
                </a:cubicBezTo>
                <a:cubicBezTo>
                  <a:pt x="12801424" y="2442369"/>
                  <a:pt x="12757263" y="2491674"/>
                  <a:pt x="12779779" y="2757456"/>
                </a:cubicBezTo>
                <a:cubicBezTo>
                  <a:pt x="12802295" y="3023238"/>
                  <a:pt x="12801464" y="3265071"/>
                  <a:pt x="12779779" y="3515756"/>
                </a:cubicBezTo>
                <a:cubicBezTo>
                  <a:pt x="12758094" y="3766441"/>
                  <a:pt x="12747720" y="4079857"/>
                  <a:pt x="12779779" y="4274057"/>
                </a:cubicBezTo>
                <a:cubicBezTo>
                  <a:pt x="12811838" y="4468257"/>
                  <a:pt x="12783835" y="4515484"/>
                  <a:pt x="12779779" y="4756612"/>
                </a:cubicBezTo>
                <a:cubicBezTo>
                  <a:pt x="12775723" y="4997740"/>
                  <a:pt x="12744628" y="5153995"/>
                  <a:pt x="12779779" y="5514912"/>
                </a:cubicBezTo>
                <a:cubicBezTo>
                  <a:pt x="12814930" y="5875829"/>
                  <a:pt x="12756327" y="5889958"/>
                  <a:pt x="12779779" y="5997467"/>
                </a:cubicBezTo>
                <a:cubicBezTo>
                  <a:pt x="12803231" y="6104976"/>
                  <a:pt x="12816793" y="6658920"/>
                  <a:pt x="12779779" y="6893640"/>
                </a:cubicBezTo>
                <a:cubicBezTo>
                  <a:pt x="12516927" y="6930517"/>
                  <a:pt x="12278042" y="6873547"/>
                  <a:pt x="11979361" y="6893640"/>
                </a:cubicBezTo>
                <a:cubicBezTo>
                  <a:pt x="11680680" y="6913733"/>
                  <a:pt x="11661704" y="6894870"/>
                  <a:pt x="11562337" y="6893640"/>
                </a:cubicBezTo>
                <a:cubicBezTo>
                  <a:pt x="11462970" y="6892410"/>
                  <a:pt x="11174383" y="6926630"/>
                  <a:pt x="10889717" y="6893640"/>
                </a:cubicBezTo>
                <a:cubicBezTo>
                  <a:pt x="10605051" y="6860650"/>
                  <a:pt x="10436064" y="6855788"/>
                  <a:pt x="10089299" y="6893640"/>
                </a:cubicBezTo>
                <a:cubicBezTo>
                  <a:pt x="9742534" y="6931492"/>
                  <a:pt x="9931277" y="6894911"/>
                  <a:pt x="9800073" y="6893640"/>
                </a:cubicBezTo>
                <a:cubicBezTo>
                  <a:pt x="9668869" y="6892369"/>
                  <a:pt x="9511636" y="6901071"/>
                  <a:pt x="9255250" y="6893640"/>
                </a:cubicBezTo>
                <a:cubicBezTo>
                  <a:pt x="8998864" y="6886209"/>
                  <a:pt x="8620532" y="6890531"/>
                  <a:pt x="8454833" y="6893640"/>
                </a:cubicBezTo>
                <a:cubicBezTo>
                  <a:pt x="8289134" y="6896749"/>
                  <a:pt x="8218096" y="6879765"/>
                  <a:pt x="8037808" y="6893640"/>
                </a:cubicBezTo>
                <a:cubicBezTo>
                  <a:pt x="7857520" y="6907515"/>
                  <a:pt x="7842431" y="6895478"/>
                  <a:pt x="7748582" y="6893640"/>
                </a:cubicBezTo>
                <a:cubicBezTo>
                  <a:pt x="7654733" y="6891802"/>
                  <a:pt x="7416580" y="6910834"/>
                  <a:pt x="7331557" y="6893640"/>
                </a:cubicBezTo>
                <a:cubicBezTo>
                  <a:pt x="7246534" y="6876446"/>
                  <a:pt x="6981717" y="6881021"/>
                  <a:pt x="6658937" y="6893640"/>
                </a:cubicBezTo>
                <a:cubicBezTo>
                  <a:pt x="6336157" y="6906259"/>
                  <a:pt x="6138702" y="6862591"/>
                  <a:pt x="5858520" y="6893640"/>
                </a:cubicBezTo>
                <a:cubicBezTo>
                  <a:pt x="5578338" y="6924689"/>
                  <a:pt x="5492501" y="6904114"/>
                  <a:pt x="5313698" y="6893640"/>
                </a:cubicBezTo>
                <a:cubicBezTo>
                  <a:pt x="5134895" y="6883166"/>
                  <a:pt x="5064905" y="6902038"/>
                  <a:pt x="4896673" y="6893640"/>
                </a:cubicBezTo>
                <a:cubicBezTo>
                  <a:pt x="4728441" y="6885242"/>
                  <a:pt x="4269965" y="6888331"/>
                  <a:pt x="3968458" y="6893640"/>
                </a:cubicBezTo>
                <a:cubicBezTo>
                  <a:pt x="3666951" y="6898949"/>
                  <a:pt x="3456113" y="6922802"/>
                  <a:pt x="3295838" y="6893640"/>
                </a:cubicBezTo>
                <a:cubicBezTo>
                  <a:pt x="3135563" y="6864478"/>
                  <a:pt x="3028994" y="6886560"/>
                  <a:pt x="2878813" y="6893640"/>
                </a:cubicBezTo>
                <a:cubicBezTo>
                  <a:pt x="2728633" y="6900720"/>
                  <a:pt x="2450737" y="6896155"/>
                  <a:pt x="2078396" y="6893640"/>
                </a:cubicBezTo>
                <a:cubicBezTo>
                  <a:pt x="1706055" y="6891125"/>
                  <a:pt x="1787951" y="6906969"/>
                  <a:pt x="1661371" y="6893640"/>
                </a:cubicBezTo>
                <a:cubicBezTo>
                  <a:pt x="1534791" y="6880311"/>
                  <a:pt x="1349096" y="6896313"/>
                  <a:pt x="1244347" y="6893640"/>
                </a:cubicBezTo>
                <a:cubicBezTo>
                  <a:pt x="1139598" y="6890967"/>
                  <a:pt x="811882" y="6915077"/>
                  <a:pt x="699525" y="6893640"/>
                </a:cubicBezTo>
                <a:cubicBezTo>
                  <a:pt x="587168" y="6872203"/>
                  <a:pt x="313504" y="6914195"/>
                  <a:pt x="0" y="6893640"/>
                </a:cubicBezTo>
                <a:cubicBezTo>
                  <a:pt x="15356" y="6655069"/>
                  <a:pt x="-25476" y="6442381"/>
                  <a:pt x="0" y="6273212"/>
                </a:cubicBezTo>
                <a:cubicBezTo>
                  <a:pt x="25476" y="6104043"/>
                  <a:pt x="7677" y="5845793"/>
                  <a:pt x="0" y="5583848"/>
                </a:cubicBezTo>
                <a:cubicBezTo>
                  <a:pt x="-7677" y="5321903"/>
                  <a:pt x="14338" y="5212387"/>
                  <a:pt x="0" y="5032357"/>
                </a:cubicBezTo>
                <a:cubicBezTo>
                  <a:pt x="-14338" y="4852327"/>
                  <a:pt x="34425" y="4568874"/>
                  <a:pt x="0" y="4205120"/>
                </a:cubicBezTo>
                <a:cubicBezTo>
                  <a:pt x="-34425" y="3841366"/>
                  <a:pt x="-6931" y="3912979"/>
                  <a:pt x="0" y="3722566"/>
                </a:cubicBezTo>
                <a:cubicBezTo>
                  <a:pt x="6931" y="3532153"/>
                  <a:pt x="-7429" y="3381519"/>
                  <a:pt x="0" y="3171074"/>
                </a:cubicBezTo>
                <a:cubicBezTo>
                  <a:pt x="7429" y="2960629"/>
                  <a:pt x="-18265" y="2739291"/>
                  <a:pt x="0" y="2550647"/>
                </a:cubicBezTo>
                <a:cubicBezTo>
                  <a:pt x="18265" y="2362003"/>
                  <a:pt x="-3097" y="2140815"/>
                  <a:pt x="0" y="1930219"/>
                </a:cubicBezTo>
                <a:cubicBezTo>
                  <a:pt x="3097" y="1719623"/>
                  <a:pt x="36021" y="1331597"/>
                  <a:pt x="0" y="1171919"/>
                </a:cubicBezTo>
                <a:cubicBezTo>
                  <a:pt x="-36021" y="1012241"/>
                  <a:pt x="13968" y="830755"/>
                  <a:pt x="0" y="689364"/>
                </a:cubicBezTo>
                <a:cubicBezTo>
                  <a:pt x="-13968" y="547974"/>
                  <a:pt x="10392" y="180112"/>
                  <a:pt x="0" y="0"/>
                </a:cubicBezTo>
                <a:close/>
              </a:path>
              <a:path w="12779779" h="6893640" stroke="0" extrusionOk="0">
                <a:moveTo>
                  <a:pt x="0" y="0"/>
                </a:moveTo>
                <a:cubicBezTo>
                  <a:pt x="267411" y="34172"/>
                  <a:pt x="523334" y="-11505"/>
                  <a:pt x="800418" y="0"/>
                </a:cubicBezTo>
                <a:cubicBezTo>
                  <a:pt x="1077502" y="11505"/>
                  <a:pt x="1406571" y="-12903"/>
                  <a:pt x="1600835" y="0"/>
                </a:cubicBezTo>
                <a:cubicBezTo>
                  <a:pt x="1795099" y="12903"/>
                  <a:pt x="2027573" y="-19249"/>
                  <a:pt x="2401253" y="0"/>
                </a:cubicBezTo>
                <a:cubicBezTo>
                  <a:pt x="2774933" y="19249"/>
                  <a:pt x="2920939" y="31337"/>
                  <a:pt x="3073873" y="0"/>
                </a:cubicBezTo>
                <a:cubicBezTo>
                  <a:pt x="3226807" y="-31337"/>
                  <a:pt x="3331404" y="-8805"/>
                  <a:pt x="3490898" y="0"/>
                </a:cubicBezTo>
                <a:cubicBezTo>
                  <a:pt x="3650392" y="8805"/>
                  <a:pt x="3703429" y="-4667"/>
                  <a:pt x="3907922" y="0"/>
                </a:cubicBezTo>
                <a:cubicBezTo>
                  <a:pt x="4112415" y="4667"/>
                  <a:pt x="4395574" y="-33148"/>
                  <a:pt x="4580542" y="0"/>
                </a:cubicBezTo>
                <a:cubicBezTo>
                  <a:pt x="4765510" y="33148"/>
                  <a:pt x="4869090" y="10006"/>
                  <a:pt x="4997566" y="0"/>
                </a:cubicBezTo>
                <a:cubicBezTo>
                  <a:pt x="5126042" y="-10006"/>
                  <a:pt x="5143304" y="3076"/>
                  <a:pt x="5286793" y="0"/>
                </a:cubicBezTo>
                <a:cubicBezTo>
                  <a:pt x="5430282" y="-3076"/>
                  <a:pt x="5874695" y="18843"/>
                  <a:pt x="6087211" y="0"/>
                </a:cubicBezTo>
                <a:cubicBezTo>
                  <a:pt x="6299727" y="-18843"/>
                  <a:pt x="6589211" y="28816"/>
                  <a:pt x="6759830" y="0"/>
                </a:cubicBezTo>
                <a:cubicBezTo>
                  <a:pt x="6930449" y="-28816"/>
                  <a:pt x="7308821" y="33873"/>
                  <a:pt x="7560248" y="0"/>
                </a:cubicBezTo>
                <a:cubicBezTo>
                  <a:pt x="7811675" y="-33873"/>
                  <a:pt x="7773722" y="4618"/>
                  <a:pt x="7977273" y="0"/>
                </a:cubicBezTo>
                <a:cubicBezTo>
                  <a:pt x="8180825" y="-4618"/>
                  <a:pt x="8186509" y="-7250"/>
                  <a:pt x="8394297" y="0"/>
                </a:cubicBezTo>
                <a:cubicBezTo>
                  <a:pt x="8602085" y="7250"/>
                  <a:pt x="8688767" y="-4064"/>
                  <a:pt x="8939119" y="0"/>
                </a:cubicBezTo>
                <a:cubicBezTo>
                  <a:pt x="9189471" y="4064"/>
                  <a:pt x="9177269" y="-20614"/>
                  <a:pt x="9356143" y="0"/>
                </a:cubicBezTo>
                <a:cubicBezTo>
                  <a:pt x="9535017" y="20614"/>
                  <a:pt x="9672722" y="-9862"/>
                  <a:pt x="9900966" y="0"/>
                </a:cubicBezTo>
                <a:cubicBezTo>
                  <a:pt x="10129210" y="9862"/>
                  <a:pt x="10326740" y="18214"/>
                  <a:pt x="10445788" y="0"/>
                </a:cubicBezTo>
                <a:cubicBezTo>
                  <a:pt x="10564836" y="-18214"/>
                  <a:pt x="10768842" y="18578"/>
                  <a:pt x="10990610" y="0"/>
                </a:cubicBezTo>
                <a:cubicBezTo>
                  <a:pt x="11212378" y="-18578"/>
                  <a:pt x="11345592" y="22439"/>
                  <a:pt x="11535432" y="0"/>
                </a:cubicBezTo>
                <a:cubicBezTo>
                  <a:pt x="11725272" y="-22439"/>
                  <a:pt x="11760490" y="-10346"/>
                  <a:pt x="11824659" y="0"/>
                </a:cubicBezTo>
                <a:cubicBezTo>
                  <a:pt x="11888828" y="10346"/>
                  <a:pt x="12003594" y="13741"/>
                  <a:pt x="12113885" y="0"/>
                </a:cubicBezTo>
                <a:cubicBezTo>
                  <a:pt x="12224176" y="-13741"/>
                  <a:pt x="12574447" y="1631"/>
                  <a:pt x="12779779" y="0"/>
                </a:cubicBezTo>
                <a:cubicBezTo>
                  <a:pt x="12804478" y="337451"/>
                  <a:pt x="12795774" y="466110"/>
                  <a:pt x="12779779" y="689364"/>
                </a:cubicBezTo>
                <a:cubicBezTo>
                  <a:pt x="12763784" y="912618"/>
                  <a:pt x="12751556" y="1304121"/>
                  <a:pt x="12779779" y="1516601"/>
                </a:cubicBezTo>
                <a:cubicBezTo>
                  <a:pt x="12808002" y="1729081"/>
                  <a:pt x="12759679" y="1997916"/>
                  <a:pt x="12779779" y="2137028"/>
                </a:cubicBezTo>
                <a:cubicBezTo>
                  <a:pt x="12799879" y="2276140"/>
                  <a:pt x="12789237" y="2561220"/>
                  <a:pt x="12779779" y="2688520"/>
                </a:cubicBezTo>
                <a:cubicBezTo>
                  <a:pt x="12770321" y="2815820"/>
                  <a:pt x="12792236" y="3053129"/>
                  <a:pt x="12779779" y="3240011"/>
                </a:cubicBezTo>
                <a:cubicBezTo>
                  <a:pt x="12767322" y="3426893"/>
                  <a:pt x="12770761" y="3672402"/>
                  <a:pt x="12779779" y="4067248"/>
                </a:cubicBezTo>
                <a:cubicBezTo>
                  <a:pt x="12788797" y="4462094"/>
                  <a:pt x="12803443" y="4412301"/>
                  <a:pt x="12779779" y="4549802"/>
                </a:cubicBezTo>
                <a:cubicBezTo>
                  <a:pt x="12756115" y="4687303"/>
                  <a:pt x="12779720" y="4979523"/>
                  <a:pt x="12779779" y="5170230"/>
                </a:cubicBezTo>
                <a:cubicBezTo>
                  <a:pt x="12779838" y="5360937"/>
                  <a:pt x="12806682" y="5810023"/>
                  <a:pt x="12779779" y="5997467"/>
                </a:cubicBezTo>
                <a:cubicBezTo>
                  <a:pt x="12752876" y="6184911"/>
                  <a:pt x="12799336" y="6601180"/>
                  <a:pt x="12779779" y="6893640"/>
                </a:cubicBezTo>
                <a:cubicBezTo>
                  <a:pt x="12491382" y="6883412"/>
                  <a:pt x="12271492" y="6926120"/>
                  <a:pt x="12107159" y="6893640"/>
                </a:cubicBezTo>
                <a:cubicBezTo>
                  <a:pt x="11942826" y="6861160"/>
                  <a:pt x="11493961" y="6889242"/>
                  <a:pt x="11306741" y="6893640"/>
                </a:cubicBezTo>
                <a:cubicBezTo>
                  <a:pt x="11119521" y="6898038"/>
                  <a:pt x="10932534" y="6892401"/>
                  <a:pt x="10761919" y="6893640"/>
                </a:cubicBezTo>
                <a:cubicBezTo>
                  <a:pt x="10591304" y="6894879"/>
                  <a:pt x="10071354" y="6930367"/>
                  <a:pt x="9833704" y="6893640"/>
                </a:cubicBezTo>
                <a:cubicBezTo>
                  <a:pt x="9596054" y="6856913"/>
                  <a:pt x="9532271" y="6920104"/>
                  <a:pt x="9288881" y="6893640"/>
                </a:cubicBezTo>
                <a:cubicBezTo>
                  <a:pt x="9045491" y="6867176"/>
                  <a:pt x="8918181" y="6878813"/>
                  <a:pt x="8744059" y="6893640"/>
                </a:cubicBezTo>
                <a:cubicBezTo>
                  <a:pt x="8569937" y="6908467"/>
                  <a:pt x="8506715" y="6877544"/>
                  <a:pt x="8327035" y="6893640"/>
                </a:cubicBezTo>
                <a:cubicBezTo>
                  <a:pt x="8147355" y="6909736"/>
                  <a:pt x="7816710" y="6903301"/>
                  <a:pt x="7654415" y="6893640"/>
                </a:cubicBezTo>
                <a:cubicBezTo>
                  <a:pt x="7492120" y="6883979"/>
                  <a:pt x="7068513" y="6931126"/>
                  <a:pt x="6726199" y="6893640"/>
                </a:cubicBezTo>
                <a:cubicBezTo>
                  <a:pt x="6383885" y="6856154"/>
                  <a:pt x="6433678" y="6897790"/>
                  <a:pt x="6181377" y="6893640"/>
                </a:cubicBezTo>
                <a:cubicBezTo>
                  <a:pt x="5929076" y="6889490"/>
                  <a:pt x="5712822" y="6894514"/>
                  <a:pt x="5380960" y="6893640"/>
                </a:cubicBezTo>
                <a:cubicBezTo>
                  <a:pt x="5049098" y="6892766"/>
                  <a:pt x="5209575" y="6901299"/>
                  <a:pt x="5091733" y="6893640"/>
                </a:cubicBezTo>
                <a:cubicBezTo>
                  <a:pt x="4973891" y="6885981"/>
                  <a:pt x="4725033" y="6905055"/>
                  <a:pt x="4546911" y="6893640"/>
                </a:cubicBezTo>
                <a:cubicBezTo>
                  <a:pt x="4368789" y="6882225"/>
                  <a:pt x="4164371" y="6899191"/>
                  <a:pt x="4002089" y="6893640"/>
                </a:cubicBezTo>
                <a:cubicBezTo>
                  <a:pt x="3839807" y="6888089"/>
                  <a:pt x="3613932" y="6879438"/>
                  <a:pt x="3457267" y="6893640"/>
                </a:cubicBezTo>
                <a:cubicBezTo>
                  <a:pt x="3300602" y="6907842"/>
                  <a:pt x="2841008" y="6900380"/>
                  <a:pt x="2529051" y="6893640"/>
                </a:cubicBezTo>
                <a:cubicBezTo>
                  <a:pt x="2217094" y="6886900"/>
                  <a:pt x="1994804" y="6854504"/>
                  <a:pt x="1600835" y="6893640"/>
                </a:cubicBezTo>
                <a:cubicBezTo>
                  <a:pt x="1206866" y="6932776"/>
                  <a:pt x="1281178" y="6874151"/>
                  <a:pt x="1056013" y="6893640"/>
                </a:cubicBezTo>
                <a:cubicBezTo>
                  <a:pt x="830848" y="6913129"/>
                  <a:pt x="877681" y="6899033"/>
                  <a:pt x="766787" y="6893640"/>
                </a:cubicBezTo>
                <a:cubicBezTo>
                  <a:pt x="655893" y="6888247"/>
                  <a:pt x="191164" y="6885370"/>
                  <a:pt x="0" y="6893640"/>
                </a:cubicBezTo>
                <a:cubicBezTo>
                  <a:pt x="30768" y="6706165"/>
                  <a:pt x="5856" y="6453767"/>
                  <a:pt x="0" y="6273212"/>
                </a:cubicBezTo>
                <a:cubicBezTo>
                  <a:pt x="-5856" y="6092657"/>
                  <a:pt x="9415" y="5930271"/>
                  <a:pt x="0" y="5652785"/>
                </a:cubicBezTo>
                <a:cubicBezTo>
                  <a:pt x="-9415" y="5375299"/>
                  <a:pt x="16680" y="5374102"/>
                  <a:pt x="0" y="5170230"/>
                </a:cubicBezTo>
                <a:cubicBezTo>
                  <a:pt x="-16680" y="4966359"/>
                  <a:pt x="-9545" y="4590565"/>
                  <a:pt x="0" y="4411930"/>
                </a:cubicBezTo>
                <a:cubicBezTo>
                  <a:pt x="9545" y="4233295"/>
                  <a:pt x="-11682" y="3921436"/>
                  <a:pt x="0" y="3791502"/>
                </a:cubicBezTo>
                <a:cubicBezTo>
                  <a:pt x="11682" y="3661568"/>
                  <a:pt x="20975" y="3198826"/>
                  <a:pt x="0" y="2964265"/>
                </a:cubicBezTo>
                <a:cubicBezTo>
                  <a:pt x="-20975" y="2729704"/>
                  <a:pt x="7277" y="2394717"/>
                  <a:pt x="0" y="2137028"/>
                </a:cubicBezTo>
                <a:cubicBezTo>
                  <a:pt x="-7277" y="1879339"/>
                  <a:pt x="-735" y="1814462"/>
                  <a:pt x="0" y="1585537"/>
                </a:cubicBezTo>
                <a:cubicBezTo>
                  <a:pt x="735" y="1356612"/>
                  <a:pt x="21887" y="987519"/>
                  <a:pt x="0" y="758300"/>
                </a:cubicBezTo>
                <a:cubicBezTo>
                  <a:pt x="-21887" y="529081"/>
                  <a:pt x="-12706" y="254931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3" y="-13066"/>
            <a:ext cx="825910" cy="6891619"/>
          </a:xfrm>
          <a:custGeom>
            <a:avLst/>
            <a:gdLst>
              <a:gd name="connsiteX0" fmla="*/ 0 w 825910"/>
              <a:gd name="connsiteY0" fmla="*/ 0 h 6891619"/>
              <a:gd name="connsiteX1" fmla="*/ 429473 w 825910"/>
              <a:gd name="connsiteY1" fmla="*/ 0 h 6891619"/>
              <a:gd name="connsiteX2" fmla="*/ 825910 w 825910"/>
              <a:gd name="connsiteY2" fmla="*/ 0 h 6891619"/>
              <a:gd name="connsiteX3" fmla="*/ 825910 w 825910"/>
              <a:gd name="connsiteY3" fmla="*/ 826994 h 6891619"/>
              <a:gd name="connsiteX4" fmla="*/ 825910 w 825910"/>
              <a:gd name="connsiteY4" fmla="*/ 1378324 h 6891619"/>
              <a:gd name="connsiteX5" fmla="*/ 825910 w 825910"/>
              <a:gd name="connsiteY5" fmla="*/ 1860737 h 6891619"/>
              <a:gd name="connsiteX6" fmla="*/ 825910 w 825910"/>
              <a:gd name="connsiteY6" fmla="*/ 2687731 h 6891619"/>
              <a:gd name="connsiteX7" fmla="*/ 825910 w 825910"/>
              <a:gd name="connsiteY7" fmla="*/ 3514726 h 6891619"/>
              <a:gd name="connsiteX8" fmla="*/ 825910 w 825910"/>
              <a:gd name="connsiteY8" fmla="*/ 4272804 h 6891619"/>
              <a:gd name="connsiteX9" fmla="*/ 825910 w 825910"/>
              <a:gd name="connsiteY9" fmla="*/ 4755217 h 6891619"/>
              <a:gd name="connsiteX10" fmla="*/ 825910 w 825910"/>
              <a:gd name="connsiteY10" fmla="*/ 5237630 h 6891619"/>
              <a:gd name="connsiteX11" fmla="*/ 825910 w 825910"/>
              <a:gd name="connsiteY11" fmla="*/ 5926792 h 6891619"/>
              <a:gd name="connsiteX12" fmla="*/ 825910 w 825910"/>
              <a:gd name="connsiteY12" fmla="*/ 6891619 h 6891619"/>
              <a:gd name="connsiteX13" fmla="*/ 429473 w 825910"/>
              <a:gd name="connsiteY13" fmla="*/ 6891619 h 6891619"/>
              <a:gd name="connsiteX14" fmla="*/ 0 w 825910"/>
              <a:gd name="connsiteY14" fmla="*/ 6891619 h 6891619"/>
              <a:gd name="connsiteX15" fmla="*/ 0 w 825910"/>
              <a:gd name="connsiteY15" fmla="*/ 6133541 h 6891619"/>
              <a:gd name="connsiteX16" fmla="*/ 0 w 825910"/>
              <a:gd name="connsiteY16" fmla="*/ 5306547 h 6891619"/>
              <a:gd name="connsiteX17" fmla="*/ 0 w 825910"/>
              <a:gd name="connsiteY17" fmla="*/ 4824133 h 6891619"/>
              <a:gd name="connsiteX18" fmla="*/ 0 w 825910"/>
              <a:gd name="connsiteY18" fmla="*/ 3997139 h 6891619"/>
              <a:gd name="connsiteX19" fmla="*/ 0 w 825910"/>
              <a:gd name="connsiteY19" fmla="*/ 3445810 h 6891619"/>
              <a:gd name="connsiteX20" fmla="*/ 0 w 825910"/>
              <a:gd name="connsiteY20" fmla="*/ 2756648 h 6891619"/>
              <a:gd name="connsiteX21" fmla="*/ 0 w 825910"/>
              <a:gd name="connsiteY21" fmla="*/ 1929653 h 6891619"/>
              <a:gd name="connsiteX22" fmla="*/ 0 w 825910"/>
              <a:gd name="connsiteY22" fmla="*/ 1447240 h 6891619"/>
              <a:gd name="connsiteX23" fmla="*/ 0 w 825910"/>
              <a:gd name="connsiteY23" fmla="*/ 758078 h 6891619"/>
              <a:gd name="connsiteX24" fmla="*/ 0 w 825910"/>
              <a:gd name="connsiteY24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1619" fill="none" extrusionOk="0">
                <a:moveTo>
                  <a:pt x="0" y="0"/>
                </a:moveTo>
                <a:cubicBezTo>
                  <a:pt x="89356" y="-2905"/>
                  <a:pt x="296608" y="9909"/>
                  <a:pt x="429473" y="0"/>
                </a:cubicBezTo>
                <a:cubicBezTo>
                  <a:pt x="562338" y="-9909"/>
                  <a:pt x="715466" y="15008"/>
                  <a:pt x="825910" y="0"/>
                </a:cubicBezTo>
                <a:cubicBezTo>
                  <a:pt x="826368" y="410606"/>
                  <a:pt x="809362" y="573044"/>
                  <a:pt x="825910" y="826994"/>
                </a:cubicBezTo>
                <a:cubicBezTo>
                  <a:pt x="842458" y="1080944"/>
                  <a:pt x="805341" y="1140192"/>
                  <a:pt x="825910" y="1378324"/>
                </a:cubicBezTo>
                <a:cubicBezTo>
                  <a:pt x="846480" y="1616456"/>
                  <a:pt x="820871" y="1657627"/>
                  <a:pt x="825910" y="1860737"/>
                </a:cubicBezTo>
                <a:cubicBezTo>
                  <a:pt x="830949" y="2063847"/>
                  <a:pt x="846770" y="2362995"/>
                  <a:pt x="825910" y="2687731"/>
                </a:cubicBezTo>
                <a:cubicBezTo>
                  <a:pt x="805050" y="3012467"/>
                  <a:pt x="813430" y="3295524"/>
                  <a:pt x="825910" y="3514726"/>
                </a:cubicBezTo>
                <a:cubicBezTo>
                  <a:pt x="838390" y="3733929"/>
                  <a:pt x="860016" y="3964921"/>
                  <a:pt x="825910" y="4272804"/>
                </a:cubicBezTo>
                <a:cubicBezTo>
                  <a:pt x="791804" y="4580687"/>
                  <a:pt x="807363" y="4636158"/>
                  <a:pt x="825910" y="4755217"/>
                </a:cubicBezTo>
                <a:cubicBezTo>
                  <a:pt x="844457" y="4874276"/>
                  <a:pt x="803261" y="5098290"/>
                  <a:pt x="825910" y="5237630"/>
                </a:cubicBezTo>
                <a:cubicBezTo>
                  <a:pt x="848559" y="5376970"/>
                  <a:pt x="856015" y="5700754"/>
                  <a:pt x="825910" y="5926792"/>
                </a:cubicBezTo>
                <a:cubicBezTo>
                  <a:pt x="795805" y="6152830"/>
                  <a:pt x="815700" y="6562904"/>
                  <a:pt x="825910" y="6891619"/>
                </a:cubicBezTo>
                <a:cubicBezTo>
                  <a:pt x="720079" y="6900441"/>
                  <a:pt x="577230" y="6892663"/>
                  <a:pt x="429473" y="6891619"/>
                </a:cubicBezTo>
                <a:cubicBezTo>
                  <a:pt x="281716" y="6890575"/>
                  <a:pt x="153688" y="6876139"/>
                  <a:pt x="0" y="6891619"/>
                </a:cubicBezTo>
                <a:cubicBezTo>
                  <a:pt x="8572" y="6605855"/>
                  <a:pt x="23455" y="6448793"/>
                  <a:pt x="0" y="6133541"/>
                </a:cubicBezTo>
                <a:cubicBezTo>
                  <a:pt x="-23455" y="5818289"/>
                  <a:pt x="-447" y="5689068"/>
                  <a:pt x="0" y="5306547"/>
                </a:cubicBezTo>
                <a:cubicBezTo>
                  <a:pt x="447" y="4924026"/>
                  <a:pt x="-957" y="5053560"/>
                  <a:pt x="0" y="4824133"/>
                </a:cubicBezTo>
                <a:cubicBezTo>
                  <a:pt x="957" y="4594706"/>
                  <a:pt x="38016" y="4226199"/>
                  <a:pt x="0" y="3997139"/>
                </a:cubicBezTo>
                <a:cubicBezTo>
                  <a:pt x="-38016" y="3768079"/>
                  <a:pt x="6003" y="3567911"/>
                  <a:pt x="0" y="3445810"/>
                </a:cubicBezTo>
                <a:cubicBezTo>
                  <a:pt x="-6003" y="3323709"/>
                  <a:pt x="-19749" y="3014781"/>
                  <a:pt x="0" y="2756648"/>
                </a:cubicBezTo>
                <a:cubicBezTo>
                  <a:pt x="19749" y="2498515"/>
                  <a:pt x="-29800" y="2154480"/>
                  <a:pt x="0" y="1929653"/>
                </a:cubicBezTo>
                <a:cubicBezTo>
                  <a:pt x="29800" y="1704826"/>
                  <a:pt x="-7752" y="1665028"/>
                  <a:pt x="0" y="1447240"/>
                </a:cubicBezTo>
                <a:cubicBezTo>
                  <a:pt x="7752" y="1229452"/>
                  <a:pt x="15953" y="956453"/>
                  <a:pt x="0" y="758078"/>
                </a:cubicBezTo>
                <a:cubicBezTo>
                  <a:pt x="-15953" y="559703"/>
                  <a:pt x="2727" y="232436"/>
                  <a:pt x="0" y="0"/>
                </a:cubicBezTo>
                <a:close/>
              </a:path>
              <a:path w="825910" h="6891619" stroke="0" extrusionOk="0">
                <a:moveTo>
                  <a:pt x="0" y="0"/>
                </a:moveTo>
                <a:cubicBezTo>
                  <a:pt x="189230" y="-10551"/>
                  <a:pt x="282314" y="-14519"/>
                  <a:pt x="412955" y="0"/>
                </a:cubicBezTo>
                <a:cubicBezTo>
                  <a:pt x="543596" y="14519"/>
                  <a:pt x="647084" y="-4098"/>
                  <a:pt x="825910" y="0"/>
                </a:cubicBezTo>
                <a:cubicBezTo>
                  <a:pt x="830369" y="240999"/>
                  <a:pt x="824419" y="322128"/>
                  <a:pt x="825910" y="482413"/>
                </a:cubicBezTo>
                <a:cubicBezTo>
                  <a:pt x="827401" y="642698"/>
                  <a:pt x="806121" y="848665"/>
                  <a:pt x="825910" y="1102659"/>
                </a:cubicBezTo>
                <a:cubicBezTo>
                  <a:pt x="845699" y="1356653"/>
                  <a:pt x="841815" y="1622285"/>
                  <a:pt x="825910" y="1860737"/>
                </a:cubicBezTo>
                <a:cubicBezTo>
                  <a:pt x="810005" y="2099189"/>
                  <a:pt x="808334" y="2173088"/>
                  <a:pt x="825910" y="2343150"/>
                </a:cubicBezTo>
                <a:cubicBezTo>
                  <a:pt x="843486" y="2513212"/>
                  <a:pt x="802574" y="2887962"/>
                  <a:pt x="825910" y="3032312"/>
                </a:cubicBezTo>
                <a:cubicBezTo>
                  <a:pt x="849246" y="3176662"/>
                  <a:pt x="832002" y="3468164"/>
                  <a:pt x="825910" y="3790390"/>
                </a:cubicBezTo>
                <a:cubicBezTo>
                  <a:pt x="819818" y="4112616"/>
                  <a:pt x="826489" y="4366528"/>
                  <a:pt x="825910" y="4548469"/>
                </a:cubicBezTo>
                <a:cubicBezTo>
                  <a:pt x="825331" y="4730410"/>
                  <a:pt x="802129" y="5121654"/>
                  <a:pt x="825910" y="5306547"/>
                </a:cubicBezTo>
                <a:cubicBezTo>
                  <a:pt x="849691" y="5491440"/>
                  <a:pt x="797746" y="5786450"/>
                  <a:pt x="825910" y="6133541"/>
                </a:cubicBezTo>
                <a:cubicBezTo>
                  <a:pt x="854074" y="6480632"/>
                  <a:pt x="823269" y="6568180"/>
                  <a:pt x="825910" y="6891619"/>
                </a:cubicBezTo>
                <a:cubicBezTo>
                  <a:pt x="681919" y="6898453"/>
                  <a:pt x="575948" y="6903586"/>
                  <a:pt x="429473" y="6891619"/>
                </a:cubicBezTo>
                <a:cubicBezTo>
                  <a:pt x="282998" y="6879652"/>
                  <a:pt x="137206" y="6872589"/>
                  <a:pt x="0" y="6891619"/>
                </a:cubicBezTo>
                <a:cubicBezTo>
                  <a:pt x="-13963" y="6647542"/>
                  <a:pt x="-12326" y="6458949"/>
                  <a:pt x="0" y="6340289"/>
                </a:cubicBezTo>
                <a:cubicBezTo>
                  <a:pt x="12326" y="6221629"/>
                  <a:pt x="-27235" y="5692125"/>
                  <a:pt x="0" y="5513295"/>
                </a:cubicBezTo>
                <a:cubicBezTo>
                  <a:pt x="27235" y="5334465"/>
                  <a:pt x="-3398" y="5229763"/>
                  <a:pt x="0" y="5030882"/>
                </a:cubicBezTo>
                <a:cubicBezTo>
                  <a:pt x="3398" y="4832001"/>
                  <a:pt x="-21426" y="4678995"/>
                  <a:pt x="0" y="4341720"/>
                </a:cubicBezTo>
                <a:cubicBezTo>
                  <a:pt x="21426" y="4004445"/>
                  <a:pt x="4689" y="3912587"/>
                  <a:pt x="0" y="3514726"/>
                </a:cubicBezTo>
                <a:cubicBezTo>
                  <a:pt x="-4689" y="3116865"/>
                  <a:pt x="2723" y="3250973"/>
                  <a:pt x="0" y="3032312"/>
                </a:cubicBezTo>
                <a:cubicBezTo>
                  <a:pt x="-2723" y="2813651"/>
                  <a:pt x="-36414" y="2447862"/>
                  <a:pt x="0" y="2274234"/>
                </a:cubicBezTo>
                <a:cubicBezTo>
                  <a:pt x="36414" y="2100606"/>
                  <a:pt x="-1242" y="1911653"/>
                  <a:pt x="0" y="1791821"/>
                </a:cubicBezTo>
                <a:cubicBezTo>
                  <a:pt x="1242" y="1671989"/>
                  <a:pt x="10082" y="1420058"/>
                  <a:pt x="0" y="1240491"/>
                </a:cubicBezTo>
                <a:cubicBezTo>
                  <a:pt x="-10082" y="1060924"/>
                  <a:pt x="27728" y="310963"/>
                  <a:pt x="0" y="0"/>
                </a:cubicBezTo>
                <a:close/>
              </a:path>
            </a:pathLst>
          </a:custGeom>
          <a:solidFill>
            <a:srgbClr val="75BCAC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825910" cy="6890825"/>
          </a:xfrm>
          <a:custGeom>
            <a:avLst/>
            <a:gdLst>
              <a:gd name="connsiteX0" fmla="*/ 0 w 825910"/>
              <a:gd name="connsiteY0" fmla="*/ 0 h 6890825"/>
              <a:gd name="connsiteX1" fmla="*/ 429473 w 825910"/>
              <a:gd name="connsiteY1" fmla="*/ 0 h 6890825"/>
              <a:gd name="connsiteX2" fmla="*/ 825910 w 825910"/>
              <a:gd name="connsiteY2" fmla="*/ 0 h 6890825"/>
              <a:gd name="connsiteX3" fmla="*/ 825910 w 825910"/>
              <a:gd name="connsiteY3" fmla="*/ 826899 h 6890825"/>
              <a:gd name="connsiteX4" fmla="*/ 825910 w 825910"/>
              <a:gd name="connsiteY4" fmla="*/ 1584890 h 6890825"/>
              <a:gd name="connsiteX5" fmla="*/ 825910 w 825910"/>
              <a:gd name="connsiteY5" fmla="*/ 2411789 h 6890825"/>
              <a:gd name="connsiteX6" fmla="*/ 825910 w 825910"/>
              <a:gd name="connsiteY6" fmla="*/ 3100871 h 6890825"/>
              <a:gd name="connsiteX7" fmla="*/ 825910 w 825910"/>
              <a:gd name="connsiteY7" fmla="*/ 3721046 h 6890825"/>
              <a:gd name="connsiteX8" fmla="*/ 825910 w 825910"/>
              <a:gd name="connsiteY8" fmla="*/ 4203403 h 6890825"/>
              <a:gd name="connsiteX9" fmla="*/ 825910 w 825910"/>
              <a:gd name="connsiteY9" fmla="*/ 4892486 h 6890825"/>
              <a:gd name="connsiteX10" fmla="*/ 825910 w 825910"/>
              <a:gd name="connsiteY10" fmla="*/ 5512660 h 6890825"/>
              <a:gd name="connsiteX11" fmla="*/ 825910 w 825910"/>
              <a:gd name="connsiteY11" fmla="*/ 5995018 h 6890825"/>
              <a:gd name="connsiteX12" fmla="*/ 825910 w 825910"/>
              <a:gd name="connsiteY12" fmla="*/ 6890825 h 6890825"/>
              <a:gd name="connsiteX13" fmla="*/ 437732 w 825910"/>
              <a:gd name="connsiteY13" fmla="*/ 6890825 h 6890825"/>
              <a:gd name="connsiteX14" fmla="*/ 0 w 825910"/>
              <a:gd name="connsiteY14" fmla="*/ 6890825 h 6890825"/>
              <a:gd name="connsiteX15" fmla="*/ 0 w 825910"/>
              <a:gd name="connsiteY15" fmla="*/ 6339559 h 6890825"/>
              <a:gd name="connsiteX16" fmla="*/ 0 w 825910"/>
              <a:gd name="connsiteY16" fmla="*/ 5581568 h 6890825"/>
              <a:gd name="connsiteX17" fmla="*/ 0 w 825910"/>
              <a:gd name="connsiteY17" fmla="*/ 4961394 h 6890825"/>
              <a:gd name="connsiteX18" fmla="*/ 0 w 825910"/>
              <a:gd name="connsiteY18" fmla="*/ 4203403 h 6890825"/>
              <a:gd name="connsiteX19" fmla="*/ 0 w 825910"/>
              <a:gd name="connsiteY19" fmla="*/ 3376504 h 6890825"/>
              <a:gd name="connsiteX20" fmla="*/ 0 w 825910"/>
              <a:gd name="connsiteY20" fmla="*/ 2756330 h 6890825"/>
              <a:gd name="connsiteX21" fmla="*/ 0 w 825910"/>
              <a:gd name="connsiteY21" fmla="*/ 2136156 h 6890825"/>
              <a:gd name="connsiteX22" fmla="*/ 0 w 825910"/>
              <a:gd name="connsiteY22" fmla="*/ 1309257 h 6890825"/>
              <a:gd name="connsiteX23" fmla="*/ 0 w 825910"/>
              <a:gd name="connsiteY23" fmla="*/ 757991 h 6890825"/>
              <a:gd name="connsiteX24" fmla="*/ 0 w 825910"/>
              <a:gd name="connsiteY24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0825" fill="none" extrusionOk="0">
                <a:moveTo>
                  <a:pt x="0" y="0"/>
                </a:moveTo>
                <a:cubicBezTo>
                  <a:pt x="193328" y="13447"/>
                  <a:pt x="329279" y="-16590"/>
                  <a:pt x="429473" y="0"/>
                </a:cubicBezTo>
                <a:cubicBezTo>
                  <a:pt x="529667" y="16590"/>
                  <a:pt x="639247" y="2160"/>
                  <a:pt x="825910" y="0"/>
                </a:cubicBezTo>
                <a:cubicBezTo>
                  <a:pt x="807983" y="295933"/>
                  <a:pt x="855230" y="476294"/>
                  <a:pt x="825910" y="826899"/>
                </a:cubicBezTo>
                <a:cubicBezTo>
                  <a:pt x="796590" y="1177504"/>
                  <a:pt x="813614" y="1234663"/>
                  <a:pt x="825910" y="1584890"/>
                </a:cubicBezTo>
                <a:cubicBezTo>
                  <a:pt x="838206" y="1935117"/>
                  <a:pt x="797564" y="2085838"/>
                  <a:pt x="825910" y="2411789"/>
                </a:cubicBezTo>
                <a:cubicBezTo>
                  <a:pt x="854256" y="2737740"/>
                  <a:pt x="847824" y="2877849"/>
                  <a:pt x="825910" y="3100871"/>
                </a:cubicBezTo>
                <a:cubicBezTo>
                  <a:pt x="803996" y="3323893"/>
                  <a:pt x="814330" y="3513169"/>
                  <a:pt x="825910" y="3721046"/>
                </a:cubicBezTo>
                <a:cubicBezTo>
                  <a:pt x="837490" y="3928923"/>
                  <a:pt x="811660" y="4067832"/>
                  <a:pt x="825910" y="4203403"/>
                </a:cubicBezTo>
                <a:cubicBezTo>
                  <a:pt x="840160" y="4338974"/>
                  <a:pt x="823913" y="4570428"/>
                  <a:pt x="825910" y="4892486"/>
                </a:cubicBezTo>
                <a:cubicBezTo>
                  <a:pt x="827907" y="5214544"/>
                  <a:pt x="846563" y="5374992"/>
                  <a:pt x="825910" y="5512660"/>
                </a:cubicBezTo>
                <a:cubicBezTo>
                  <a:pt x="805257" y="5650328"/>
                  <a:pt x="836462" y="5880673"/>
                  <a:pt x="825910" y="5995018"/>
                </a:cubicBezTo>
                <a:cubicBezTo>
                  <a:pt x="815358" y="6109363"/>
                  <a:pt x="817137" y="6662682"/>
                  <a:pt x="825910" y="6890825"/>
                </a:cubicBezTo>
                <a:cubicBezTo>
                  <a:pt x="688822" y="6906661"/>
                  <a:pt x="625793" y="6909469"/>
                  <a:pt x="437732" y="6890825"/>
                </a:cubicBezTo>
                <a:cubicBezTo>
                  <a:pt x="249671" y="6872181"/>
                  <a:pt x="131492" y="6903254"/>
                  <a:pt x="0" y="6890825"/>
                </a:cubicBezTo>
                <a:cubicBezTo>
                  <a:pt x="-8301" y="6731475"/>
                  <a:pt x="-2854" y="6516991"/>
                  <a:pt x="0" y="6339559"/>
                </a:cubicBezTo>
                <a:cubicBezTo>
                  <a:pt x="2854" y="6162127"/>
                  <a:pt x="-31386" y="5875447"/>
                  <a:pt x="0" y="5581568"/>
                </a:cubicBezTo>
                <a:cubicBezTo>
                  <a:pt x="31386" y="5287689"/>
                  <a:pt x="-28139" y="5172889"/>
                  <a:pt x="0" y="4961394"/>
                </a:cubicBezTo>
                <a:cubicBezTo>
                  <a:pt x="28139" y="4749899"/>
                  <a:pt x="21583" y="4390320"/>
                  <a:pt x="0" y="4203403"/>
                </a:cubicBezTo>
                <a:cubicBezTo>
                  <a:pt x="-21583" y="4016486"/>
                  <a:pt x="25110" y="3676786"/>
                  <a:pt x="0" y="3376504"/>
                </a:cubicBezTo>
                <a:cubicBezTo>
                  <a:pt x="-25110" y="3076222"/>
                  <a:pt x="3657" y="2901357"/>
                  <a:pt x="0" y="2756330"/>
                </a:cubicBezTo>
                <a:cubicBezTo>
                  <a:pt x="-3657" y="2611303"/>
                  <a:pt x="-9109" y="2309750"/>
                  <a:pt x="0" y="2136156"/>
                </a:cubicBezTo>
                <a:cubicBezTo>
                  <a:pt x="9109" y="1962562"/>
                  <a:pt x="-25746" y="1685024"/>
                  <a:pt x="0" y="1309257"/>
                </a:cubicBezTo>
                <a:cubicBezTo>
                  <a:pt x="25746" y="933490"/>
                  <a:pt x="-23838" y="877508"/>
                  <a:pt x="0" y="757991"/>
                </a:cubicBezTo>
                <a:cubicBezTo>
                  <a:pt x="23838" y="638474"/>
                  <a:pt x="-2261" y="370551"/>
                  <a:pt x="0" y="0"/>
                </a:cubicBezTo>
                <a:close/>
              </a:path>
              <a:path w="825910" h="6890825" stroke="0" extrusionOk="0">
                <a:moveTo>
                  <a:pt x="0" y="0"/>
                </a:moveTo>
                <a:cubicBezTo>
                  <a:pt x="95717" y="4582"/>
                  <a:pt x="262373" y="16515"/>
                  <a:pt x="404696" y="0"/>
                </a:cubicBezTo>
                <a:cubicBezTo>
                  <a:pt x="547019" y="-16515"/>
                  <a:pt x="616441" y="16299"/>
                  <a:pt x="825910" y="0"/>
                </a:cubicBezTo>
                <a:cubicBezTo>
                  <a:pt x="855464" y="160995"/>
                  <a:pt x="803449" y="456205"/>
                  <a:pt x="825910" y="620174"/>
                </a:cubicBezTo>
                <a:cubicBezTo>
                  <a:pt x="848371" y="784143"/>
                  <a:pt x="837535" y="1069179"/>
                  <a:pt x="825910" y="1378165"/>
                </a:cubicBezTo>
                <a:cubicBezTo>
                  <a:pt x="814285" y="1687151"/>
                  <a:pt x="802315" y="1649646"/>
                  <a:pt x="825910" y="1860523"/>
                </a:cubicBezTo>
                <a:cubicBezTo>
                  <a:pt x="849505" y="2071400"/>
                  <a:pt x="823256" y="2215260"/>
                  <a:pt x="825910" y="2411789"/>
                </a:cubicBezTo>
                <a:cubicBezTo>
                  <a:pt x="828564" y="2608318"/>
                  <a:pt x="839256" y="2746727"/>
                  <a:pt x="825910" y="2894147"/>
                </a:cubicBezTo>
                <a:cubicBezTo>
                  <a:pt x="812564" y="3041567"/>
                  <a:pt x="837829" y="3275123"/>
                  <a:pt x="825910" y="3514321"/>
                </a:cubicBezTo>
                <a:cubicBezTo>
                  <a:pt x="813991" y="3753519"/>
                  <a:pt x="798303" y="3955807"/>
                  <a:pt x="825910" y="4203403"/>
                </a:cubicBezTo>
                <a:cubicBezTo>
                  <a:pt x="853517" y="4450999"/>
                  <a:pt x="831449" y="4682596"/>
                  <a:pt x="825910" y="4892486"/>
                </a:cubicBezTo>
                <a:cubicBezTo>
                  <a:pt x="820371" y="5102376"/>
                  <a:pt x="847787" y="5249220"/>
                  <a:pt x="825910" y="5374844"/>
                </a:cubicBezTo>
                <a:cubicBezTo>
                  <a:pt x="804033" y="5500468"/>
                  <a:pt x="843085" y="5686162"/>
                  <a:pt x="825910" y="5857201"/>
                </a:cubicBezTo>
                <a:cubicBezTo>
                  <a:pt x="808735" y="6028240"/>
                  <a:pt x="848704" y="6458677"/>
                  <a:pt x="825910" y="6890825"/>
                </a:cubicBezTo>
                <a:cubicBezTo>
                  <a:pt x="731663" y="6885136"/>
                  <a:pt x="589667" y="6891616"/>
                  <a:pt x="404696" y="6890825"/>
                </a:cubicBezTo>
                <a:cubicBezTo>
                  <a:pt x="219725" y="6890034"/>
                  <a:pt x="168945" y="6894450"/>
                  <a:pt x="0" y="6890825"/>
                </a:cubicBezTo>
                <a:cubicBezTo>
                  <a:pt x="-29093" y="6742403"/>
                  <a:pt x="2908" y="6502826"/>
                  <a:pt x="0" y="6270651"/>
                </a:cubicBezTo>
                <a:cubicBezTo>
                  <a:pt x="-2908" y="6038476"/>
                  <a:pt x="22646" y="5921533"/>
                  <a:pt x="0" y="5788293"/>
                </a:cubicBezTo>
                <a:cubicBezTo>
                  <a:pt x="-22646" y="5655053"/>
                  <a:pt x="26887" y="5366123"/>
                  <a:pt x="0" y="5237027"/>
                </a:cubicBezTo>
                <a:cubicBezTo>
                  <a:pt x="-26887" y="5107931"/>
                  <a:pt x="-3878" y="4741199"/>
                  <a:pt x="0" y="4616853"/>
                </a:cubicBezTo>
                <a:cubicBezTo>
                  <a:pt x="3878" y="4492507"/>
                  <a:pt x="-14752" y="4283441"/>
                  <a:pt x="0" y="3996678"/>
                </a:cubicBezTo>
                <a:cubicBezTo>
                  <a:pt x="14752" y="3709916"/>
                  <a:pt x="-25681" y="3458163"/>
                  <a:pt x="0" y="3169779"/>
                </a:cubicBezTo>
                <a:cubicBezTo>
                  <a:pt x="25681" y="2881395"/>
                  <a:pt x="6282" y="2756899"/>
                  <a:pt x="0" y="2618513"/>
                </a:cubicBezTo>
                <a:cubicBezTo>
                  <a:pt x="-6282" y="2480127"/>
                  <a:pt x="-1133" y="2198707"/>
                  <a:pt x="0" y="1998339"/>
                </a:cubicBezTo>
                <a:cubicBezTo>
                  <a:pt x="1133" y="1797971"/>
                  <a:pt x="12634" y="1456572"/>
                  <a:pt x="0" y="1240348"/>
                </a:cubicBezTo>
                <a:cubicBezTo>
                  <a:pt x="-12634" y="1024124"/>
                  <a:pt x="-27397" y="872244"/>
                  <a:pt x="0" y="689082"/>
                </a:cubicBezTo>
                <a:cubicBezTo>
                  <a:pt x="27397" y="505920"/>
                  <a:pt x="2061" y="159915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4299" y="348631"/>
            <a:ext cx="2954251" cy="638632"/>
          </a:xfrm>
        </p:spPr>
        <p:txBody>
          <a:bodyPr>
            <a:normAutofit lnSpcReduction="10000"/>
          </a:bodyPr>
          <a:lstStyle/>
          <a:p>
            <a:pPr algn="r"/>
            <a:r>
              <a:rPr lang="es-ES" sz="4000">
                <a:solidFill>
                  <a:schemeClr val="bg1"/>
                </a:solidFill>
                <a:latin typeface="Slackey" panose="02000000000000000000" pitchFamily="2" charset="0"/>
              </a:rPr>
              <a:t>Partida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DB69E91-D035-4D62-BDDA-FAA717607016}"/>
              </a:ext>
            </a:extLst>
          </p:cNvPr>
          <p:cNvGrpSpPr/>
          <p:nvPr/>
        </p:nvGrpSpPr>
        <p:grpSpPr>
          <a:xfrm>
            <a:off x="1292054" y="-5106969"/>
            <a:ext cx="8709196" cy="4650966"/>
            <a:chOff x="1501604" y="1007103"/>
            <a:chExt cx="9830778" cy="5529813"/>
          </a:xfrm>
        </p:grpSpPr>
        <p:pic>
          <p:nvPicPr>
            <p:cNvPr id="4" name="Imagen 3" descr="Interfaz de usuario gráfica, Texto, Aplicación, Correo electrónico&#10;&#10;Descripción generada automáticamente">
              <a:extLst>
                <a:ext uri="{FF2B5EF4-FFF2-40B4-BE49-F238E27FC236}">
                  <a16:creationId xmlns:a16="http://schemas.microsoft.com/office/drawing/2014/main" id="{8F3075FD-D58C-4857-86A5-FF39EE6BA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1604" y="1007103"/>
              <a:ext cx="9830778" cy="5529813"/>
            </a:xfrm>
            <a:prstGeom prst="rect">
              <a:avLst/>
            </a:prstGeom>
          </p:spPr>
        </p:pic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A1E45563-81EF-4FC1-BD6E-5CB5A32AC289}"/>
                </a:ext>
              </a:extLst>
            </p:cNvPr>
            <p:cNvSpPr/>
            <p:nvPr/>
          </p:nvSpPr>
          <p:spPr>
            <a:xfrm>
              <a:off x="9191625" y="1171575"/>
              <a:ext cx="857250" cy="314325"/>
            </a:xfrm>
            <a:prstGeom prst="rect">
              <a:avLst/>
            </a:prstGeom>
            <a:solidFill>
              <a:srgbClr val="769E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C47402AE-8D7E-4DBA-B153-2EAB587F8F51}"/>
                </a:ext>
              </a:extLst>
            </p:cNvPr>
            <p:cNvSpPr txBox="1">
              <a:spLocks/>
            </p:cNvSpPr>
            <p:nvPr/>
          </p:nvSpPr>
          <p:spPr>
            <a:xfrm>
              <a:off x="8826304" y="1206473"/>
              <a:ext cx="1222571" cy="39872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800" b="1" err="1">
                  <a:latin typeface="Glegoo" pitchFamily="2" charset="0"/>
                  <a:cs typeface="Glegoo" pitchFamily="2" charset="0"/>
                </a:rPr>
                <a:t>Lives</a:t>
              </a:r>
              <a:r>
                <a:rPr lang="es-ES" sz="1800" b="1">
                  <a:latin typeface="Glegoo" pitchFamily="2" charset="0"/>
                  <a:cs typeface="Glegoo" pitchFamily="2" charset="0"/>
                </a:rPr>
                <a:t>: 3</a:t>
              </a:r>
            </a:p>
          </p:txBody>
        </p:sp>
      </p:grpSp>
      <p:pic>
        <p:nvPicPr>
          <p:cNvPr id="7" name="Imagen 6" descr="Imagen que contiene dibujo, competencia de atletismo&#10;&#10;Descripción generada automáticamente">
            <a:extLst>
              <a:ext uri="{FF2B5EF4-FFF2-40B4-BE49-F238E27FC236}">
                <a16:creationId xmlns:a16="http://schemas.microsoft.com/office/drawing/2014/main" id="{78201343-B62B-4241-88FF-D416DBEED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779" y="3429000"/>
            <a:ext cx="762174" cy="762174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ECA3294F-C64B-45C4-8793-346301E91D09}"/>
              </a:ext>
            </a:extLst>
          </p:cNvPr>
          <p:cNvSpPr txBox="1">
            <a:spLocks/>
          </p:cNvSpPr>
          <p:nvPr/>
        </p:nvSpPr>
        <p:spPr>
          <a:xfrm>
            <a:off x="12619322" y="4430927"/>
            <a:ext cx="1083089" cy="3353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800" b="1" err="1">
                <a:latin typeface="Glegoo" pitchFamily="2" charset="0"/>
                <a:cs typeface="Glegoo" pitchFamily="2" charset="0"/>
              </a:rPr>
              <a:t>Lives</a:t>
            </a:r>
            <a:r>
              <a:rPr lang="es-ES" sz="1800" b="1">
                <a:latin typeface="Glegoo" pitchFamily="2" charset="0"/>
                <a:cs typeface="Glegoo" pitchFamily="2" charset="0"/>
              </a:rPr>
              <a:t>: 3</a:t>
            </a:r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93C9413F-7C5F-4251-90E4-63C37B24FA28}"/>
              </a:ext>
            </a:extLst>
          </p:cNvPr>
          <p:cNvSpPr txBox="1">
            <a:spLocks/>
          </p:cNvSpPr>
          <p:nvPr/>
        </p:nvSpPr>
        <p:spPr>
          <a:xfrm>
            <a:off x="12746144" y="2973764"/>
            <a:ext cx="829444" cy="3353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800" b="1">
                <a:latin typeface="Glegoo" pitchFamily="2" charset="0"/>
                <a:cs typeface="Glegoo" pitchFamily="2" charset="0"/>
              </a:rPr>
              <a:t>03:10</a:t>
            </a:r>
          </a:p>
        </p:txBody>
      </p:sp>
      <p:pic>
        <p:nvPicPr>
          <p:cNvPr id="9" name="Imagen 8" descr="Forma&#10;&#10;Descripción generada automáticamente">
            <a:extLst>
              <a:ext uri="{FF2B5EF4-FFF2-40B4-BE49-F238E27FC236}">
                <a16:creationId xmlns:a16="http://schemas.microsoft.com/office/drawing/2014/main" id="{06DC389A-0325-45E4-B9C3-81AA1EEFAB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54" y="895004"/>
            <a:ext cx="10413548" cy="584748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6F162A3-B2A5-4E13-A343-12A25B7C42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1" y="1870638"/>
            <a:ext cx="1267034" cy="1270805"/>
          </a:xfrm>
          <a:prstGeom prst="rect">
            <a:avLst/>
          </a:prstGeom>
        </p:spPr>
      </p:pic>
      <p:pic>
        <p:nvPicPr>
          <p:cNvPr id="12" name="Imagen 11" descr="Imagen que contiene reloj, vídeo, juego&#10;&#10;Descripción generada automáticamente">
            <a:extLst>
              <a:ext uri="{FF2B5EF4-FFF2-40B4-BE49-F238E27FC236}">
                <a16:creationId xmlns:a16="http://schemas.microsoft.com/office/drawing/2014/main" id="{AD4C0A59-75DB-44F8-879E-0B782FE2AC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5161" y="1216557"/>
            <a:ext cx="1270805" cy="1270805"/>
          </a:xfrm>
          <a:prstGeom prst="rect">
            <a:avLst/>
          </a:prstGeom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14CFDF3A-F386-4F83-BE79-5C82C80F3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43049" y="3952357"/>
            <a:ext cx="5181353" cy="2925401"/>
          </a:xfrm>
          <a:prstGeom prst="roundRect">
            <a:avLst>
              <a:gd name="adj" fmla="val 735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25D839B0-FA3D-4BA5-89BD-E64A8114B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t="323" r="-10" b="1"/>
          <a:stretch/>
        </p:blipFill>
        <p:spPr bwMode="auto">
          <a:xfrm>
            <a:off x="-6337557" y="216042"/>
            <a:ext cx="5209101" cy="2925401"/>
          </a:xfrm>
          <a:prstGeom prst="roundRect">
            <a:avLst>
              <a:gd name="adj" fmla="val 508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98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0" y="770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2667474" cy="6869974"/>
          </a:xfrm>
          <a:custGeom>
            <a:avLst/>
            <a:gdLst>
              <a:gd name="connsiteX0" fmla="*/ 0 w 12667474"/>
              <a:gd name="connsiteY0" fmla="*/ 0 h 6869974"/>
              <a:gd name="connsiteX1" fmla="*/ 793384 w 12667474"/>
              <a:gd name="connsiteY1" fmla="*/ 0 h 6869974"/>
              <a:gd name="connsiteX2" fmla="*/ 1713443 w 12667474"/>
              <a:gd name="connsiteY2" fmla="*/ 0 h 6869974"/>
              <a:gd name="connsiteX3" fmla="*/ 2506826 w 12667474"/>
              <a:gd name="connsiteY3" fmla="*/ 0 h 6869974"/>
              <a:gd name="connsiteX4" fmla="*/ 2793511 w 12667474"/>
              <a:gd name="connsiteY4" fmla="*/ 0 h 6869974"/>
              <a:gd name="connsiteX5" fmla="*/ 3333546 w 12667474"/>
              <a:gd name="connsiteY5" fmla="*/ 0 h 6869974"/>
              <a:gd name="connsiteX6" fmla="*/ 3873580 w 12667474"/>
              <a:gd name="connsiteY6" fmla="*/ 0 h 6869974"/>
              <a:gd name="connsiteX7" fmla="*/ 4286940 w 12667474"/>
              <a:gd name="connsiteY7" fmla="*/ 0 h 6869974"/>
              <a:gd name="connsiteX8" fmla="*/ 4953649 w 12667474"/>
              <a:gd name="connsiteY8" fmla="*/ 0 h 6869974"/>
              <a:gd name="connsiteX9" fmla="*/ 5493683 w 12667474"/>
              <a:gd name="connsiteY9" fmla="*/ 0 h 6869974"/>
              <a:gd name="connsiteX10" fmla="*/ 5780368 w 12667474"/>
              <a:gd name="connsiteY10" fmla="*/ 0 h 6869974"/>
              <a:gd name="connsiteX11" fmla="*/ 6320403 w 12667474"/>
              <a:gd name="connsiteY11" fmla="*/ 0 h 6869974"/>
              <a:gd name="connsiteX12" fmla="*/ 6733762 w 12667474"/>
              <a:gd name="connsiteY12" fmla="*/ 0 h 6869974"/>
              <a:gd name="connsiteX13" fmla="*/ 7653821 w 12667474"/>
              <a:gd name="connsiteY13" fmla="*/ 0 h 6869974"/>
              <a:gd name="connsiteX14" fmla="*/ 8320530 w 12667474"/>
              <a:gd name="connsiteY14" fmla="*/ 0 h 6869974"/>
              <a:gd name="connsiteX15" fmla="*/ 8987239 w 12667474"/>
              <a:gd name="connsiteY15" fmla="*/ 0 h 6869974"/>
              <a:gd name="connsiteX16" fmla="*/ 9907298 w 12667474"/>
              <a:gd name="connsiteY16" fmla="*/ 0 h 6869974"/>
              <a:gd name="connsiteX17" fmla="*/ 10700682 w 12667474"/>
              <a:gd name="connsiteY17" fmla="*/ 0 h 6869974"/>
              <a:gd name="connsiteX18" fmla="*/ 10987367 w 12667474"/>
              <a:gd name="connsiteY18" fmla="*/ 0 h 6869974"/>
              <a:gd name="connsiteX19" fmla="*/ 11400727 w 12667474"/>
              <a:gd name="connsiteY19" fmla="*/ 0 h 6869974"/>
              <a:gd name="connsiteX20" fmla="*/ 11687412 w 12667474"/>
              <a:gd name="connsiteY20" fmla="*/ 0 h 6869974"/>
              <a:gd name="connsiteX21" fmla="*/ 12667474 w 12667474"/>
              <a:gd name="connsiteY21" fmla="*/ 0 h 6869974"/>
              <a:gd name="connsiteX22" fmla="*/ 12667474 w 12667474"/>
              <a:gd name="connsiteY22" fmla="*/ 824397 h 6869974"/>
              <a:gd name="connsiteX23" fmla="*/ 12667474 w 12667474"/>
              <a:gd name="connsiteY23" fmla="*/ 1373995 h 6869974"/>
              <a:gd name="connsiteX24" fmla="*/ 12667474 w 12667474"/>
              <a:gd name="connsiteY24" fmla="*/ 1923593 h 6869974"/>
              <a:gd name="connsiteX25" fmla="*/ 12667474 w 12667474"/>
              <a:gd name="connsiteY25" fmla="*/ 2679290 h 6869974"/>
              <a:gd name="connsiteX26" fmla="*/ 12667474 w 12667474"/>
              <a:gd name="connsiteY26" fmla="*/ 3503687 h 6869974"/>
              <a:gd name="connsiteX27" fmla="*/ 12667474 w 12667474"/>
              <a:gd name="connsiteY27" fmla="*/ 4259384 h 6869974"/>
              <a:gd name="connsiteX28" fmla="*/ 12667474 w 12667474"/>
              <a:gd name="connsiteY28" fmla="*/ 5083781 h 6869974"/>
              <a:gd name="connsiteX29" fmla="*/ 12667474 w 12667474"/>
              <a:gd name="connsiteY29" fmla="*/ 5770778 h 6869974"/>
              <a:gd name="connsiteX30" fmla="*/ 12667474 w 12667474"/>
              <a:gd name="connsiteY30" fmla="*/ 6869974 h 6869974"/>
              <a:gd name="connsiteX31" fmla="*/ 12254114 w 12667474"/>
              <a:gd name="connsiteY31" fmla="*/ 6869974 h 6869974"/>
              <a:gd name="connsiteX32" fmla="*/ 11334056 w 12667474"/>
              <a:gd name="connsiteY32" fmla="*/ 6869974 h 6869974"/>
              <a:gd name="connsiteX33" fmla="*/ 11047371 w 12667474"/>
              <a:gd name="connsiteY33" fmla="*/ 6869974 h 6869974"/>
              <a:gd name="connsiteX34" fmla="*/ 10127312 w 12667474"/>
              <a:gd name="connsiteY34" fmla="*/ 6869974 h 6869974"/>
              <a:gd name="connsiteX35" fmla="*/ 9587278 w 12667474"/>
              <a:gd name="connsiteY35" fmla="*/ 6869974 h 6869974"/>
              <a:gd name="connsiteX36" fmla="*/ 9173918 w 12667474"/>
              <a:gd name="connsiteY36" fmla="*/ 6869974 h 6869974"/>
              <a:gd name="connsiteX37" fmla="*/ 8760558 w 12667474"/>
              <a:gd name="connsiteY37" fmla="*/ 6869974 h 6869974"/>
              <a:gd name="connsiteX38" fmla="*/ 8473873 w 12667474"/>
              <a:gd name="connsiteY38" fmla="*/ 6869974 h 6869974"/>
              <a:gd name="connsiteX39" fmla="*/ 8187188 w 12667474"/>
              <a:gd name="connsiteY39" fmla="*/ 6869974 h 6869974"/>
              <a:gd name="connsiteX40" fmla="*/ 7267130 w 12667474"/>
              <a:gd name="connsiteY40" fmla="*/ 6869974 h 6869974"/>
              <a:gd name="connsiteX41" fmla="*/ 6473746 w 12667474"/>
              <a:gd name="connsiteY41" fmla="*/ 6869974 h 6869974"/>
              <a:gd name="connsiteX42" fmla="*/ 5807037 w 12667474"/>
              <a:gd name="connsiteY42" fmla="*/ 6869974 h 6869974"/>
              <a:gd name="connsiteX43" fmla="*/ 5393677 w 12667474"/>
              <a:gd name="connsiteY43" fmla="*/ 6869974 h 6869974"/>
              <a:gd name="connsiteX44" fmla="*/ 4473618 w 12667474"/>
              <a:gd name="connsiteY44" fmla="*/ 6869974 h 6869974"/>
              <a:gd name="connsiteX45" fmla="*/ 4186934 w 12667474"/>
              <a:gd name="connsiteY45" fmla="*/ 6869974 h 6869974"/>
              <a:gd name="connsiteX46" fmla="*/ 3393550 w 12667474"/>
              <a:gd name="connsiteY46" fmla="*/ 6869974 h 6869974"/>
              <a:gd name="connsiteX47" fmla="*/ 2980190 w 12667474"/>
              <a:gd name="connsiteY47" fmla="*/ 6869974 h 6869974"/>
              <a:gd name="connsiteX48" fmla="*/ 2186806 w 12667474"/>
              <a:gd name="connsiteY48" fmla="*/ 6869974 h 6869974"/>
              <a:gd name="connsiteX49" fmla="*/ 1646772 w 12667474"/>
              <a:gd name="connsiteY49" fmla="*/ 6869974 h 6869974"/>
              <a:gd name="connsiteX50" fmla="*/ 1106737 w 12667474"/>
              <a:gd name="connsiteY50" fmla="*/ 6869974 h 6869974"/>
              <a:gd name="connsiteX51" fmla="*/ 0 w 12667474"/>
              <a:gd name="connsiteY51" fmla="*/ 6869974 h 6869974"/>
              <a:gd name="connsiteX52" fmla="*/ 0 w 12667474"/>
              <a:gd name="connsiteY52" fmla="*/ 6389076 h 6869974"/>
              <a:gd name="connsiteX53" fmla="*/ 0 w 12667474"/>
              <a:gd name="connsiteY53" fmla="*/ 5633379 h 6869974"/>
              <a:gd name="connsiteX54" fmla="*/ 0 w 12667474"/>
              <a:gd name="connsiteY54" fmla="*/ 4808982 h 6869974"/>
              <a:gd name="connsiteX55" fmla="*/ 0 w 12667474"/>
              <a:gd name="connsiteY55" fmla="*/ 4121984 h 6869974"/>
              <a:gd name="connsiteX56" fmla="*/ 0 w 12667474"/>
              <a:gd name="connsiteY56" fmla="*/ 3572386 h 6869974"/>
              <a:gd name="connsiteX57" fmla="*/ 0 w 12667474"/>
              <a:gd name="connsiteY57" fmla="*/ 3091488 h 6869974"/>
              <a:gd name="connsiteX58" fmla="*/ 0 w 12667474"/>
              <a:gd name="connsiteY58" fmla="*/ 2473191 h 6869974"/>
              <a:gd name="connsiteX59" fmla="*/ 0 w 12667474"/>
              <a:gd name="connsiteY59" fmla="*/ 1923593 h 6869974"/>
              <a:gd name="connsiteX60" fmla="*/ 0 w 12667474"/>
              <a:gd name="connsiteY60" fmla="*/ 1167896 h 6869974"/>
              <a:gd name="connsiteX61" fmla="*/ 0 w 12667474"/>
              <a:gd name="connsiteY61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667474" h="6869974" fill="none" extrusionOk="0">
                <a:moveTo>
                  <a:pt x="0" y="0"/>
                </a:moveTo>
                <a:cubicBezTo>
                  <a:pt x="200167" y="3636"/>
                  <a:pt x="536791" y="23323"/>
                  <a:pt x="793384" y="0"/>
                </a:cubicBezTo>
                <a:cubicBezTo>
                  <a:pt x="1049977" y="-23323"/>
                  <a:pt x="1295005" y="-41052"/>
                  <a:pt x="1713443" y="0"/>
                </a:cubicBezTo>
                <a:cubicBezTo>
                  <a:pt x="2131881" y="41052"/>
                  <a:pt x="2148683" y="7315"/>
                  <a:pt x="2506826" y="0"/>
                </a:cubicBezTo>
                <a:cubicBezTo>
                  <a:pt x="2864969" y="-7315"/>
                  <a:pt x="2663205" y="3669"/>
                  <a:pt x="2793511" y="0"/>
                </a:cubicBezTo>
                <a:cubicBezTo>
                  <a:pt x="2923817" y="-3669"/>
                  <a:pt x="3109929" y="5151"/>
                  <a:pt x="3333546" y="0"/>
                </a:cubicBezTo>
                <a:cubicBezTo>
                  <a:pt x="3557164" y="-5151"/>
                  <a:pt x="3652301" y="25036"/>
                  <a:pt x="3873580" y="0"/>
                </a:cubicBezTo>
                <a:cubicBezTo>
                  <a:pt x="4094859" y="-25036"/>
                  <a:pt x="4173486" y="-12608"/>
                  <a:pt x="4286940" y="0"/>
                </a:cubicBezTo>
                <a:cubicBezTo>
                  <a:pt x="4400394" y="12608"/>
                  <a:pt x="4795912" y="10497"/>
                  <a:pt x="4953649" y="0"/>
                </a:cubicBezTo>
                <a:cubicBezTo>
                  <a:pt x="5111386" y="-10497"/>
                  <a:pt x="5272118" y="-17384"/>
                  <a:pt x="5493683" y="0"/>
                </a:cubicBezTo>
                <a:cubicBezTo>
                  <a:pt x="5715248" y="17384"/>
                  <a:pt x="5689053" y="7694"/>
                  <a:pt x="5780368" y="0"/>
                </a:cubicBezTo>
                <a:cubicBezTo>
                  <a:pt x="5871683" y="-7694"/>
                  <a:pt x="6051373" y="-15092"/>
                  <a:pt x="6320403" y="0"/>
                </a:cubicBezTo>
                <a:cubicBezTo>
                  <a:pt x="6589433" y="15092"/>
                  <a:pt x="6614006" y="8539"/>
                  <a:pt x="6733762" y="0"/>
                </a:cubicBezTo>
                <a:cubicBezTo>
                  <a:pt x="6853518" y="-8539"/>
                  <a:pt x="7364168" y="10847"/>
                  <a:pt x="7653821" y="0"/>
                </a:cubicBezTo>
                <a:cubicBezTo>
                  <a:pt x="7943474" y="-10847"/>
                  <a:pt x="8097541" y="17578"/>
                  <a:pt x="8320530" y="0"/>
                </a:cubicBezTo>
                <a:cubicBezTo>
                  <a:pt x="8543519" y="-17578"/>
                  <a:pt x="8772582" y="13439"/>
                  <a:pt x="8987239" y="0"/>
                </a:cubicBezTo>
                <a:cubicBezTo>
                  <a:pt x="9201896" y="-13439"/>
                  <a:pt x="9612178" y="21771"/>
                  <a:pt x="9907298" y="0"/>
                </a:cubicBezTo>
                <a:cubicBezTo>
                  <a:pt x="10202418" y="-21771"/>
                  <a:pt x="10309034" y="36562"/>
                  <a:pt x="10700682" y="0"/>
                </a:cubicBezTo>
                <a:cubicBezTo>
                  <a:pt x="11092330" y="-36562"/>
                  <a:pt x="10858435" y="-1883"/>
                  <a:pt x="10987367" y="0"/>
                </a:cubicBezTo>
                <a:cubicBezTo>
                  <a:pt x="11116300" y="1883"/>
                  <a:pt x="11210622" y="-17977"/>
                  <a:pt x="11400727" y="0"/>
                </a:cubicBezTo>
                <a:cubicBezTo>
                  <a:pt x="11590832" y="17977"/>
                  <a:pt x="11601729" y="-10941"/>
                  <a:pt x="11687412" y="0"/>
                </a:cubicBezTo>
                <a:cubicBezTo>
                  <a:pt x="11773095" y="10941"/>
                  <a:pt x="12410544" y="20662"/>
                  <a:pt x="12667474" y="0"/>
                </a:cubicBezTo>
                <a:cubicBezTo>
                  <a:pt x="12673605" y="221232"/>
                  <a:pt x="12641991" y="588476"/>
                  <a:pt x="12667474" y="824397"/>
                </a:cubicBezTo>
                <a:cubicBezTo>
                  <a:pt x="12692957" y="1060318"/>
                  <a:pt x="12660544" y="1228946"/>
                  <a:pt x="12667474" y="1373995"/>
                </a:cubicBezTo>
                <a:cubicBezTo>
                  <a:pt x="12674404" y="1519044"/>
                  <a:pt x="12668078" y="1709793"/>
                  <a:pt x="12667474" y="1923593"/>
                </a:cubicBezTo>
                <a:cubicBezTo>
                  <a:pt x="12666870" y="2137393"/>
                  <a:pt x="12664026" y="2336342"/>
                  <a:pt x="12667474" y="2679290"/>
                </a:cubicBezTo>
                <a:cubicBezTo>
                  <a:pt x="12670922" y="3022238"/>
                  <a:pt x="12696107" y="3293494"/>
                  <a:pt x="12667474" y="3503687"/>
                </a:cubicBezTo>
                <a:cubicBezTo>
                  <a:pt x="12638841" y="3713880"/>
                  <a:pt x="12702338" y="3987184"/>
                  <a:pt x="12667474" y="4259384"/>
                </a:cubicBezTo>
                <a:cubicBezTo>
                  <a:pt x="12632610" y="4531584"/>
                  <a:pt x="12642641" y="4775648"/>
                  <a:pt x="12667474" y="5083781"/>
                </a:cubicBezTo>
                <a:cubicBezTo>
                  <a:pt x="12692307" y="5391914"/>
                  <a:pt x="12697755" y="5541407"/>
                  <a:pt x="12667474" y="5770778"/>
                </a:cubicBezTo>
                <a:cubicBezTo>
                  <a:pt x="12637193" y="6000149"/>
                  <a:pt x="12614875" y="6341843"/>
                  <a:pt x="12667474" y="6869974"/>
                </a:cubicBezTo>
                <a:cubicBezTo>
                  <a:pt x="12552798" y="6860925"/>
                  <a:pt x="12395756" y="6879147"/>
                  <a:pt x="12254114" y="6869974"/>
                </a:cubicBezTo>
                <a:cubicBezTo>
                  <a:pt x="12112472" y="6860801"/>
                  <a:pt x="11629542" y="6876602"/>
                  <a:pt x="11334056" y="6869974"/>
                </a:cubicBezTo>
                <a:cubicBezTo>
                  <a:pt x="11038570" y="6863346"/>
                  <a:pt x="11136163" y="6860989"/>
                  <a:pt x="11047371" y="6869974"/>
                </a:cubicBezTo>
                <a:cubicBezTo>
                  <a:pt x="10958579" y="6878959"/>
                  <a:pt x="10368599" y="6877639"/>
                  <a:pt x="10127312" y="6869974"/>
                </a:cubicBezTo>
                <a:cubicBezTo>
                  <a:pt x="9886025" y="6862309"/>
                  <a:pt x="9780061" y="6886367"/>
                  <a:pt x="9587278" y="6869974"/>
                </a:cubicBezTo>
                <a:cubicBezTo>
                  <a:pt x="9394495" y="6853581"/>
                  <a:pt x="9311218" y="6856046"/>
                  <a:pt x="9173918" y="6869974"/>
                </a:cubicBezTo>
                <a:cubicBezTo>
                  <a:pt x="9036618" y="6883902"/>
                  <a:pt x="8885580" y="6864156"/>
                  <a:pt x="8760558" y="6869974"/>
                </a:cubicBezTo>
                <a:cubicBezTo>
                  <a:pt x="8635536" y="6875792"/>
                  <a:pt x="8562885" y="6858106"/>
                  <a:pt x="8473873" y="6869974"/>
                </a:cubicBezTo>
                <a:cubicBezTo>
                  <a:pt x="8384862" y="6881842"/>
                  <a:pt x="8304990" y="6866861"/>
                  <a:pt x="8187188" y="6869974"/>
                </a:cubicBezTo>
                <a:cubicBezTo>
                  <a:pt x="8069387" y="6873087"/>
                  <a:pt x="7543786" y="6902519"/>
                  <a:pt x="7267130" y="6869974"/>
                </a:cubicBezTo>
                <a:cubicBezTo>
                  <a:pt x="6990474" y="6837429"/>
                  <a:pt x="6704948" y="6833091"/>
                  <a:pt x="6473746" y="6869974"/>
                </a:cubicBezTo>
                <a:cubicBezTo>
                  <a:pt x="6242544" y="6906857"/>
                  <a:pt x="6062311" y="6901338"/>
                  <a:pt x="5807037" y="6869974"/>
                </a:cubicBezTo>
                <a:cubicBezTo>
                  <a:pt x="5551763" y="6838610"/>
                  <a:pt x="5543786" y="6862071"/>
                  <a:pt x="5393677" y="6869974"/>
                </a:cubicBezTo>
                <a:cubicBezTo>
                  <a:pt x="5243568" y="6877877"/>
                  <a:pt x="4822025" y="6837627"/>
                  <a:pt x="4473618" y="6869974"/>
                </a:cubicBezTo>
                <a:cubicBezTo>
                  <a:pt x="4125211" y="6902321"/>
                  <a:pt x="4286605" y="6878804"/>
                  <a:pt x="4186934" y="6869974"/>
                </a:cubicBezTo>
                <a:cubicBezTo>
                  <a:pt x="4087263" y="6861144"/>
                  <a:pt x="3709436" y="6856969"/>
                  <a:pt x="3393550" y="6869974"/>
                </a:cubicBezTo>
                <a:cubicBezTo>
                  <a:pt x="3077664" y="6882979"/>
                  <a:pt x="3069088" y="6860805"/>
                  <a:pt x="2980190" y="6869974"/>
                </a:cubicBezTo>
                <a:cubicBezTo>
                  <a:pt x="2891292" y="6879143"/>
                  <a:pt x="2555165" y="6873798"/>
                  <a:pt x="2186806" y="6869974"/>
                </a:cubicBezTo>
                <a:cubicBezTo>
                  <a:pt x="1818447" y="6866150"/>
                  <a:pt x="1817778" y="6849351"/>
                  <a:pt x="1646772" y="6869974"/>
                </a:cubicBezTo>
                <a:cubicBezTo>
                  <a:pt x="1475766" y="6890597"/>
                  <a:pt x="1265580" y="6887214"/>
                  <a:pt x="1106737" y="6869974"/>
                </a:cubicBezTo>
                <a:cubicBezTo>
                  <a:pt x="947895" y="6852734"/>
                  <a:pt x="411960" y="6874899"/>
                  <a:pt x="0" y="6869974"/>
                </a:cubicBezTo>
                <a:cubicBezTo>
                  <a:pt x="-16378" y="6750943"/>
                  <a:pt x="-23961" y="6583338"/>
                  <a:pt x="0" y="6389076"/>
                </a:cubicBezTo>
                <a:cubicBezTo>
                  <a:pt x="23961" y="6194814"/>
                  <a:pt x="1998" y="5897631"/>
                  <a:pt x="0" y="5633379"/>
                </a:cubicBezTo>
                <a:cubicBezTo>
                  <a:pt x="-1998" y="5369127"/>
                  <a:pt x="-6706" y="5087446"/>
                  <a:pt x="0" y="4808982"/>
                </a:cubicBezTo>
                <a:cubicBezTo>
                  <a:pt x="6706" y="4530518"/>
                  <a:pt x="-875" y="4352683"/>
                  <a:pt x="0" y="4121984"/>
                </a:cubicBezTo>
                <a:cubicBezTo>
                  <a:pt x="875" y="3891285"/>
                  <a:pt x="-25687" y="3753668"/>
                  <a:pt x="0" y="3572386"/>
                </a:cubicBezTo>
                <a:cubicBezTo>
                  <a:pt x="25687" y="3391104"/>
                  <a:pt x="1104" y="3312619"/>
                  <a:pt x="0" y="3091488"/>
                </a:cubicBezTo>
                <a:cubicBezTo>
                  <a:pt x="-1104" y="2870357"/>
                  <a:pt x="-1026" y="2764512"/>
                  <a:pt x="0" y="2473191"/>
                </a:cubicBezTo>
                <a:cubicBezTo>
                  <a:pt x="1026" y="2181870"/>
                  <a:pt x="-13018" y="2184642"/>
                  <a:pt x="0" y="1923593"/>
                </a:cubicBezTo>
                <a:cubicBezTo>
                  <a:pt x="13018" y="1662544"/>
                  <a:pt x="7034" y="1497817"/>
                  <a:pt x="0" y="1167896"/>
                </a:cubicBezTo>
                <a:cubicBezTo>
                  <a:pt x="-7034" y="837975"/>
                  <a:pt x="-22363" y="236597"/>
                  <a:pt x="0" y="0"/>
                </a:cubicBezTo>
                <a:close/>
              </a:path>
              <a:path w="12667474" h="6869974" stroke="0" extrusionOk="0">
                <a:moveTo>
                  <a:pt x="0" y="0"/>
                </a:moveTo>
                <a:cubicBezTo>
                  <a:pt x="202825" y="-9997"/>
                  <a:pt x="301086" y="-5942"/>
                  <a:pt x="540034" y="0"/>
                </a:cubicBezTo>
                <a:cubicBezTo>
                  <a:pt x="778982" y="5942"/>
                  <a:pt x="713751" y="8695"/>
                  <a:pt x="826719" y="0"/>
                </a:cubicBezTo>
                <a:cubicBezTo>
                  <a:pt x="939688" y="-8695"/>
                  <a:pt x="1282501" y="-16575"/>
                  <a:pt x="1620103" y="0"/>
                </a:cubicBezTo>
                <a:cubicBezTo>
                  <a:pt x="1957705" y="16575"/>
                  <a:pt x="1808918" y="-5762"/>
                  <a:pt x="1906788" y="0"/>
                </a:cubicBezTo>
                <a:cubicBezTo>
                  <a:pt x="2004658" y="5762"/>
                  <a:pt x="2057969" y="10969"/>
                  <a:pt x="2193473" y="0"/>
                </a:cubicBezTo>
                <a:cubicBezTo>
                  <a:pt x="2328978" y="-10969"/>
                  <a:pt x="2488474" y="-12848"/>
                  <a:pt x="2606833" y="0"/>
                </a:cubicBezTo>
                <a:cubicBezTo>
                  <a:pt x="2725192" y="12848"/>
                  <a:pt x="2881469" y="25751"/>
                  <a:pt x="3146867" y="0"/>
                </a:cubicBezTo>
                <a:cubicBezTo>
                  <a:pt x="3412265" y="-25751"/>
                  <a:pt x="3628756" y="14532"/>
                  <a:pt x="3813576" y="0"/>
                </a:cubicBezTo>
                <a:cubicBezTo>
                  <a:pt x="3998396" y="-14532"/>
                  <a:pt x="3977316" y="6381"/>
                  <a:pt x="4100261" y="0"/>
                </a:cubicBezTo>
                <a:cubicBezTo>
                  <a:pt x="4223207" y="-6381"/>
                  <a:pt x="4403356" y="-16825"/>
                  <a:pt x="4640296" y="0"/>
                </a:cubicBezTo>
                <a:cubicBezTo>
                  <a:pt x="4877237" y="16825"/>
                  <a:pt x="4839668" y="-5201"/>
                  <a:pt x="4926981" y="0"/>
                </a:cubicBezTo>
                <a:cubicBezTo>
                  <a:pt x="5014295" y="5201"/>
                  <a:pt x="5330899" y="-26279"/>
                  <a:pt x="5593690" y="0"/>
                </a:cubicBezTo>
                <a:cubicBezTo>
                  <a:pt x="5856481" y="26279"/>
                  <a:pt x="5759841" y="182"/>
                  <a:pt x="5880375" y="0"/>
                </a:cubicBezTo>
                <a:cubicBezTo>
                  <a:pt x="6000909" y="-182"/>
                  <a:pt x="6448669" y="26147"/>
                  <a:pt x="6673759" y="0"/>
                </a:cubicBezTo>
                <a:cubicBezTo>
                  <a:pt x="6898849" y="-26147"/>
                  <a:pt x="7308602" y="-1135"/>
                  <a:pt x="7593817" y="0"/>
                </a:cubicBezTo>
                <a:cubicBezTo>
                  <a:pt x="7879032" y="1135"/>
                  <a:pt x="8033493" y="16132"/>
                  <a:pt x="8387201" y="0"/>
                </a:cubicBezTo>
                <a:cubicBezTo>
                  <a:pt x="8740909" y="-16132"/>
                  <a:pt x="8718258" y="1172"/>
                  <a:pt x="8927236" y="0"/>
                </a:cubicBezTo>
                <a:cubicBezTo>
                  <a:pt x="9136214" y="-1172"/>
                  <a:pt x="9227368" y="16879"/>
                  <a:pt x="9340595" y="0"/>
                </a:cubicBezTo>
                <a:cubicBezTo>
                  <a:pt x="9453822" y="-16879"/>
                  <a:pt x="9523810" y="-2128"/>
                  <a:pt x="9627280" y="0"/>
                </a:cubicBezTo>
                <a:cubicBezTo>
                  <a:pt x="9730750" y="2128"/>
                  <a:pt x="10324765" y="-6616"/>
                  <a:pt x="10547339" y="0"/>
                </a:cubicBezTo>
                <a:cubicBezTo>
                  <a:pt x="10769913" y="6616"/>
                  <a:pt x="11272598" y="-11534"/>
                  <a:pt x="11467398" y="0"/>
                </a:cubicBezTo>
                <a:cubicBezTo>
                  <a:pt x="11662198" y="11534"/>
                  <a:pt x="12398206" y="24238"/>
                  <a:pt x="12667474" y="0"/>
                </a:cubicBezTo>
                <a:cubicBezTo>
                  <a:pt x="12641915" y="276961"/>
                  <a:pt x="12666264" y="441218"/>
                  <a:pt x="12667474" y="618298"/>
                </a:cubicBezTo>
                <a:cubicBezTo>
                  <a:pt x="12668684" y="795378"/>
                  <a:pt x="12696439" y="1045544"/>
                  <a:pt x="12667474" y="1442695"/>
                </a:cubicBezTo>
                <a:cubicBezTo>
                  <a:pt x="12638509" y="1839846"/>
                  <a:pt x="12670085" y="1877591"/>
                  <a:pt x="12667474" y="1992292"/>
                </a:cubicBezTo>
                <a:cubicBezTo>
                  <a:pt x="12664863" y="2106993"/>
                  <a:pt x="12707330" y="2427309"/>
                  <a:pt x="12667474" y="2816689"/>
                </a:cubicBezTo>
                <a:cubicBezTo>
                  <a:pt x="12627618" y="3206069"/>
                  <a:pt x="12660509" y="3100332"/>
                  <a:pt x="12667474" y="3366287"/>
                </a:cubicBezTo>
                <a:cubicBezTo>
                  <a:pt x="12674439" y="3632242"/>
                  <a:pt x="12658754" y="3643039"/>
                  <a:pt x="12667474" y="3847185"/>
                </a:cubicBezTo>
                <a:cubicBezTo>
                  <a:pt x="12676194" y="4051331"/>
                  <a:pt x="12656625" y="4290031"/>
                  <a:pt x="12667474" y="4534183"/>
                </a:cubicBezTo>
                <a:cubicBezTo>
                  <a:pt x="12678323" y="4778335"/>
                  <a:pt x="12704621" y="5167932"/>
                  <a:pt x="12667474" y="5358580"/>
                </a:cubicBezTo>
                <a:cubicBezTo>
                  <a:pt x="12630327" y="5549228"/>
                  <a:pt x="12677043" y="5698538"/>
                  <a:pt x="12667474" y="5839478"/>
                </a:cubicBezTo>
                <a:cubicBezTo>
                  <a:pt x="12657905" y="5980418"/>
                  <a:pt x="12634141" y="6596632"/>
                  <a:pt x="12667474" y="6869974"/>
                </a:cubicBezTo>
                <a:cubicBezTo>
                  <a:pt x="12508964" y="6861970"/>
                  <a:pt x="12393113" y="6867260"/>
                  <a:pt x="12127440" y="6869974"/>
                </a:cubicBezTo>
                <a:cubicBezTo>
                  <a:pt x="11861767" y="6872688"/>
                  <a:pt x="11717681" y="6855774"/>
                  <a:pt x="11460730" y="6869974"/>
                </a:cubicBezTo>
                <a:cubicBezTo>
                  <a:pt x="11203779" y="6884175"/>
                  <a:pt x="11086549" y="6850860"/>
                  <a:pt x="10920696" y="6869974"/>
                </a:cubicBezTo>
                <a:cubicBezTo>
                  <a:pt x="10754843" y="6889088"/>
                  <a:pt x="10475610" y="6892380"/>
                  <a:pt x="10253987" y="6869974"/>
                </a:cubicBezTo>
                <a:cubicBezTo>
                  <a:pt x="10032364" y="6847568"/>
                  <a:pt x="9836366" y="6874267"/>
                  <a:pt x="9587278" y="6869974"/>
                </a:cubicBezTo>
                <a:cubicBezTo>
                  <a:pt x="9338190" y="6865681"/>
                  <a:pt x="9182895" y="6873255"/>
                  <a:pt x="8920569" y="6869974"/>
                </a:cubicBezTo>
                <a:cubicBezTo>
                  <a:pt x="8658243" y="6866693"/>
                  <a:pt x="8627372" y="6883868"/>
                  <a:pt x="8507209" y="6869974"/>
                </a:cubicBezTo>
                <a:cubicBezTo>
                  <a:pt x="8387046" y="6856080"/>
                  <a:pt x="8018440" y="6874914"/>
                  <a:pt x="7840500" y="6869974"/>
                </a:cubicBezTo>
                <a:cubicBezTo>
                  <a:pt x="7662560" y="6865034"/>
                  <a:pt x="7481877" y="6873856"/>
                  <a:pt x="7173791" y="6869974"/>
                </a:cubicBezTo>
                <a:cubicBezTo>
                  <a:pt x="6865705" y="6866092"/>
                  <a:pt x="6577939" y="6899998"/>
                  <a:pt x="6253732" y="6869974"/>
                </a:cubicBezTo>
                <a:cubicBezTo>
                  <a:pt x="5929525" y="6839950"/>
                  <a:pt x="5935789" y="6856750"/>
                  <a:pt x="5840372" y="6869974"/>
                </a:cubicBezTo>
                <a:cubicBezTo>
                  <a:pt x="5744955" y="6883198"/>
                  <a:pt x="5311538" y="6844384"/>
                  <a:pt x="4920314" y="6869974"/>
                </a:cubicBezTo>
                <a:cubicBezTo>
                  <a:pt x="4529090" y="6895564"/>
                  <a:pt x="4694297" y="6864417"/>
                  <a:pt x="4633629" y="6869974"/>
                </a:cubicBezTo>
                <a:cubicBezTo>
                  <a:pt x="4572962" y="6875531"/>
                  <a:pt x="4114278" y="6896925"/>
                  <a:pt x="3966919" y="6869974"/>
                </a:cubicBezTo>
                <a:cubicBezTo>
                  <a:pt x="3819560" y="6843024"/>
                  <a:pt x="3809507" y="6876440"/>
                  <a:pt x="3680235" y="6869974"/>
                </a:cubicBezTo>
                <a:cubicBezTo>
                  <a:pt x="3550963" y="6863508"/>
                  <a:pt x="3417225" y="6889806"/>
                  <a:pt x="3266875" y="6869974"/>
                </a:cubicBezTo>
                <a:cubicBezTo>
                  <a:pt x="3116525" y="6850142"/>
                  <a:pt x="2987152" y="6859201"/>
                  <a:pt x="2726840" y="6869974"/>
                </a:cubicBezTo>
                <a:cubicBezTo>
                  <a:pt x="2466528" y="6880747"/>
                  <a:pt x="2244989" y="6834615"/>
                  <a:pt x="1933457" y="6869974"/>
                </a:cubicBezTo>
                <a:cubicBezTo>
                  <a:pt x="1621925" y="6905333"/>
                  <a:pt x="1415996" y="6867095"/>
                  <a:pt x="1266747" y="6869974"/>
                </a:cubicBezTo>
                <a:cubicBezTo>
                  <a:pt x="1117498" y="6872854"/>
                  <a:pt x="1102149" y="6872650"/>
                  <a:pt x="980062" y="6869974"/>
                </a:cubicBezTo>
                <a:cubicBezTo>
                  <a:pt x="857975" y="6867298"/>
                  <a:pt x="404976" y="6848520"/>
                  <a:pt x="0" y="6869974"/>
                </a:cubicBezTo>
                <a:cubicBezTo>
                  <a:pt x="19659" y="6674447"/>
                  <a:pt x="-13871" y="6518657"/>
                  <a:pt x="0" y="6251676"/>
                </a:cubicBezTo>
                <a:cubicBezTo>
                  <a:pt x="13871" y="5984695"/>
                  <a:pt x="40423" y="5733620"/>
                  <a:pt x="0" y="5427279"/>
                </a:cubicBezTo>
                <a:cubicBezTo>
                  <a:pt x="-40423" y="5120938"/>
                  <a:pt x="2238" y="4771589"/>
                  <a:pt x="0" y="4602883"/>
                </a:cubicBezTo>
                <a:cubicBezTo>
                  <a:pt x="-2238" y="4434177"/>
                  <a:pt x="14799" y="4360452"/>
                  <a:pt x="0" y="4121984"/>
                </a:cubicBezTo>
                <a:cubicBezTo>
                  <a:pt x="-14799" y="3883516"/>
                  <a:pt x="-9036" y="3526324"/>
                  <a:pt x="0" y="3366287"/>
                </a:cubicBezTo>
                <a:cubicBezTo>
                  <a:pt x="9036" y="3206250"/>
                  <a:pt x="-7576" y="3057158"/>
                  <a:pt x="0" y="2816689"/>
                </a:cubicBezTo>
                <a:cubicBezTo>
                  <a:pt x="7576" y="2576220"/>
                  <a:pt x="4050" y="2439938"/>
                  <a:pt x="0" y="2198392"/>
                </a:cubicBezTo>
                <a:cubicBezTo>
                  <a:pt x="-4050" y="1956846"/>
                  <a:pt x="-14655" y="1825226"/>
                  <a:pt x="0" y="1648794"/>
                </a:cubicBezTo>
                <a:cubicBezTo>
                  <a:pt x="14655" y="1472362"/>
                  <a:pt x="23911" y="1196818"/>
                  <a:pt x="0" y="893097"/>
                </a:cubicBezTo>
                <a:cubicBezTo>
                  <a:pt x="-23911" y="589376"/>
                  <a:pt x="-39382" y="195766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12665477" cy="6885274"/>
          </a:xfrm>
          <a:custGeom>
            <a:avLst/>
            <a:gdLst>
              <a:gd name="connsiteX0" fmla="*/ 0 w 12665477"/>
              <a:gd name="connsiteY0" fmla="*/ 0 h 6885274"/>
              <a:gd name="connsiteX1" fmla="*/ 793259 w 12665477"/>
              <a:gd name="connsiteY1" fmla="*/ 0 h 6885274"/>
              <a:gd name="connsiteX2" fmla="*/ 1459863 w 12665477"/>
              <a:gd name="connsiteY2" fmla="*/ 0 h 6885274"/>
              <a:gd name="connsiteX3" fmla="*/ 2379776 w 12665477"/>
              <a:gd name="connsiteY3" fmla="*/ 0 h 6885274"/>
              <a:gd name="connsiteX4" fmla="*/ 3173035 w 12665477"/>
              <a:gd name="connsiteY4" fmla="*/ 0 h 6885274"/>
              <a:gd name="connsiteX5" fmla="*/ 3459675 w 12665477"/>
              <a:gd name="connsiteY5" fmla="*/ 0 h 6885274"/>
              <a:gd name="connsiteX6" fmla="*/ 4252934 w 12665477"/>
              <a:gd name="connsiteY6" fmla="*/ 0 h 6885274"/>
              <a:gd name="connsiteX7" fmla="*/ 5046193 w 12665477"/>
              <a:gd name="connsiteY7" fmla="*/ 0 h 6885274"/>
              <a:gd name="connsiteX8" fmla="*/ 5586142 w 12665477"/>
              <a:gd name="connsiteY8" fmla="*/ 0 h 6885274"/>
              <a:gd name="connsiteX9" fmla="*/ 6506056 w 12665477"/>
              <a:gd name="connsiteY9" fmla="*/ 0 h 6885274"/>
              <a:gd name="connsiteX10" fmla="*/ 7299314 w 12665477"/>
              <a:gd name="connsiteY10" fmla="*/ 0 h 6885274"/>
              <a:gd name="connsiteX11" fmla="*/ 7712609 w 12665477"/>
              <a:gd name="connsiteY11" fmla="*/ 0 h 6885274"/>
              <a:gd name="connsiteX12" fmla="*/ 8632522 w 12665477"/>
              <a:gd name="connsiteY12" fmla="*/ 0 h 6885274"/>
              <a:gd name="connsiteX13" fmla="*/ 9299127 w 12665477"/>
              <a:gd name="connsiteY13" fmla="*/ 0 h 6885274"/>
              <a:gd name="connsiteX14" fmla="*/ 9839076 w 12665477"/>
              <a:gd name="connsiteY14" fmla="*/ 0 h 6885274"/>
              <a:gd name="connsiteX15" fmla="*/ 10125716 w 12665477"/>
              <a:gd name="connsiteY15" fmla="*/ 0 h 6885274"/>
              <a:gd name="connsiteX16" fmla="*/ 10665665 w 12665477"/>
              <a:gd name="connsiteY16" fmla="*/ 0 h 6885274"/>
              <a:gd name="connsiteX17" fmla="*/ 11332269 w 12665477"/>
              <a:gd name="connsiteY17" fmla="*/ 0 h 6885274"/>
              <a:gd name="connsiteX18" fmla="*/ 12665477 w 12665477"/>
              <a:gd name="connsiteY18" fmla="*/ 0 h 6885274"/>
              <a:gd name="connsiteX19" fmla="*/ 12665477 w 12665477"/>
              <a:gd name="connsiteY19" fmla="*/ 619675 h 6885274"/>
              <a:gd name="connsiteX20" fmla="*/ 12665477 w 12665477"/>
              <a:gd name="connsiteY20" fmla="*/ 1377055 h 6885274"/>
              <a:gd name="connsiteX21" fmla="*/ 12665477 w 12665477"/>
              <a:gd name="connsiteY21" fmla="*/ 1927877 h 6885274"/>
              <a:gd name="connsiteX22" fmla="*/ 12665477 w 12665477"/>
              <a:gd name="connsiteY22" fmla="*/ 2547551 h 6885274"/>
              <a:gd name="connsiteX23" fmla="*/ 12665477 w 12665477"/>
              <a:gd name="connsiteY23" fmla="*/ 3098373 h 6885274"/>
              <a:gd name="connsiteX24" fmla="*/ 12665477 w 12665477"/>
              <a:gd name="connsiteY24" fmla="*/ 3855753 h 6885274"/>
              <a:gd name="connsiteX25" fmla="*/ 12665477 w 12665477"/>
              <a:gd name="connsiteY25" fmla="*/ 4475428 h 6885274"/>
              <a:gd name="connsiteX26" fmla="*/ 12665477 w 12665477"/>
              <a:gd name="connsiteY26" fmla="*/ 4957397 h 6885274"/>
              <a:gd name="connsiteX27" fmla="*/ 12665477 w 12665477"/>
              <a:gd name="connsiteY27" fmla="*/ 5714777 h 6885274"/>
              <a:gd name="connsiteX28" fmla="*/ 12665477 w 12665477"/>
              <a:gd name="connsiteY28" fmla="*/ 6885274 h 6885274"/>
              <a:gd name="connsiteX29" fmla="*/ 12125528 w 12665477"/>
              <a:gd name="connsiteY29" fmla="*/ 6885274 h 6885274"/>
              <a:gd name="connsiteX30" fmla="*/ 11205614 w 12665477"/>
              <a:gd name="connsiteY30" fmla="*/ 6885274 h 6885274"/>
              <a:gd name="connsiteX31" fmla="*/ 10412355 w 12665477"/>
              <a:gd name="connsiteY31" fmla="*/ 6885274 h 6885274"/>
              <a:gd name="connsiteX32" fmla="*/ 9872406 w 12665477"/>
              <a:gd name="connsiteY32" fmla="*/ 6885274 h 6885274"/>
              <a:gd name="connsiteX33" fmla="*/ 9459112 w 12665477"/>
              <a:gd name="connsiteY33" fmla="*/ 6885274 h 6885274"/>
              <a:gd name="connsiteX34" fmla="*/ 9172472 w 12665477"/>
              <a:gd name="connsiteY34" fmla="*/ 6885274 h 6885274"/>
              <a:gd name="connsiteX35" fmla="*/ 8252558 w 12665477"/>
              <a:gd name="connsiteY35" fmla="*/ 6885274 h 6885274"/>
              <a:gd name="connsiteX36" fmla="*/ 7965918 w 12665477"/>
              <a:gd name="connsiteY36" fmla="*/ 6885274 h 6885274"/>
              <a:gd name="connsiteX37" fmla="*/ 7299314 w 12665477"/>
              <a:gd name="connsiteY37" fmla="*/ 6885274 h 6885274"/>
              <a:gd name="connsiteX38" fmla="*/ 7012675 w 12665477"/>
              <a:gd name="connsiteY38" fmla="*/ 6885274 h 6885274"/>
              <a:gd name="connsiteX39" fmla="*/ 6726035 w 12665477"/>
              <a:gd name="connsiteY39" fmla="*/ 6885274 h 6885274"/>
              <a:gd name="connsiteX40" fmla="*/ 6439395 w 12665477"/>
              <a:gd name="connsiteY40" fmla="*/ 6885274 h 6885274"/>
              <a:gd name="connsiteX41" fmla="*/ 5899446 w 12665477"/>
              <a:gd name="connsiteY41" fmla="*/ 6885274 h 6885274"/>
              <a:gd name="connsiteX42" fmla="*/ 5106187 w 12665477"/>
              <a:gd name="connsiteY42" fmla="*/ 6885274 h 6885274"/>
              <a:gd name="connsiteX43" fmla="*/ 4819547 w 12665477"/>
              <a:gd name="connsiteY43" fmla="*/ 6885274 h 6885274"/>
              <a:gd name="connsiteX44" fmla="*/ 4532908 w 12665477"/>
              <a:gd name="connsiteY44" fmla="*/ 6885274 h 6885274"/>
              <a:gd name="connsiteX45" fmla="*/ 3612994 w 12665477"/>
              <a:gd name="connsiteY45" fmla="*/ 6885274 h 6885274"/>
              <a:gd name="connsiteX46" fmla="*/ 3073045 w 12665477"/>
              <a:gd name="connsiteY46" fmla="*/ 6885274 h 6885274"/>
              <a:gd name="connsiteX47" fmla="*/ 2153131 w 12665477"/>
              <a:gd name="connsiteY47" fmla="*/ 6885274 h 6885274"/>
              <a:gd name="connsiteX48" fmla="*/ 1866491 w 12665477"/>
              <a:gd name="connsiteY48" fmla="*/ 6885274 h 6885274"/>
              <a:gd name="connsiteX49" fmla="*/ 1199887 w 12665477"/>
              <a:gd name="connsiteY49" fmla="*/ 6885274 h 6885274"/>
              <a:gd name="connsiteX50" fmla="*/ 786593 w 12665477"/>
              <a:gd name="connsiteY50" fmla="*/ 6885274 h 6885274"/>
              <a:gd name="connsiteX51" fmla="*/ 0 w 12665477"/>
              <a:gd name="connsiteY51" fmla="*/ 6885274 h 6885274"/>
              <a:gd name="connsiteX52" fmla="*/ 0 w 12665477"/>
              <a:gd name="connsiteY52" fmla="*/ 6334452 h 6885274"/>
              <a:gd name="connsiteX53" fmla="*/ 0 w 12665477"/>
              <a:gd name="connsiteY53" fmla="*/ 5852483 h 6885274"/>
              <a:gd name="connsiteX54" fmla="*/ 0 w 12665477"/>
              <a:gd name="connsiteY54" fmla="*/ 5095103 h 6885274"/>
              <a:gd name="connsiteX55" fmla="*/ 0 w 12665477"/>
              <a:gd name="connsiteY55" fmla="*/ 4475428 h 6885274"/>
              <a:gd name="connsiteX56" fmla="*/ 0 w 12665477"/>
              <a:gd name="connsiteY56" fmla="*/ 3855753 h 6885274"/>
              <a:gd name="connsiteX57" fmla="*/ 0 w 12665477"/>
              <a:gd name="connsiteY57" fmla="*/ 3304932 h 6885274"/>
              <a:gd name="connsiteX58" fmla="*/ 0 w 12665477"/>
              <a:gd name="connsiteY58" fmla="*/ 2822962 h 6885274"/>
              <a:gd name="connsiteX59" fmla="*/ 0 w 12665477"/>
              <a:gd name="connsiteY59" fmla="*/ 2203288 h 6885274"/>
              <a:gd name="connsiteX60" fmla="*/ 0 w 12665477"/>
              <a:gd name="connsiteY60" fmla="*/ 1377055 h 6885274"/>
              <a:gd name="connsiteX61" fmla="*/ 0 w 12665477"/>
              <a:gd name="connsiteY61" fmla="*/ 619675 h 6885274"/>
              <a:gd name="connsiteX62" fmla="*/ 0 w 12665477"/>
              <a:gd name="connsiteY62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665477" h="6885274" fill="none" extrusionOk="0">
                <a:moveTo>
                  <a:pt x="0" y="0"/>
                </a:moveTo>
                <a:cubicBezTo>
                  <a:pt x="182403" y="18924"/>
                  <a:pt x="500660" y="-22097"/>
                  <a:pt x="793259" y="0"/>
                </a:cubicBezTo>
                <a:cubicBezTo>
                  <a:pt x="1085858" y="22097"/>
                  <a:pt x="1200334" y="8725"/>
                  <a:pt x="1459863" y="0"/>
                </a:cubicBezTo>
                <a:cubicBezTo>
                  <a:pt x="1719392" y="-8725"/>
                  <a:pt x="1954241" y="36366"/>
                  <a:pt x="2379776" y="0"/>
                </a:cubicBezTo>
                <a:cubicBezTo>
                  <a:pt x="2805311" y="-36366"/>
                  <a:pt x="2799612" y="-34858"/>
                  <a:pt x="3173035" y="0"/>
                </a:cubicBezTo>
                <a:cubicBezTo>
                  <a:pt x="3546458" y="34858"/>
                  <a:pt x="3385665" y="10515"/>
                  <a:pt x="3459675" y="0"/>
                </a:cubicBezTo>
                <a:cubicBezTo>
                  <a:pt x="3533685" y="-10515"/>
                  <a:pt x="4067209" y="28263"/>
                  <a:pt x="4252934" y="0"/>
                </a:cubicBezTo>
                <a:cubicBezTo>
                  <a:pt x="4438659" y="-28263"/>
                  <a:pt x="4847861" y="-30730"/>
                  <a:pt x="5046193" y="0"/>
                </a:cubicBezTo>
                <a:cubicBezTo>
                  <a:pt x="5244525" y="30730"/>
                  <a:pt x="5474022" y="15676"/>
                  <a:pt x="5586142" y="0"/>
                </a:cubicBezTo>
                <a:cubicBezTo>
                  <a:pt x="5698262" y="-15676"/>
                  <a:pt x="6116421" y="1677"/>
                  <a:pt x="6506056" y="0"/>
                </a:cubicBezTo>
                <a:cubicBezTo>
                  <a:pt x="6895691" y="-1677"/>
                  <a:pt x="6984282" y="25091"/>
                  <a:pt x="7299314" y="0"/>
                </a:cubicBezTo>
                <a:cubicBezTo>
                  <a:pt x="7614346" y="-25091"/>
                  <a:pt x="7522079" y="18004"/>
                  <a:pt x="7712609" y="0"/>
                </a:cubicBezTo>
                <a:cubicBezTo>
                  <a:pt x="7903139" y="-18004"/>
                  <a:pt x="8297519" y="-19264"/>
                  <a:pt x="8632522" y="0"/>
                </a:cubicBezTo>
                <a:cubicBezTo>
                  <a:pt x="8967525" y="19264"/>
                  <a:pt x="8974731" y="-23889"/>
                  <a:pt x="9299127" y="0"/>
                </a:cubicBezTo>
                <a:cubicBezTo>
                  <a:pt x="9623523" y="23889"/>
                  <a:pt x="9573045" y="21760"/>
                  <a:pt x="9839076" y="0"/>
                </a:cubicBezTo>
                <a:cubicBezTo>
                  <a:pt x="10105107" y="-21760"/>
                  <a:pt x="10033481" y="-1041"/>
                  <a:pt x="10125716" y="0"/>
                </a:cubicBezTo>
                <a:cubicBezTo>
                  <a:pt x="10217951" y="1041"/>
                  <a:pt x="10473847" y="26856"/>
                  <a:pt x="10665665" y="0"/>
                </a:cubicBezTo>
                <a:cubicBezTo>
                  <a:pt x="10857483" y="-26856"/>
                  <a:pt x="11095052" y="-2586"/>
                  <a:pt x="11332269" y="0"/>
                </a:cubicBezTo>
                <a:cubicBezTo>
                  <a:pt x="11569486" y="2586"/>
                  <a:pt x="12159761" y="49175"/>
                  <a:pt x="12665477" y="0"/>
                </a:cubicBezTo>
                <a:cubicBezTo>
                  <a:pt x="12672549" y="227233"/>
                  <a:pt x="12655815" y="402654"/>
                  <a:pt x="12665477" y="619675"/>
                </a:cubicBezTo>
                <a:cubicBezTo>
                  <a:pt x="12675139" y="836696"/>
                  <a:pt x="12633408" y="1104333"/>
                  <a:pt x="12665477" y="1377055"/>
                </a:cubicBezTo>
                <a:cubicBezTo>
                  <a:pt x="12697546" y="1649777"/>
                  <a:pt x="12665978" y="1804101"/>
                  <a:pt x="12665477" y="1927877"/>
                </a:cubicBezTo>
                <a:cubicBezTo>
                  <a:pt x="12664976" y="2051653"/>
                  <a:pt x="12640282" y="2413473"/>
                  <a:pt x="12665477" y="2547551"/>
                </a:cubicBezTo>
                <a:cubicBezTo>
                  <a:pt x="12690672" y="2681629"/>
                  <a:pt x="12642646" y="2938754"/>
                  <a:pt x="12665477" y="3098373"/>
                </a:cubicBezTo>
                <a:cubicBezTo>
                  <a:pt x="12688308" y="3257992"/>
                  <a:pt x="12677470" y="3650513"/>
                  <a:pt x="12665477" y="3855753"/>
                </a:cubicBezTo>
                <a:cubicBezTo>
                  <a:pt x="12653484" y="4060993"/>
                  <a:pt x="12656198" y="4248188"/>
                  <a:pt x="12665477" y="4475428"/>
                </a:cubicBezTo>
                <a:cubicBezTo>
                  <a:pt x="12674756" y="4702668"/>
                  <a:pt x="12682434" y="4797103"/>
                  <a:pt x="12665477" y="4957397"/>
                </a:cubicBezTo>
                <a:cubicBezTo>
                  <a:pt x="12648520" y="5117691"/>
                  <a:pt x="12629731" y="5355050"/>
                  <a:pt x="12665477" y="5714777"/>
                </a:cubicBezTo>
                <a:cubicBezTo>
                  <a:pt x="12701223" y="6074504"/>
                  <a:pt x="12708005" y="6486002"/>
                  <a:pt x="12665477" y="6885274"/>
                </a:cubicBezTo>
                <a:cubicBezTo>
                  <a:pt x="12470074" y="6870302"/>
                  <a:pt x="12327249" y="6881449"/>
                  <a:pt x="12125528" y="6885274"/>
                </a:cubicBezTo>
                <a:cubicBezTo>
                  <a:pt x="11923807" y="6889099"/>
                  <a:pt x="11639291" y="6870993"/>
                  <a:pt x="11205614" y="6885274"/>
                </a:cubicBezTo>
                <a:cubicBezTo>
                  <a:pt x="10771937" y="6899555"/>
                  <a:pt x="10769197" y="6911373"/>
                  <a:pt x="10412355" y="6885274"/>
                </a:cubicBezTo>
                <a:cubicBezTo>
                  <a:pt x="10055513" y="6859175"/>
                  <a:pt x="10109277" y="6912201"/>
                  <a:pt x="9872406" y="6885274"/>
                </a:cubicBezTo>
                <a:cubicBezTo>
                  <a:pt x="9635535" y="6858347"/>
                  <a:pt x="9637591" y="6879863"/>
                  <a:pt x="9459112" y="6885274"/>
                </a:cubicBezTo>
                <a:cubicBezTo>
                  <a:pt x="9280633" y="6890685"/>
                  <a:pt x="9304827" y="6877292"/>
                  <a:pt x="9172472" y="6885274"/>
                </a:cubicBezTo>
                <a:cubicBezTo>
                  <a:pt x="9040117" y="6893256"/>
                  <a:pt x="8561066" y="6893268"/>
                  <a:pt x="8252558" y="6885274"/>
                </a:cubicBezTo>
                <a:cubicBezTo>
                  <a:pt x="7944050" y="6877280"/>
                  <a:pt x="8060252" y="6882613"/>
                  <a:pt x="7965918" y="6885274"/>
                </a:cubicBezTo>
                <a:cubicBezTo>
                  <a:pt x="7871584" y="6887935"/>
                  <a:pt x="7567197" y="6852807"/>
                  <a:pt x="7299314" y="6885274"/>
                </a:cubicBezTo>
                <a:cubicBezTo>
                  <a:pt x="7031431" y="6917741"/>
                  <a:pt x="7144020" y="6873288"/>
                  <a:pt x="7012675" y="6885274"/>
                </a:cubicBezTo>
                <a:cubicBezTo>
                  <a:pt x="6881330" y="6897260"/>
                  <a:pt x="6850024" y="6872905"/>
                  <a:pt x="6726035" y="6885274"/>
                </a:cubicBezTo>
                <a:cubicBezTo>
                  <a:pt x="6602046" y="6897643"/>
                  <a:pt x="6554474" y="6897257"/>
                  <a:pt x="6439395" y="6885274"/>
                </a:cubicBezTo>
                <a:cubicBezTo>
                  <a:pt x="6324316" y="6873291"/>
                  <a:pt x="6023201" y="6896315"/>
                  <a:pt x="5899446" y="6885274"/>
                </a:cubicBezTo>
                <a:cubicBezTo>
                  <a:pt x="5775691" y="6874233"/>
                  <a:pt x="5370654" y="6871728"/>
                  <a:pt x="5106187" y="6885274"/>
                </a:cubicBezTo>
                <a:cubicBezTo>
                  <a:pt x="4841720" y="6898820"/>
                  <a:pt x="4943296" y="6888464"/>
                  <a:pt x="4819547" y="6885274"/>
                </a:cubicBezTo>
                <a:cubicBezTo>
                  <a:pt x="4695798" y="6882084"/>
                  <a:pt x="4596739" y="6894204"/>
                  <a:pt x="4532908" y="6885274"/>
                </a:cubicBezTo>
                <a:cubicBezTo>
                  <a:pt x="4469077" y="6876344"/>
                  <a:pt x="3818001" y="6866688"/>
                  <a:pt x="3612994" y="6885274"/>
                </a:cubicBezTo>
                <a:cubicBezTo>
                  <a:pt x="3407987" y="6903860"/>
                  <a:pt x="3284357" y="6886351"/>
                  <a:pt x="3073045" y="6885274"/>
                </a:cubicBezTo>
                <a:cubicBezTo>
                  <a:pt x="2861733" y="6884197"/>
                  <a:pt x="2400399" y="6901150"/>
                  <a:pt x="2153131" y="6885274"/>
                </a:cubicBezTo>
                <a:cubicBezTo>
                  <a:pt x="1905863" y="6869398"/>
                  <a:pt x="1951105" y="6899133"/>
                  <a:pt x="1866491" y="6885274"/>
                </a:cubicBezTo>
                <a:cubicBezTo>
                  <a:pt x="1781877" y="6871415"/>
                  <a:pt x="1350289" y="6897238"/>
                  <a:pt x="1199887" y="6885274"/>
                </a:cubicBezTo>
                <a:cubicBezTo>
                  <a:pt x="1049485" y="6873310"/>
                  <a:pt x="944758" y="6894871"/>
                  <a:pt x="786593" y="6885274"/>
                </a:cubicBezTo>
                <a:cubicBezTo>
                  <a:pt x="628428" y="6875677"/>
                  <a:pt x="389644" y="6923414"/>
                  <a:pt x="0" y="6885274"/>
                </a:cubicBezTo>
                <a:cubicBezTo>
                  <a:pt x="11854" y="6620074"/>
                  <a:pt x="-14388" y="6568973"/>
                  <a:pt x="0" y="6334452"/>
                </a:cubicBezTo>
                <a:cubicBezTo>
                  <a:pt x="14388" y="6099931"/>
                  <a:pt x="6136" y="5966614"/>
                  <a:pt x="0" y="5852483"/>
                </a:cubicBezTo>
                <a:cubicBezTo>
                  <a:pt x="-6136" y="5738352"/>
                  <a:pt x="-24108" y="5447633"/>
                  <a:pt x="0" y="5095103"/>
                </a:cubicBezTo>
                <a:cubicBezTo>
                  <a:pt x="24108" y="4742573"/>
                  <a:pt x="-29160" y="4619765"/>
                  <a:pt x="0" y="4475428"/>
                </a:cubicBezTo>
                <a:cubicBezTo>
                  <a:pt x="29160" y="4331092"/>
                  <a:pt x="-17913" y="4008465"/>
                  <a:pt x="0" y="3855753"/>
                </a:cubicBezTo>
                <a:cubicBezTo>
                  <a:pt x="17913" y="3703041"/>
                  <a:pt x="4802" y="3572451"/>
                  <a:pt x="0" y="3304932"/>
                </a:cubicBezTo>
                <a:cubicBezTo>
                  <a:pt x="-4802" y="3037413"/>
                  <a:pt x="21046" y="3055600"/>
                  <a:pt x="0" y="2822962"/>
                </a:cubicBezTo>
                <a:cubicBezTo>
                  <a:pt x="-21046" y="2590324"/>
                  <a:pt x="-6057" y="2496530"/>
                  <a:pt x="0" y="2203288"/>
                </a:cubicBezTo>
                <a:cubicBezTo>
                  <a:pt x="6057" y="1910046"/>
                  <a:pt x="-22821" y="1655046"/>
                  <a:pt x="0" y="1377055"/>
                </a:cubicBezTo>
                <a:cubicBezTo>
                  <a:pt x="22821" y="1099064"/>
                  <a:pt x="-11155" y="922650"/>
                  <a:pt x="0" y="619675"/>
                </a:cubicBezTo>
                <a:cubicBezTo>
                  <a:pt x="11155" y="316700"/>
                  <a:pt x="2367" y="295414"/>
                  <a:pt x="0" y="0"/>
                </a:cubicBezTo>
                <a:close/>
              </a:path>
              <a:path w="12665477" h="6885274" stroke="0" extrusionOk="0">
                <a:moveTo>
                  <a:pt x="0" y="0"/>
                </a:moveTo>
                <a:cubicBezTo>
                  <a:pt x="126201" y="76"/>
                  <a:pt x="168606" y="13691"/>
                  <a:pt x="286640" y="0"/>
                </a:cubicBezTo>
                <a:cubicBezTo>
                  <a:pt x="404674" y="-13691"/>
                  <a:pt x="623345" y="-8924"/>
                  <a:pt x="826589" y="0"/>
                </a:cubicBezTo>
                <a:cubicBezTo>
                  <a:pt x="1029833" y="8924"/>
                  <a:pt x="1103181" y="9047"/>
                  <a:pt x="1239884" y="0"/>
                </a:cubicBezTo>
                <a:cubicBezTo>
                  <a:pt x="1376587" y="-9047"/>
                  <a:pt x="1389384" y="9859"/>
                  <a:pt x="1526523" y="0"/>
                </a:cubicBezTo>
                <a:cubicBezTo>
                  <a:pt x="1663662" y="-9859"/>
                  <a:pt x="2206670" y="-43539"/>
                  <a:pt x="2446437" y="0"/>
                </a:cubicBezTo>
                <a:cubicBezTo>
                  <a:pt x="2686204" y="43539"/>
                  <a:pt x="2616498" y="6586"/>
                  <a:pt x="2733077" y="0"/>
                </a:cubicBezTo>
                <a:cubicBezTo>
                  <a:pt x="2849656" y="-6586"/>
                  <a:pt x="3217187" y="33077"/>
                  <a:pt x="3399681" y="0"/>
                </a:cubicBezTo>
                <a:cubicBezTo>
                  <a:pt x="3582175" y="-33077"/>
                  <a:pt x="3701905" y="-16411"/>
                  <a:pt x="3939630" y="0"/>
                </a:cubicBezTo>
                <a:cubicBezTo>
                  <a:pt x="4177355" y="16411"/>
                  <a:pt x="4263622" y="24182"/>
                  <a:pt x="4479579" y="0"/>
                </a:cubicBezTo>
                <a:cubicBezTo>
                  <a:pt x="4695536" y="-24182"/>
                  <a:pt x="4751822" y="-24190"/>
                  <a:pt x="5019529" y="0"/>
                </a:cubicBezTo>
                <a:cubicBezTo>
                  <a:pt x="5287236" y="24190"/>
                  <a:pt x="5489792" y="30986"/>
                  <a:pt x="5812787" y="0"/>
                </a:cubicBezTo>
                <a:cubicBezTo>
                  <a:pt x="6135782" y="-30986"/>
                  <a:pt x="6199416" y="28457"/>
                  <a:pt x="6479391" y="0"/>
                </a:cubicBezTo>
                <a:cubicBezTo>
                  <a:pt x="6759366" y="-28457"/>
                  <a:pt x="7080377" y="4768"/>
                  <a:pt x="7399305" y="0"/>
                </a:cubicBezTo>
                <a:cubicBezTo>
                  <a:pt x="7718233" y="-4768"/>
                  <a:pt x="7755972" y="23963"/>
                  <a:pt x="7939254" y="0"/>
                </a:cubicBezTo>
                <a:cubicBezTo>
                  <a:pt x="8122536" y="-23963"/>
                  <a:pt x="8326342" y="8617"/>
                  <a:pt x="8605858" y="0"/>
                </a:cubicBezTo>
                <a:cubicBezTo>
                  <a:pt x="8885374" y="-8617"/>
                  <a:pt x="9019890" y="436"/>
                  <a:pt x="9145808" y="0"/>
                </a:cubicBezTo>
                <a:cubicBezTo>
                  <a:pt x="9271726" y="-436"/>
                  <a:pt x="9761138" y="-5523"/>
                  <a:pt x="10065721" y="0"/>
                </a:cubicBezTo>
                <a:cubicBezTo>
                  <a:pt x="10370304" y="5523"/>
                  <a:pt x="10454796" y="9257"/>
                  <a:pt x="10605670" y="0"/>
                </a:cubicBezTo>
                <a:cubicBezTo>
                  <a:pt x="10756544" y="-9257"/>
                  <a:pt x="10937543" y="17034"/>
                  <a:pt x="11145620" y="0"/>
                </a:cubicBezTo>
                <a:cubicBezTo>
                  <a:pt x="11353697" y="-17034"/>
                  <a:pt x="11570449" y="-8272"/>
                  <a:pt x="11812224" y="0"/>
                </a:cubicBezTo>
                <a:cubicBezTo>
                  <a:pt x="12053999" y="8272"/>
                  <a:pt x="12407892" y="11842"/>
                  <a:pt x="12665477" y="0"/>
                </a:cubicBezTo>
                <a:cubicBezTo>
                  <a:pt x="12655443" y="201372"/>
                  <a:pt x="12665972" y="420339"/>
                  <a:pt x="12665477" y="550822"/>
                </a:cubicBezTo>
                <a:cubicBezTo>
                  <a:pt x="12664982" y="681305"/>
                  <a:pt x="12677476" y="888649"/>
                  <a:pt x="12665477" y="1032791"/>
                </a:cubicBezTo>
                <a:cubicBezTo>
                  <a:pt x="12653478" y="1176933"/>
                  <a:pt x="12641490" y="1327772"/>
                  <a:pt x="12665477" y="1514760"/>
                </a:cubicBezTo>
                <a:cubicBezTo>
                  <a:pt x="12689464" y="1701748"/>
                  <a:pt x="12663054" y="1775197"/>
                  <a:pt x="12665477" y="1996729"/>
                </a:cubicBezTo>
                <a:cubicBezTo>
                  <a:pt x="12667900" y="2218261"/>
                  <a:pt x="12650285" y="2371791"/>
                  <a:pt x="12665477" y="2478699"/>
                </a:cubicBezTo>
                <a:cubicBezTo>
                  <a:pt x="12680670" y="2585607"/>
                  <a:pt x="12691203" y="2859496"/>
                  <a:pt x="12665477" y="3029521"/>
                </a:cubicBezTo>
                <a:cubicBezTo>
                  <a:pt x="12639751" y="3199546"/>
                  <a:pt x="12661172" y="3508833"/>
                  <a:pt x="12665477" y="3718048"/>
                </a:cubicBezTo>
                <a:cubicBezTo>
                  <a:pt x="12669782" y="3927263"/>
                  <a:pt x="12661536" y="4102852"/>
                  <a:pt x="12665477" y="4337723"/>
                </a:cubicBezTo>
                <a:cubicBezTo>
                  <a:pt x="12669418" y="4572594"/>
                  <a:pt x="12673728" y="4702627"/>
                  <a:pt x="12665477" y="4888545"/>
                </a:cubicBezTo>
                <a:cubicBezTo>
                  <a:pt x="12657226" y="5074463"/>
                  <a:pt x="12689259" y="5253835"/>
                  <a:pt x="12665477" y="5508219"/>
                </a:cubicBezTo>
                <a:cubicBezTo>
                  <a:pt x="12641695" y="5762603"/>
                  <a:pt x="12710471" y="6388297"/>
                  <a:pt x="12665477" y="6885274"/>
                </a:cubicBezTo>
                <a:cubicBezTo>
                  <a:pt x="12393432" y="6918300"/>
                  <a:pt x="12260546" y="6868370"/>
                  <a:pt x="11872218" y="6885274"/>
                </a:cubicBezTo>
                <a:cubicBezTo>
                  <a:pt x="11483890" y="6902178"/>
                  <a:pt x="11537510" y="6875159"/>
                  <a:pt x="11332269" y="6885274"/>
                </a:cubicBezTo>
                <a:cubicBezTo>
                  <a:pt x="11127028" y="6895389"/>
                  <a:pt x="10796660" y="6920566"/>
                  <a:pt x="10539010" y="6885274"/>
                </a:cubicBezTo>
                <a:cubicBezTo>
                  <a:pt x="10281360" y="6849982"/>
                  <a:pt x="10261599" y="6883729"/>
                  <a:pt x="10125716" y="6885274"/>
                </a:cubicBezTo>
                <a:cubicBezTo>
                  <a:pt x="9989833" y="6886819"/>
                  <a:pt x="9625406" y="6924583"/>
                  <a:pt x="9332457" y="6885274"/>
                </a:cubicBezTo>
                <a:cubicBezTo>
                  <a:pt x="9039508" y="6845965"/>
                  <a:pt x="9131695" y="6883249"/>
                  <a:pt x="9045817" y="6885274"/>
                </a:cubicBezTo>
                <a:cubicBezTo>
                  <a:pt x="8959939" y="6887299"/>
                  <a:pt x="8634590" y="6889628"/>
                  <a:pt x="8505868" y="6885274"/>
                </a:cubicBezTo>
                <a:cubicBezTo>
                  <a:pt x="8377146" y="6880920"/>
                  <a:pt x="8087696" y="6905036"/>
                  <a:pt x="7712609" y="6885274"/>
                </a:cubicBezTo>
                <a:cubicBezTo>
                  <a:pt x="7337522" y="6865512"/>
                  <a:pt x="7296643" y="6889826"/>
                  <a:pt x="6919350" y="6885274"/>
                </a:cubicBezTo>
                <a:cubicBezTo>
                  <a:pt x="6542057" y="6880722"/>
                  <a:pt x="6345035" y="6874831"/>
                  <a:pt x="6126091" y="6885274"/>
                </a:cubicBezTo>
                <a:cubicBezTo>
                  <a:pt x="5907147" y="6895717"/>
                  <a:pt x="5743615" y="6898897"/>
                  <a:pt x="5586142" y="6885274"/>
                </a:cubicBezTo>
                <a:cubicBezTo>
                  <a:pt x="5428669" y="6871651"/>
                  <a:pt x="5403179" y="6885991"/>
                  <a:pt x="5299502" y="6885274"/>
                </a:cubicBezTo>
                <a:cubicBezTo>
                  <a:pt x="5195825" y="6884557"/>
                  <a:pt x="5114217" y="6895611"/>
                  <a:pt x="5012862" y="6885274"/>
                </a:cubicBezTo>
                <a:cubicBezTo>
                  <a:pt x="4911507" y="6874937"/>
                  <a:pt x="4532636" y="6879715"/>
                  <a:pt x="4219604" y="6885274"/>
                </a:cubicBezTo>
                <a:cubicBezTo>
                  <a:pt x="3906572" y="6890833"/>
                  <a:pt x="3714038" y="6864177"/>
                  <a:pt x="3299690" y="6885274"/>
                </a:cubicBezTo>
                <a:cubicBezTo>
                  <a:pt x="2885342" y="6906371"/>
                  <a:pt x="2757418" y="6858699"/>
                  <a:pt x="2379776" y="6885274"/>
                </a:cubicBezTo>
                <a:cubicBezTo>
                  <a:pt x="2002134" y="6911849"/>
                  <a:pt x="2156152" y="6878845"/>
                  <a:pt x="2093137" y="6885274"/>
                </a:cubicBezTo>
                <a:cubicBezTo>
                  <a:pt x="2030122" y="6891703"/>
                  <a:pt x="1650373" y="6875661"/>
                  <a:pt x="1299878" y="6885274"/>
                </a:cubicBezTo>
                <a:cubicBezTo>
                  <a:pt x="949383" y="6894887"/>
                  <a:pt x="773386" y="6904805"/>
                  <a:pt x="633274" y="6885274"/>
                </a:cubicBezTo>
                <a:cubicBezTo>
                  <a:pt x="493162" y="6865743"/>
                  <a:pt x="209090" y="6889702"/>
                  <a:pt x="0" y="6885274"/>
                </a:cubicBezTo>
                <a:cubicBezTo>
                  <a:pt x="-10277" y="6750940"/>
                  <a:pt x="-25675" y="6543608"/>
                  <a:pt x="0" y="6334452"/>
                </a:cubicBezTo>
                <a:cubicBezTo>
                  <a:pt x="25675" y="6125296"/>
                  <a:pt x="1289" y="5753140"/>
                  <a:pt x="0" y="5508219"/>
                </a:cubicBezTo>
                <a:cubicBezTo>
                  <a:pt x="-1289" y="5263298"/>
                  <a:pt x="-27563" y="5130513"/>
                  <a:pt x="0" y="4819692"/>
                </a:cubicBezTo>
                <a:cubicBezTo>
                  <a:pt x="27563" y="4508871"/>
                  <a:pt x="26776" y="4269072"/>
                  <a:pt x="0" y="3993459"/>
                </a:cubicBezTo>
                <a:cubicBezTo>
                  <a:pt x="-26776" y="3717846"/>
                  <a:pt x="-26049" y="3554046"/>
                  <a:pt x="0" y="3236079"/>
                </a:cubicBezTo>
                <a:cubicBezTo>
                  <a:pt x="26049" y="2918112"/>
                  <a:pt x="-11271" y="2898837"/>
                  <a:pt x="0" y="2754110"/>
                </a:cubicBezTo>
                <a:cubicBezTo>
                  <a:pt x="11271" y="2609383"/>
                  <a:pt x="-11803" y="2420225"/>
                  <a:pt x="0" y="2134435"/>
                </a:cubicBezTo>
                <a:cubicBezTo>
                  <a:pt x="11803" y="1848645"/>
                  <a:pt x="-29043" y="1677815"/>
                  <a:pt x="0" y="1514760"/>
                </a:cubicBezTo>
                <a:cubicBezTo>
                  <a:pt x="29043" y="1351706"/>
                  <a:pt x="-11209" y="1081191"/>
                  <a:pt x="0" y="895086"/>
                </a:cubicBezTo>
                <a:cubicBezTo>
                  <a:pt x="11209" y="708981"/>
                  <a:pt x="-5594" y="277567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2907854" cy="6893639"/>
          </a:xfrm>
          <a:custGeom>
            <a:avLst/>
            <a:gdLst>
              <a:gd name="connsiteX0" fmla="*/ 0 w 12907854"/>
              <a:gd name="connsiteY0" fmla="*/ 0 h 6893639"/>
              <a:gd name="connsiteX1" fmla="*/ 292125 w 12907854"/>
              <a:gd name="connsiteY1" fmla="*/ 0 h 6893639"/>
              <a:gd name="connsiteX2" fmla="*/ 584250 w 12907854"/>
              <a:gd name="connsiteY2" fmla="*/ 0 h 6893639"/>
              <a:gd name="connsiteX3" fmla="*/ 1134532 w 12907854"/>
              <a:gd name="connsiteY3" fmla="*/ 0 h 6893639"/>
              <a:gd name="connsiteX4" fmla="*/ 2072050 w 12907854"/>
              <a:gd name="connsiteY4" fmla="*/ 0 h 6893639"/>
              <a:gd name="connsiteX5" fmla="*/ 2493254 w 12907854"/>
              <a:gd name="connsiteY5" fmla="*/ 0 h 6893639"/>
              <a:gd name="connsiteX6" fmla="*/ 2914458 w 12907854"/>
              <a:gd name="connsiteY6" fmla="*/ 0 h 6893639"/>
              <a:gd name="connsiteX7" fmla="*/ 3851975 w 12907854"/>
              <a:gd name="connsiteY7" fmla="*/ 0 h 6893639"/>
              <a:gd name="connsiteX8" fmla="*/ 4402258 w 12907854"/>
              <a:gd name="connsiteY8" fmla="*/ 0 h 6893639"/>
              <a:gd name="connsiteX9" fmla="*/ 5210697 w 12907854"/>
              <a:gd name="connsiteY9" fmla="*/ 0 h 6893639"/>
              <a:gd name="connsiteX10" fmla="*/ 6148215 w 12907854"/>
              <a:gd name="connsiteY10" fmla="*/ 0 h 6893639"/>
              <a:gd name="connsiteX11" fmla="*/ 6698497 w 12907854"/>
              <a:gd name="connsiteY11" fmla="*/ 0 h 6893639"/>
              <a:gd name="connsiteX12" fmla="*/ 6990622 w 12907854"/>
              <a:gd name="connsiteY12" fmla="*/ 0 h 6893639"/>
              <a:gd name="connsiteX13" fmla="*/ 7540904 w 12907854"/>
              <a:gd name="connsiteY13" fmla="*/ 0 h 6893639"/>
              <a:gd name="connsiteX14" fmla="*/ 8478422 w 12907854"/>
              <a:gd name="connsiteY14" fmla="*/ 0 h 6893639"/>
              <a:gd name="connsiteX15" fmla="*/ 8899626 w 12907854"/>
              <a:gd name="connsiteY15" fmla="*/ 0 h 6893639"/>
              <a:gd name="connsiteX16" fmla="*/ 9449908 w 12907854"/>
              <a:gd name="connsiteY16" fmla="*/ 0 h 6893639"/>
              <a:gd name="connsiteX17" fmla="*/ 9742033 w 12907854"/>
              <a:gd name="connsiteY17" fmla="*/ 0 h 6893639"/>
              <a:gd name="connsiteX18" fmla="*/ 10292315 w 12907854"/>
              <a:gd name="connsiteY18" fmla="*/ 0 h 6893639"/>
              <a:gd name="connsiteX19" fmla="*/ 11229833 w 12907854"/>
              <a:gd name="connsiteY19" fmla="*/ 0 h 6893639"/>
              <a:gd name="connsiteX20" fmla="*/ 12167351 w 12907854"/>
              <a:gd name="connsiteY20" fmla="*/ 0 h 6893639"/>
              <a:gd name="connsiteX21" fmla="*/ 12907854 w 12907854"/>
              <a:gd name="connsiteY21" fmla="*/ 0 h 6893639"/>
              <a:gd name="connsiteX22" fmla="*/ 12907854 w 12907854"/>
              <a:gd name="connsiteY22" fmla="*/ 827237 h 6893639"/>
              <a:gd name="connsiteX23" fmla="*/ 12907854 w 12907854"/>
              <a:gd name="connsiteY23" fmla="*/ 1378728 h 6893639"/>
              <a:gd name="connsiteX24" fmla="*/ 12907854 w 12907854"/>
              <a:gd name="connsiteY24" fmla="*/ 1930219 h 6893639"/>
              <a:gd name="connsiteX25" fmla="*/ 12907854 w 12907854"/>
              <a:gd name="connsiteY25" fmla="*/ 2550646 h 6893639"/>
              <a:gd name="connsiteX26" fmla="*/ 12907854 w 12907854"/>
              <a:gd name="connsiteY26" fmla="*/ 3102138 h 6893639"/>
              <a:gd name="connsiteX27" fmla="*/ 12907854 w 12907854"/>
              <a:gd name="connsiteY27" fmla="*/ 3722565 h 6893639"/>
              <a:gd name="connsiteX28" fmla="*/ 12907854 w 12907854"/>
              <a:gd name="connsiteY28" fmla="*/ 4205120 h 6893639"/>
              <a:gd name="connsiteX29" fmla="*/ 12907854 w 12907854"/>
              <a:gd name="connsiteY29" fmla="*/ 5032356 h 6893639"/>
              <a:gd name="connsiteX30" fmla="*/ 12907854 w 12907854"/>
              <a:gd name="connsiteY30" fmla="*/ 5721720 h 6893639"/>
              <a:gd name="connsiteX31" fmla="*/ 12907854 w 12907854"/>
              <a:gd name="connsiteY31" fmla="*/ 6204275 h 6893639"/>
              <a:gd name="connsiteX32" fmla="*/ 12907854 w 12907854"/>
              <a:gd name="connsiteY32" fmla="*/ 6893639 h 6893639"/>
              <a:gd name="connsiteX33" fmla="*/ 12357572 w 12907854"/>
              <a:gd name="connsiteY33" fmla="*/ 6893639 h 6893639"/>
              <a:gd name="connsiteX34" fmla="*/ 12065447 w 12907854"/>
              <a:gd name="connsiteY34" fmla="*/ 6893639 h 6893639"/>
              <a:gd name="connsiteX35" fmla="*/ 11515164 w 12907854"/>
              <a:gd name="connsiteY35" fmla="*/ 6893639 h 6893639"/>
              <a:gd name="connsiteX36" fmla="*/ 11223039 w 12907854"/>
              <a:gd name="connsiteY36" fmla="*/ 6893639 h 6893639"/>
              <a:gd name="connsiteX37" fmla="*/ 10543679 w 12907854"/>
              <a:gd name="connsiteY37" fmla="*/ 6893639 h 6893639"/>
              <a:gd name="connsiteX38" fmla="*/ 9993396 w 12907854"/>
              <a:gd name="connsiteY38" fmla="*/ 6893639 h 6893639"/>
              <a:gd name="connsiteX39" fmla="*/ 9184957 w 12907854"/>
              <a:gd name="connsiteY39" fmla="*/ 6893639 h 6893639"/>
              <a:gd name="connsiteX40" fmla="*/ 8247439 w 12907854"/>
              <a:gd name="connsiteY40" fmla="*/ 6893639 h 6893639"/>
              <a:gd name="connsiteX41" fmla="*/ 7697157 w 12907854"/>
              <a:gd name="connsiteY41" fmla="*/ 6893639 h 6893639"/>
              <a:gd name="connsiteX42" fmla="*/ 6759639 w 12907854"/>
              <a:gd name="connsiteY42" fmla="*/ 6893639 h 6893639"/>
              <a:gd name="connsiteX43" fmla="*/ 5822122 w 12907854"/>
              <a:gd name="connsiteY43" fmla="*/ 6893639 h 6893639"/>
              <a:gd name="connsiteX44" fmla="*/ 4884604 w 12907854"/>
              <a:gd name="connsiteY44" fmla="*/ 6893639 h 6893639"/>
              <a:gd name="connsiteX45" fmla="*/ 4076164 w 12907854"/>
              <a:gd name="connsiteY45" fmla="*/ 6893639 h 6893639"/>
              <a:gd name="connsiteX46" fmla="*/ 3784039 w 12907854"/>
              <a:gd name="connsiteY46" fmla="*/ 6893639 h 6893639"/>
              <a:gd name="connsiteX47" fmla="*/ 3491914 w 12907854"/>
              <a:gd name="connsiteY47" fmla="*/ 6893639 h 6893639"/>
              <a:gd name="connsiteX48" fmla="*/ 3070711 w 12907854"/>
              <a:gd name="connsiteY48" fmla="*/ 6893639 h 6893639"/>
              <a:gd name="connsiteX49" fmla="*/ 2391350 w 12907854"/>
              <a:gd name="connsiteY49" fmla="*/ 6893639 h 6893639"/>
              <a:gd name="connsiteX50" fmla="*/ 1970146 w 12907854"/>
              <a:gd name="connsiteY50" fmla="*/ 6893639 h 6893639"/>
              <a:gd name="connsiteX51" fmla="*/ 1548942 w 12907854"/>
              <a:gd name="connsiteY51" fmla="*/ 6893639 h 6893639"/>
              <a:gd name="connsiteX52" fmla="*/ 611425 w 12907854"/>
              <a:gd name="connsiteY52" fmla="*/ 6893639 h 6893639"/>
              <a:gd name="connsiteX53" fmla="*/ 0 w 12907854"/>
              <a:gd name="connsiteY53" fmla="*/ 6893639 h 6893639"/>
              <a:gd name="connsiteX54" fmla="*/ 0 w 12907854"/>
              <a:gd name="connsiteY54" fmla="*/ 6135339 h 6893639"/>
              <a:gd name="connsiteX55" fmla="*/ 0 w 12907854"/>
              <a:gd name="connsiteY55" fmla="*/ 5308102 h 6893639"/>
              <a:gd name="connsiteX56" fmla="*/ 0 w 12907854"/>
              <a:gd name="connsiteY56" fmla="*/ 4618738 h 6893639"/>
              <a:gd name="connsiteX57" fmla="*/ 0 w 12907854"/>
              <a:gd name="connsiteY57" fmla="*/ 3998311 h 6893639"/>
              <a:gd name="connsiteX58" fmla="*/ 0 w 12907854"/>
              <a:gd name="connsiteY58" fmla="*/ 3240010 h 6893639"/>
              <a:gd name="connsiteX59" fmla="*/ 0 w 12907854"/>
              <a:gd name="connsiteY59" fmla="*/ 2619583 h 6893639"/>
              <a:gd name="connsiteX60" fmla="*/ 0 w 12907854"/>
              <a:gd name="connsiteY60" fmla="*/ 1930219 h 6893639"/>
              <a:gd name="connsiteX61" fmla="*/ 0 w 12907854"/>
              <a:gd name="connsiteY61" fmla="*/ 1309791 h 6893639"/>
              <a:gd name="connsiteX62" fmla="*/ 0 w 12907854"/>
              <a:gd name="connsiteY62" fmla="*/ 827237 h 6893639"/>
              <a:gd name="connsiteX63" fmla="*/ 0 w 12907854"/>
              <a:gd name="connsiteY63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2907854" h="6893639" fill="none" extrusionOk="0">
                <a:moveTo>
                  <a:pt x="0" y="0"/>
                </a:moveTo>
                <a:cubicBezTo>
                  <a:pt x="71846" y="-12781"/>
                  <a:pt x="148720" y="6331"/>
                  <a:pt x="292125" y="0"/>
                </a:cubicBezTo>
                <a:cubicBezTo>
                  <a:pt x="435531" y="-6331"/>
                  <a:pt x="510217" y="-5430"/>
                  <a:pt x="584250" y="0"/>
                </a:cubicBezTo>
                <a:cubicBezTo>
                  <a:pt x="658284" y="5430"/>
                  <a:pt x="937864" y="-494"/>
                  <a:pt x="1134532" y="0"/>
                </a:cubicBezTo>
                <a:cubicBezTo>
                  <a:pt x="1331200" y="494"/>
                  <a:pt x="1717066" y="25435"/>
                  <a:pt x="2072050" y="0"/>
                </a:cubicBezTo>
                <a:cubicBezTo>
                  <a:pt x="2427034" y="-25435"/>
                  <a:pt x="2303770" y="-1571"/>
                  <a:pt x="2493254" y="0"/>
                </a:cubicBezTo>
                <a:cubicBezTo>
                  <a:pt x="2682738" y="1571"/>
                  <a:pt x="2713929" y="-9092"/>
                  <a:pt x="2914458" y="0"/>
                </a:cubicBezTo>
                <a:cubicBezTo>
                  <a:pt x="3114987" y="9092"/>
                  <a:pt x="3533353" y="-35002"/>
                  <a:pt x="3851975" y="0"/>
                </a:cubicBezTo>
                <a:cubicBezTo>
                  <a:pt x="4170597" y="35002"/>
                  <a:pt x="4282219" y="-3436"/>
                  <a:pt x="4402258" y="0"/>
                </a:cubicBezTo>
                <a:cubicBezTo>
                  <a:pt x="4522297" y="3436"/>
                  <a:pt x="4809224" y="-3710"/>
                  <a:pt x="5210697" y="0"/>
                </a:cubicBezTo>
                <a:cubicBezTo>
                  <a:pt x="5612170" y="3710"/>
                  <a:pt x="5726817" y="2120"/>
                  <a:pt x="6148215" y="0"/>
                </a:cubicBezTo>
                <a:cubicBezTo>
                  <a:pt x="6569613" y="-2120"/>
                  <a:pt x="6477301" y="-20333"/>
                  <a:pt x="6698497" y="0"/>
                </a:cubicBezTo>
                <a:cubicBezTo>
                  <a:pt x="6919693" y="20333"/>
                  <a:pt x="6863418" y="-6816"/>
                  <a:pt x="6990622" y="0"/>
                </a:cubicBezTo>
                <a:cubicBezTo>
                  <a:pt x="7117827" y="6816"/>
                  <a:pt x="7358023" y="-17517"/>
                  <a:pt x="7540904" y="0"/>
                </a:cubicBezTo>
                <a:cubicBezTo>
                  <a:pt x="7723785" y="17517"/>
                  <a:pt x="8210209" y="-16022"/>
                  <a:pt x="8478422" y="0"/>
                </a:cubicBezTo>
                <a:cubicBezTo>
                  <a:pt x="8746635" y="16022"/>
                  <a:pt x="8784714" y="-13669"/>
                  <a:pt x="8899626" y="0"/>
                </a:cubicBezTo>
                <a:cubicBezTo>
                  <a:pt x="9014538" y="13669"/>
                  <a:pt x="9286852" y="9685"/>
                  <a:pt x="9449908" y="0"/>
                </a:cubicBezTo>
                <a:cubicBezTo>
                  <a:pt x="9612964" y="-9685"/>
                  <a:pt x="9677750" y="899"/>
                  <a:pt x="9742033" y="0"/>
                </a:cubicBezTo>
                <a:cubicBezTo>
                  <a:pt x="9806317" y="-899"/>
                  <a:pt x="10038175" y="16585"/>
                  <a:pt x="10292315" y="0"/>
                </a:cubicBezTo>
                <a:cubicBezTo>
                  <a:pt x="10546455" y="-16585"/>
                  <a:pt x="10832501" y="-44663"/>
                  <a:pt x="11229833" y="0"/>
                </a:cubicBezTo>
                <a:cubicBezTo>
                  <a:pt x="11627165" y="44663"/>
                  <a:pt x="11717285" y="42329"/>
                  <a:pt x="12167351" y="0"/>
                </a:cubicBezTo>
                <a:cubicBezTo>
                  <a:pt x="12617417" y="-42329"/>
                  <a:pt x="12556819" y="5996"/>
                  <a:pt x="12907854" y="0"/>
                </a:cubicBezTo>
                <a:cubicBezTo>
                  <a:pt x="12945538" y="260027"/>
                  <a:pt x="12904244" y="495159"/>
                  <a:pt x="12907854" y="827237"/>
                </a:cubicBezTo>
                <a:cubicBezTo>
                  <a:pt x="12911464" y="1159315"/>
                  <a:pt x="12918415" y="1214037"/>
                  <a:pt x="12907854" y="1378728"/>
                </a:cubicBezTo>
                <a:cubicBezTo>
                  <a:pt x="12897293" y="1543419"/>
                  <a:pt x="12911334" y="1745795"/>
                  <a:pt x="12907854" y="1930219"/>
                </a:cubicBezTo>
                <a:cubicBezTo>
                  <a:pt x="12904374" y="2114643"/>
                  <a:pt x="12902995" y="2405025"/>
                  <a:pt x="12907854" y="2550646"/>
                </a:cubicBezTo>
                <a:cubicBezTo>
                  <a:pt x="12912713" y="2696267"/>
                  <a:pt x="12895347" y="2965310"/>
                  <a:pt x="12907854" y="3102138"/>
                </a:cubicBezTo>
                <a:cubicBezTo>
                  <a:pt x="12920361" y="3238966"/>
                  <a:pt x="12889422" y="3444019"/>
                  <a:pt x="12907854" y="3722565"/>
                </a:cubicBezTo>
                <a:cubicBezTo>
                  <a:pt x="12926286" y="4001111"/>
                  <a:pt x="12895140" y="3998524"/>
                  <a:pt x="12907854" y="4205120"/>
                </a:cubicBezTo>
                <a:cubicBezTo>
                  <a:pt x="12920568" y="4411716"/>
                  <a:pt x="12884069" y="4739464"/>
                  <a:pt x="12907854" y="5032356"/>
                </a:cubicBezTo>
                <a:cubicBezTo>
                  <a:pt x="12931639" y="5325248"/>
                  <a:pt x="12892753" y="5508927"/>
                  <a:pt x="12907854" y="5721720"/>
                </a:cubicBezTo>
                <a:cubicBezTo>
                  <a:pt x="12922955" y="5934513"/>
                  <a:pt x="12899737" y="6054162"/>
                  <a:pt x="12907854" y="6204275"/>
                </a:cubicBezTo>
                <a:cubicBezTo>
                  <a:pt x="12915971" y="6354388"/>
                  <a:pt x="12877609" y="6662882"/>
                  <a:pt x="12907854" y="6893639"/>
                </a:cubicBezTo>
                <a:cubicBezTo>
                  <a:pt x="12771061" y="6894247"/>
                  <a:pt x="12623137" y="6896505"/>
                  <a:pt x="12357572" y="6893639"/>
                </a:cubicBezTo>
                <a:cubicBezTo>
                  <a:pt x="12092007" y="6890773"/>
                  <a:pt x="12177017" y="6902148"/>
                  <a:pt x="12065447" y="6893639"/>
                </a:cubicBezTo>
                <a:cubicBezTo>
                  <a:pt x="11953877" y="6885130"/>
                  <a:pt x="11666191" y="6903549"/>
                  <a:pt x="11515164" y="6893639"/>
                </a:cubicBezTo>
                <a:cubicBezTo>
                  <a:pt x="11364137" y="6883729"/>
                  <a:pt x="11332930" y="6888420"/>
                  <a:pt x="11223039" y="6893639"/>
                </a:cubicBezTo>
                <a:cubicBezTo>
                  <a:pt x="11113148" y="6898858"/>
                  <a:pt x="10707231" y="6927024"/>
                  <a:pt x="10543679" y="6893639"/>
                </a:cubicBezTo>
                <a:cubicBezTo>
                  <a:pt x="10380127" y="6860254"/>
                  <a:pt x="10257384" y="6873527"/>
                  <a:pt x="9993396" y="6893639"/>
                </a:cubicBezTo>
                <a:cubicBezTo>
                  <a:pt x="9729408" y="6913751"/>
                  <a:pt x="9396105" y="6895503"/>
                  <a:pt x="9184957" y="6893639"/>
                </a:cubicBezTo>
                <a:cubicBezTo>
                  <a:pt x="8973809" y="6891775"/>
                  <a:pt x="8549937" y="6878214"/>
                  <a:pt x="8247439" y="6893639"/>
                </a:cubicBezTo>
                <a:cubicBezTo>
                  <a:pt x="7944941" y="6909064"/>
                  <a:pt x="7846103" y="6907211"/>
                  <a:pt x="7697157" y="6893639"/>
                </a:cubicBezTo>
                <a:cubicBezTo>
                  <a:pt x="7548211" y="6880067"/>
                  <a:pt x="6972974" y="6893185"/>
                  <a:pt x="6759639" y="6893639"/>
                </a:cubicBezTo>
                <a:cubicBezTo>
                  <a:pt x="6546304" y="6894093"/>
                  <a:pt x="6225775" y="6860762"/>
                  <a:pt x="5822122" y="6893639"/>
                </a:cubicBezTo>
                <a:cubicBezTo>
                  <a:pt x="5418469" y="6926516"/>
                  <a:pt x="5327721" y="6892427"/>
                  <a:pt x="4884604" y="6893639"/>
                </a:cubicBezTo>
                <a:cubicBezTo>
                  <a:pt x="4441487" y="6894851"/>
                  <a:pt x="4291010" y="6911136"/>
                  <a:pt x="4076164" y="6893639"/>
                </a:cubicBezTo>
                <a:cubicBezTo>
                  <a:pt x="3861318" y="6876142"/>
                  <a:pt x="3888733" y="6907996"/>
                  <a:pt x="3784039" y="6893639"/>
                </a:cubicBezTo>
                <a:cubicBezTo>
                  <a:pt x="3679346" y="6879282"/>
                  <a:pt x="3619935" y="6887055"/>
                  <a:pt x="3491914" y="6893639"/>
                </a:cubicBezTo>
                <a:cubicBezTo>
                  <a:pt x="3363893" y="6900223"/>
                  <a:pt x="3249657" y="6876445"/>
                  <a:pt x="3070711" y="6893639"/>
                </a:cubicBezTo>
                <a:cubicBezTo>
                  <a:pt x="2891765" y="6910833"/>
                  <a:pt x="2677890" y="6911125"/>
                  <a:pt x="2391350" y="6893639"/>
                </a:cubicBezTo>
                <a:cubicBezTo>
                  <a:pt x="2104810" y="6876153"/>
                  <a:pt x="2107438" y="6873267"/>
                  <a:pt x="1970146" y="6893639"/>
                </a:cubicBezTo>
                <a:cubicBezTo>
                  <a:pt x="1832854" y="6914011"/>
                  <a:pt x="1750923" y="6890881"/>
                  <a:pt x="1548942" y="6893639"/>
                </a:cubicBezTo>
                <a:cubicBezTo>
                  <a:pt x="1346961" y="6896397"/>
                  <a:pt x="880871" y="6900492"/>
                  <a:pt x="611425" y="6893639"/>
                </a:cubicBezTo>
                <a:cubicBezTo>
                  <a:pt x="341979" y="6886786"/>
                  <a:pt x="138701" y="6918394"/>
                  <a:pt x="0" y="6893639"/>
                </a:cubicBezTo>
                <a:cubicBezTo>
                  <a:pt x="30068" y="6519320"/>
                  <a:pt x="14336" y="6297341"/>
                  <a:pt x="0" y="6135339"/>
                </a:cubicBezTo>
                <a:cubicBezTo>
                  <a:pt x="-14336" y="5973337"/>
                  <a:pt x="-17767" y="5615818"/>
                  <a:pt x="0" y="5308102"/>
                </a:cubicBezTo>
                <a:cubicBezTo>
                  <a:pt x="17767" y="5000386"/>
                  <a:pt x="15538" y="4950961"/>
                  <a:pt x="0" y="4618738"/>
                </a:cubicBezTo>
                <a:cubicBezTo>
                  <a:pt x="-15538" y="4286515"/>
                  <a:pt x="-21082" y="4166362"/>
                  <a:pt x="0" y="3998311"/>
                </a:cubicBezTo>
                <a:cubicBezTo>
                  <a:pt x="21082" y="3830260"/>
                  <a:pt x="26728" y="3414315"/>
                  <a:pt x="0" y="3240010"/>
                </a:cubicBezTo>
                <a:cubicBezTo>
                  <a:pt x="-26728" y="3065705"/>
                  <a:pt x="-16686" y="2895517"/>
                  <a:pt x="0" y="2619583"/>
                </a:cubicBezTo>
                <a:cubicBezTo>
                  <a:pt x="16686" y="2343649"/>
                  <a:pt x="-33168" y="2273215"/>
                  <a:pt x="0" y="1930219"/>
                </a:cubicBezTo>
                <a:cubicBezTo>
                  <a:pt x="33168" y="1587223"/>
                  <a:pt x="17836" y="1486638"/>
                  <a:pt x="0" y="1309791"/>
                </a:cubicBezTo>
                <a:cubicBezTo>
                  <a:pt x="-17836" y="1132944"/>
                  <a:pt x="4861" y="927813"/>
                  <a:pt x="0" y="827237"/>
                </a:cubicBezTo>
                <a:cubicBezTo>
                  <a:pt x="-4861" y="726661"/>
                  <a:pt x="25520" y="166150"/>
                  <a:pt x="0" y="0"/>
                </a:cubicBezTo>
                <a:close/>
              </a:path>
              <a:path w="12907854" h="6893639" stroke="0" extrusionOk="0">
                <a:moveTo>
                  <a:pt x="0" y="0"/>
                </a:moveTo>
                <a:cubicBezTo>
                  <a:pt x="204022" y="-19128"/>
                  <a:pt x="269658" y="8"/>
                  <a:pt x="421204" y="0"/>
                </a:cubicBezTo>
                <a:cubicBezTo>
                  <a:pt x="572750" y="-8"/>
                  <a:pt x="789857" y="-22688"/>
                  <a:pt x="1100564" y="0"/>
                </a:cubicBezTo>
                <a:cubicBezTo>
                  <a:pt x="1411271" y="22688"/>
                  <a:pt x="1548765" y="33035"/>
                  <a:pt x="1779925" y="0"/>
                </a:cubicBezTo>
                <a:cubicBezTo>
                  <a:pt x="2011085" y="-33035"/>
                  <a:pt x="2509274" y="-1732"/>
                  <a:pt x="2717443" y="0"/>
                </a:cubicBezTo>
                <a:cubicBezTo>
                  <a:pt x="2925612" y="1732"/>
                  <a:pt x="3033969" y="15901"/>
                  <a:pt x="3138647" y="0"/>
                </a:cubicBezTo>
                <a:cubicBezTo>
                  <a:pt x="3243325" y="-15901"/>
                  <a:pt x="3319272" y="-13174"/>
                  <a:pt x="3430772" y="0"/>
                </a:cubicBezTo>
                <a:cubicBezTo>
                  <a:pt x="3542273" y="13174"/>
                  <a:pt x="3725134" y="6753"/>
                  <a:pt x="3981054" y="0"/>
                </a:cubicBezTo>
                <a:cubicBezTo>
                  <a:pt x="4236974" y="-6753"/>
                  <a:pt x="4512999" y="-24844"/>
                  <a:pt x="4789493" y="0"/>
                </a:cubicBezTo>
                <a:cubicBezTo>
                  <a:pt x="5065987" y="24844"/>
                  <a:pt x="5274581" y="3406"/>
                  <a:pt x="5727011" y="0"/>
                </a:cubicBezTo>
                <a:cubicBezTo>
                  <a:pt x="6179441" y="-3406"/>
                  <a:pt x="5956434" y="-5484"/>
                  <a:pt x="6019136" y="0"/>
                </a:cubicBezTo>
                <a:cubicBezTo>
                  <a:pt x="6081838" y="5484"/>
                  <a:pt x="6477989" y="19284"/>
                  <a:pt x="6827575" y="0"/>
                </a:cubicBezTo>
                <a:cubicBezTo>
                  <a:pt x="7177161" y="-19284"/>
                  <a:pt x="7215279" y="-12847"/>
                  <a:pt x="7377858" y="0"/>
                </a:cubicBezTo>
                <a:cubicBezTo>
                  <a:pt x="7540437" y="12847"/>
                  <a:pt x="7816256" y="-26646"/>
                  <a:pt x="8186297" y="0"/>
                </a:cubicBezTo>
                <a:cubicBezTo>
                  <a:pt x="8556338" y="26646"/>
                  <a:pt x="8380556" y="-13381"/>
                  <a:pt x="8478422" y="0"/>
                </a:cubicBezTo>
                <a:cubicBezTo>
                  <a:pt x="8576288" y="13381"/>
                  <a:pt x="8953583" y="-22305"/>
                  <a:pt x="9157783" y="0"/>
                </a:cubicBezTo>
                <a:cubicBezTo>
                  <a:pt x="9361983" y="22305"/>
                  <a:pt x="9548186" y="25574"/>
                  <a:pt x="9708065" y="0"/>
                </a:cubicBezTo>
                <a:cubicBezTo>
                  <a:pt x="9867944" y="-25574"/>
                  <a:pt x="9992958" y="-14099"/>
                  <a:pt x="10129269" y="0"/>
                </a:cubicBezTo>
                <a:cubicBezTo>
                  <a:pt x="10265580" y="14099"/>
                  <a:pt x="10434902" y="16936"/>
                  <a:pt x="10679551" y="0"/>
                </a:cubicBezTo>
                <a:cubicBezTo>
                  <a:pt x="10924200" y="-16936"/>
                  <a:pt x="11169329" y="-31797"/>
                  <a:pt x="11358912" y="0"/>
                </a:cubicBezTo>
                <a:cubicBezTo>
                  <a:pt x="11548495" y="31797"/>
                  <a:pt x="11567949" y="709"/>
                  <a:pt x="11651037" y="0"/>
                </a:cubicBezTo>
                <a:cubicBezTo>
                  <a:pt x="11734125" y="-709"/>
                  <a:pt x="12636115" y="-7306"/>
                  <a:pt x="12907854" y="0"/>
                </a:cubicBezTo>
                <a:cubicBezTo>
                  <a:pt x="12912835" y="298912"/>
                  <a:pt x="12936263" y="423798"/>
                  <a:pt x="12907854" y="620428"/>
                </a:cubicBezTo>
                <a:cubicBezTo>
                  <a:pt x="12879445" y="817058"/>
                  <a:pt x="12900302" y="957481"/>
                  <a:pt x="12907854" y="1171919"/>
                </a:cubicBezTo>
                <a:cubicBezTo>
                  <a:pt x="12915406" y="1386357"/>
                  <a:pt x="12916367" y="1590296"/>
                  <a:pt x="12907854" y="1723410"/>
                </a:cubicBezTo>
                <a:cubicBezTo>
                  <a:pt x="12899341" y="1856524"/>
                  <a:pt x="12880287" y="2185047"/>
                  <a:pt x="12907854" y="2412774"/>
                </a:cubicBezTo>
                <a:cubicBezTo>
                  <a:pt x="12935421" y="2640501"/>
                  <a:pt x="12931962" y="2899900"/>
                  <a:pt x="12907854" y="3033201"/>
                </a:cubicBezTo>
                <a:cubicBezTo>
                  <a:pt x="12883746" y="3166502"/>
                  <a:pt x="12921384" y="3510563"/>
                  <a:pt x="12907854" y="3653629"/>
                </a:cubicBezTo>
                <a:cubicBezTo>
                  <a:pt x="12894324" y="3796695"/>
                  <a:pt x="12887244" y="4136976"/>
                  <a:pt x="12907854" y="4411929"/>
                </a:cubicBezTo>
                <a:cubicBezTo>
                  <a:pt x="12928464" y="4686882"/>
                  <a:pt x="12936041" y="4913903"/>
                  <a:pt x="12907854" y="5101293"/>
                </a:cubicBezTo>
                <a:cubicBezTo>
                  <a:pt x="12879667" y="5288683"/>
                  <a:pt x="12934096" y="5667440"/>
                  <a:pt x="12907854" y="5859593"/>
                </a:cubicBezTo>
                <a:cubicBezTo>
                  <a:pt x="12881612" y="6051746"/>
                  <a:pt x="12878295" y="6676525"/>
                  <a:pt x="12907854" y="6893639"/>
                </a:cubicBezTo>
                <a:cubicBezTo>
                  <a:pt x="12641384" y="6911874"/>
                  <a:pt x="12264629" y="6893271"/>
                  <a:pt x="12099415" y="6893639"/>
                </a:cubicBezTo>
                <a:cubicBezTo>
                  <a:pt x="11934201" y="6894007"/>
                  <a:pt x="11952605" y="6906093"/>
                  <a:pt x="11807290" y="6893639"/>
                </a:cubicBezTo>
                <a:cubicBezTo>
                  <a:pt x="11661975" y="6881185"/>
                  <a:pt x="11405487" y="6909780"/>
                  <a:pt x="11127929" y="6893639"/>
                </a:cubicBezTo>
                <a:cubicBezTo>
                  <a:pt x="10850371" y="6877498"/>
                  <a:pt x="10693059" y="6891350"/>
                  <a:pt x="10448568" y="6893639"/>
                </a:cubicBezTo>
                <a:cubicBezTo>
                  <a:pt x="10204077" y="6895928"/>
                  <a:pt x="10233496" y="6881477"/>
                  <a:pt x="10156443" y="6893639"/>
                </a:cubicBezTo>
                <a:cubicBezTo>
                  <a:pt x="10079391" y="6905801"/>
                  <a:pt x="9534820" y="6917822"/>
                  <a:pt x="9348004" y="6893639"/>
                </a:cubicBezTo>
                <a:cubicBezTo>
                  <a:pt x="9161188" y="6869456"/>
                  <a:pt x="8968886" y="6906601"/>
                  <a:pt x="8668643" y="6893639"/>
                </a:cubicBezTo>
                <a:cubicBezTo>
                  <a:pt x="8368400" y="6880677"/>
                  <a:pt x="8153370" y="6873220"/>
                  <a:pt x="7860204" y="6893639"/>
                </a:cubicBezTo>
                <a:cubicBezTo>
                  <a:pt x="7567038" y="6914058"/>
                  <a:pt x="7166896" y="6898728"/>
                  <a:pt x="6922686" y="6893639"/>
                </a:cubicBezTo>
                <a:cubicBezTo>
                  <a:pt x="6678476" y="6888550"/>
                  <a:pt x="6480311" y="6869546"/>
                  <a:pt x="6243325" y="6893639"/>
                </a:cubicBezTo>
                <a:cubicBezTo>
                  <a:pt x="6006339" y="6917732"/>
                  <a:pt x="5679652" y="6895595"/>
                  <a:pt x="5305807" y="6893639"/>
                </a:cubicBezTo>
                <a:cubicBezTo>
                  <a:pt x="4931962" y="6891683"/>
                  <a:pt x="4682531" y="6899171"/>
                  <a:pt x="4497368" y="6893639"/>
                </a:cubicBezTo>
                <a:cubicBezTo>
                  <a:pt x="4312205" y="6888107"/>
                  <a:pt x="4208328" y="6889307"/>
                  <a:pt x="4076164" y="6893639"/>
                </a:cubicBezTo>
                <a:cubicBezTo>
                  <a:pt x="3944000" y="6897971"/>
                  <a:pt x="3607238" y="6870776"/>
                  <a:pt x="3267725" y="6893639"/>
                </a:cubicBezTo>
                <a:cubicBezTo>
                  <a:pt x="2928212" y="6916502"/>
                  <a:pt x="2796963" y="6934625"/>
                  <a:pt x="2330207" y="6893639"/>
                </a:cubicBezTo>
                <a:cubicBezTo>
                  <a:pt x="1863451" y="6852653"/>
                  <a:pt x="1688663" y="6859354"/>
                  <a:pt x="1392690" y="6893639"/>
                </a:cubicBezTo>
                <a:cubicBezTo>
                  <a:pt x="1096717" y="6927924"/>
                  <a:pt x="1164815" y="6880325"/>
                  <a:pt x="1100564" y="6893639"/>
                </a:cubicBezTo>
                <a:cubicBezTo>
                  <a:pt x="1036313" y="6906953"/>
                  <a:pt x="920513" y="6879241"/>
                  <a:pt x="808439" y="6893639"/>
                </a:cubicBezTo>
                <a:cubicBezTo>
                  <a:pt x="696365" y="6908037"/>
                  <a:pt x="167724" y="6912442"/>
                  <a:pt x="0" y="6893639"/>
                </a:cubicBezTo>
                <a:cubicBezTo>
                  <a:pt x="-137" y="6779939"/>
                  <a:pt x="-4223" y="6470346"/>
                  <a:pt x="0" y="6342148"/>
                </a:cubicBezTo>
                <a:cubicBezTo>
                  <a:pt x="4223" y="6213950"/>
                  <a:pt x="33261" y="5706136"/>
                  <a:pt x="0" y="5514911"/>
                </a:cubicBezTo>
                <a:cubicBezTo>
                  <a:pt x="-33261" y="5323686"/>
                  <a:pt x="-11737" y="5019256"/>
                  <a:pt x="0" y="4687675"/>
                </a:cubicBezTo>
                <a:cubicBezTo>
                  <a:pt x="11737" y="4356094"/>
                  <a:pt x="26688" y="4370724"/>
                  <a:pt x="0" y="4136183"/>
                </a:cubicBezTo>
                <a:cubicBezTo>
                  <a:pt x="-26688" y="3901642"/>
                  <a:pt x="30093" y="3730055"/>
                  <a:pt x="0" y="3446820"/>
                </a:cubicBezTo>
                <a:cubicBezTo>
                  <a:pt x="-30093" y="3163585"/>
                  <a:pt x="-35728" y="2821570"/>
                  <a:pt x="0" y="2619583"/>
                </a:cubicBezTo>
                <a:cubicBezTo>
                  <a:pt x="35728" y="2417596"/>
                  <a:pt x="12767" y="2270025"/>
                  <a:pt x="0" y="2068092"/>
                </a:cubicBezTo>
                <a:cubicBezTo>
                  <a:pt x="-12767" y="1866159"/>
                  <a:pt x="-20854" y="1626116"/>
                  <a:pt x="0" y="1378728"/>
                </a:cubicBezTo>
                <a:cubicBezTo>
                  <a:pt x="20854" y="1131340"/>
                  <a:pt x="-17165" y="928094"/>
                  <a:pt x="0" y="689364"/>
                </a:cubicBezTo>
                <a:cubicBezTo>
                  <a:pt x="17165" y="450634"/>
                  <a:pt x="9603" y="279741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3" y="-13066"/>
            <a:ext cx="12779779" cy="6893640"/>
          </a:xfrm>
          <a:custGeom>
            <a:avLst/>
            <a:gdLst>
              <a:gd name="connsiteX0" fmla="*/ 0 w 12779779"/>
              <a:gd name="connsiteY0" fmla="*/ 0 h 6893640"/>
              <a:gd name="connsiteX1" fmla="*/ 544822 w 12779779"/>
              <a:gd name="connsiteY1" fmla="*/ 0 h 6893640"/>
              <a:gd name="connsiteX2" fmla="*/ 1089644 w 12779779"/>
              <a:gd name="connsiteY2" fmla="*/ 0 h 6893640"/>
              <a:gd name="connsiteX3" fmla="*/ 2017860 w 12779779"/>
              <a:gd name="connsiteY3" fmla="*/ 0 h 6893640"/>
              <a:gd name="connsiteX4" fmla="*/ 2562682 w 12779779"/>
              <a:gd name="connsiteY4" fmla="*/ 0 h 6893640"/>
              <a:gd name="connsiteX5" fmla="*/ 3107504 w 12779779"/>
              <a:gd name="connsiteY5" fmla="*/ 0 h 6893640"/>
              <a:gd name="connsiteX6" fmla="*/ 3652326 w 12779779"/>
              <a:gd name="connsiteY6" fmla="*/ 0 h 6893640"/>
              <a:gd name="connsiteX7" fmla="*/ 4580542 w 12779779"/>
              <a:gd name="connsiteY7" fmla="*/ 0 h 6893640"/>
              <a:gd name="connsiteX8" fmla="*/ 4997566 w 12779779"/>
              <a:gd name="connsiteY8" fmla="*/ 0 h 6893640"/>
              <a:gd name="connsiteX9" fmla="*/ 5797984 w 12779779"/>
              <a:gd name="connsiteY9" fmla="*/ 0 h 6893640"/>
              <a:gd name="connsiteX10" fmla="*/ 6598402 w 12779779"/>
              <a:gd name="connsiteY10" fmla="*/ 0 h 6893640"/>
              <a:gd name="connsiteX11" fmla="*/ 7526617 w 12779779"/>
              <a:gd name="connsiteY11" fmla="*/ 0 h 6893640"/>
              <a:gd name="connsiteX12" fmla="*/ 7815844 w 12779779"/>
              <a:gd name="connsiteY12" fmla="*/ 0 h 6893640"/>
              <a:gd name="connsiteX13" fmla="*/ 8105070 w 12779779"/>
              <a:gd name="connsiteY13" fmla="*/ 0 h 6893640"/>
              <a:gd name="connsiteX14" fmla="*/ 8905488 w 12779779"/>
              <a:gd name="connsiteY14" fmla="*/ 0 h 6893640"/>
              <a:gd name="connsiteX15" fmla="*/ 9705906 w 12779779"/>
              <a:gd name="connsiteY15" fmla="*/ 0 h 6893640"/>
              <a:gd name="connsiteX16" fmla="*/ 10250728 w 12779779"/>
              <a:gd name="connsiteY16" fmla="*/ 0 h 6893640"/>
              <a:gd name="connsiteX17" fmla="*/ 10923348 w 12779779"/>
              <a:gd name="connsiteY17" fmla="*/ 0 h 6893640"/>
              <a:gd name="connsiteX18" fmla="*/ 11468170 w 12779779"/>
              <a:gd name="connsiteY18" fmla="*/ 0 h 6893640"/>
              <a:gd name="connsiteX19" fmla="*/ 12779779 w 12779779"/>
              <a:gd name="connsiteY19" fmla="*/ 0 h 6893640"/>
              <a:gd name="connsiteX20" fmla="*/ 12779779 w 12779779"/>
              <a:gd name="connsiteY20" fmla="*/ 827237 h 6893640"/>
              <a:gd name="connsiteX21" fmla="*/ 12779779 w 12779779"/>
              <a:gd name="connsiteY21" fmla="*/ 1516601 h 6893640"/>
              <a:gd name="connsiteX22" fmla="*/ 12779779 w 12779779"/>
              <a:gd name="connsiteY22" fmla="*/ 2137028 h 6893640"/>
              <a:gd name="connsiteX23" fmla="*/ 12779779 w 12779779"/>
              <a:gd name="connsiteY23" fmla="*/ 2757456 h 6893640"/>
              <a:gd name="connsiteX24" fmla="*/ 12779779 w 12779779"/>
              <a:gd name="connsiteY24" fmla="*/ 3515756 h 6893640"/>
              <a:gd name="connsiteX25" fmla="*/ 12779779 w 12779779"/>
              <a:gd name="connsiteY25" fmla="*/ 4274057 h 6893640"/>
              <a:gd name="connsiteX26" fmla="*/ 12779779 w 12779779"/>
              <a:gd name="connsiteY26" fmla="*/ 4756612 h 6893640"/>
              <a:gd name="connsiteX27" fmla="*/ 12779779 w 12779779"/>
              <a:gd name="connsiteY27" fmla="*/ 5514912 h 6893640"/>
              <a:gd name="connsiteX28" fmla="*/ 12779779 w 12779779"/>
              <a:gd name="connsiteY28" fmla="*/ 5997467 h 6893640"/>
              <a:gd name="connsiteX29" fmla="*/ 12779779 w 12779779"/>
              <a:gd name="connsiteY29" fmla="*/ 6893640 h 6893640"/>
              <a:gd name="connsiteX30" fmla="*/ 11979361 w 12779779"/>
              <a:gd name="connsiteY30" fmla="*/ 6893640 h 6893640"/>
              <a:gd name="connsiteX31" fmla="*/ 11562337 w 12779779"/>
              <a:gd name="connsiteY31" fmla="*/ 6893640 h 6893640"/>
              <a:gd name="connsiteX32" fmla="*/ 10889717 w 12779779"/>
              <a:gd name="connsiteY32" fmla="*/ 6893640 h 6893640"/>
              <a:gd name="connsiteX33" fmla="*/ 10089299 w 12779779"/>
              <a:gd name="connsiteY33" fmla="*/ 6893640 h 6893640"/>
              <a:gd name="connsiteX34" fmla="*/ 9800073 w 12779779"/>
              <a:gd name="connsiteY34" fmla="*/ 6893640 h 6893640"/>
              <a:gd name="connsiteX35" fmla="*/ 9255250 w 12779779"/>
              <a:gd name="connsiteY35" fmla="*/ 6893640 h 6893640"/>
              <a:gd name="connsiteX36" fmla="*/ 8454833 w 12779779"/>
              <a:gd name="connsiteY36" fmla="*/ 6893640 h 6893640"/>
              <a:gd name="connsiteX37" fmla="*/ 8037808 w 12779779"/>
              <a:gd name="connsiteY37" fmla="*/ 6893640 h 6893640"/>
              <a:gd name="connsiteX38" fmla="*/ 7748582 w 12779779"/>
              <a:gd name="connsiteY38" fmla="*/ 6893640 h 6893640"/>
              <a:gd name="connsiteX39" fmla="*/ 7331557 w 12779779"/>
              <a:gd name="connsiteY39" fmla="*/ 6893640 h 6893640"/>
              <a:gd name="connsiteX40" fmla="*/ 6658937 w 12779779"/>
              <a:gd name="connsiteY40" fmla="*/ 6893640 h 6893640"/>
              <a:gd name="connsiteX41" fmla="*/ 5858520 w 12779779"/>
              <a:gd name="connsiteY41" fmla="*/ 6893640 h 6893640"/>
              <a:gd name="connsiteX42" fmla="*/ 5313698 w 12779779"/>
              <a:gd name="connsiteY42" fmla="*/ 6893640 h 6893640"/>
              <a:gd name="connsiteX43" fmla="*/ 4896673 w 12779779"/>
              <a:gd name="connsiteY43" fmla="*/ 6893640 h 6893640"/>
              <a:gd name="connsiteX44" fmla="*/ 3968458 w 12779779"/>
              <a:gd name="connsiteY44" fmla="*/ 6893640 h 6893640"/>
              <a:gd name="connsiteX45" fmla="*/ 3295838 w 12779779"/>
              <a:gd name="connsiteY45" fmla="*/ 6893640 h 6893640"/>
              <a:gd name="connsiteX46" fmla="*/ 2878813 w 12779779"/>
              <a:gd name="connsiteY46" fmla="*/ 6893640 h 6893640"/>
              <a:gd name="connsiteX47" fmla="*/ 2078396 w 12779779"/>
              <a:gd name="connsiteY47" fmla="*/ 6893640 h 6893640"/>
              <a:gd name="connsiteX48" fmla="*/ 1661371 w 12779779"/>
              <a:gd name="connsiteY48" fmla="*/ 6893640 h 6893640"/>
              <a:gd name="connsiteX49" fmla="*/ 1244347 w 12779779"/>
              <a:gd name="connsiteY49" fmla="*/ 6893640 h 6893640"/>
              <a:gd name="connsiteX50" fmla="*/ 699525 w 12779779"/>
              <a:gd name="connsiteY50" fmla="*/ 6893640 h 6893640"/>
              <a:gd name="connsiteX51" fmla="*/ 0 w 12779779"/>
              <a:gd name="connsiteY51" fmla="*/ 6893640 h 6893640"/>
              <a:gd name="connsiteX52" fmla="*/ 0 w 12779779"/>
              <a:gd name="connsiteY52" fmla="*/ 6273212 h 6893640"/>
              <a:gd name="connsiteX53" fmla="*/ 0 w 12779779"/>
              <a:gd name="connsiteY53" fmla="*/ 5583848 h 6893640"/>
              <a:gd name="connsiteX54" fmla="*/ 0 w 12779779"/>
              <a:gd name="connsiteY54" fmla="*/ 5032357 h 6893640"/>
              <a:gd name="connsiteX55" fmla="*/ 0 w 12779779"/>
              <a:gd name="connsiteY55" fmla="*/ 4205120 h 6893640"/>
              <a:gd name="connsiteX56" fmla="*/ 0 w 12779779"/>
              <a:gd name="connsiteY56" fmla="*/ 3722566 h 6893640"/>
              <a:gd name="connsiteX57" fmla="*/ 0 w 12779779"/>
              <a:gd name="connsiteY57" fmla="*/ 3171074 h 6893640"/>
              <a:gd name="connsiteX58" fmla="*/ 0 w 12779779"/>
              <a:gd name="connsiteY58" fmla="*/ 2550647 h 6893640"/>
              <a:gd name="connsiteX59" fmla="*/ 0 w 12779779"/>
              <a:gd name="connsiteY59" fmla="*/ 1930219 h 6893640"/>
              <a:gd name="connsiteX60" fmla="*/ 0 w 12779779"/>
              <a:gd name="connsiteY60" fmla="*/ 1171919 h 6893640"/>
              <a:gd name="connsiteX61" fmla="*/ 0 w 12779779"/>
              <a:gd name="connsiteY61" fmla="*/ 689364 h 6893640"/>
              <a:gd name="connsiteX62" fmla="*/ 0 w 12779779"/>
              <a:gd name="connsiteY62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779779" h="6893640" fill="none" extrusionOk="0">
                <a:moveTo>
                  <a:pt x="0" y="0"/>
                </a:moveTo>
                <a:cubicBezTo>
                  <a:pt x="238764" y="14988"/>
                  <a:pt x="388849" y="5644"/>
                  <a:pt x="544822" y="0"/>
                </a:cubicBezTo>
                <a:cubicBezTo>
                  <a:pt x="700795" y="-5644"/>
                  <a:pt x="827821" y="-24666"/>
                  <a:pt x="1089644" y="0"/>
                </a:cubicBezTo>
                <a:cubicBezTo>
                  <a:pt x="1351467" y="24666"/>
                  <a:pt x="1815062" y="7681"/>
                  <a:pt x="2017860" y="0"/>
                </a:cubicBezTo>
                <a:cubicBezTo>
                  <a:pt x="2220658" y="-7681"/>
                  <a:pt x="2309282" y="27019"/>
                  <a:pt x="2562682" y="0"/>
                </a:cubicBezTo>
                <a:cubicBezTo>
                  <a:pt x="2816082" y="-27019"/>
                  <a:pt x="2894954" y="1843"/>
                  <a:pt x="3107504" y="0"/>
                </a:cubicBezTo>
                <a:cubicBezTo>
                  <a:pt x="3320054" y="-1843"/>
                  <a:pt x="3509166" y="-18201"/>
                  <a:pt x="3652326" y="0"/>
                </a:cubicBezTo>
                <a:cubicBezTo>
                  <a:pt x="3795486" y="18201"/>
                  <a:pt x="4230876" y="36904"/>
                  <a:pt x="4580542" y="0"/>
                </a:cubicBezTo>
                <a:cubicBezTo>
                  <a:pt x="4930208" y="-36904"/>
                  <a:pt x="4821360" y="-5563"/>
                  <a:pt x="4997566" y="0"/>
                </a:cubicBezTo>
                <a:cubicBezTo>
                  <a:pt x="5173772" y="5563"/>
                  <a:pt x="5574116" y="32940"/>
                  <a:pt x="5797984" y="0"/>
                </a:cubicBezTo>
                <a:cubicBezTo>
                  <a:pt x="6021852" y="-32940"/>
                  <a:pt x="6396189" y="29064"/>
                  <a:pt x="6598402" y="0"/>
                </a:cubicBezTo>
                <a:cubicBezTo>
                  <a:pt x="6800615" y="-29064"/>
                  <a:pt x="7096442" y="-1828"/>
                  <a:pt x="7526617" y="0"/>
                </a:cubicBezTo>
                <a:cubicBezTo>
                  <a:pt x="7956792" y="1828"/>
                  <a:pt x="7755636" y="14229"/>
                  <a:pt x="7815844" y="0"/>
                </a:cubicBezTo>
                <a:cubicBezTo>
                  <a:pt x="7876052" y="-14229"/>
                  <a:pt x="7962274" y="9686"/>
                  <a:pt x="8105070" y="0"/>
                </a:cubicBezTo>
                <a:cubicBezTo>
                  <a:pt x="8247866" y="-9686"/>
                  <a:pt x="8513221" y="22808"/>
                  <a:pt x="8905488" y="0"/>
                </a:cubicBezTo>
                <a:cubicBezTo>
                  <a:pt x="9297755" y="-22808"/>
                  <a:pt x="9327761" y="-22473"/>
                  <a:pt x="9705906" y="0"/>
                </a:cubicBezTo>
                <a:cubicBezTo>
                  <a:pt x="10084051" y="22473"/>
                  <a:pt x="10093954" y="26630"/>
                  <a:pt x="10250728" y="0"/>
                </a:cubicBezTo>
                <a:cubicBezTo>
                  <a:pt x="10407502" y="-26630"/>
                  <a:pt x="10617692" y="-3399"/>
                  <a:pt x="10923348" y="0"/>
                </a:cubicBezTo>
                <a:cubicBezTo>
                  <a:pt x="11229004" y="3399"/>
                  <a:pt x="11327427" y="-13723"/>
                  <a:pt x="11468170" y="0"/>
                </a:cubicBezTo>
                <a:cubicBezTo>
                  <a:pt x="11608913" y="13723"/>
                  <a:pt x="12377650" y="-26738"/>
                  <a:pt x="12779779" y="0"/>
                </a:cubicBezTo>
                <a:cubicBezTo>
                  <a:pt x="12801179" y="391618"/>
                  <a:pt x="12792010" y="443449"/>
                  <a:pt x="12779779" y="827237"/>
                </a:cubicBezTo>
                <a:cubicBezTo>
                  <a:pt x="12767548" y="1211025"/>
                  <a:pt x="12803594" y="1308975"/>
                  <a:pt x="12779779" y="1516601"/>
                </a:cubicBezTo>
                <a:cubicBezTo>
                  <a:pt x="12755964" y="1724227"/>
                  <a:pt x="12758134" y="1831687"/>
                  <a:pt x="12779779" y="2137028"/>
                </a:cubicBezTo>
                <a:cubicBezTo>
                  <a:pt x="12801424" y="2442369"/>
                  <a:pt x="12757263" y="2491674"/>
                  <a:pt x="12779779" y="2757456"/>
                </a:cubicBezTo>
                <a:cubicBezTo>
                  <a:pt x="12802295" y="3023238"/>
                  <a:pt x="12801464" y="3265071"/>
                  <a:pt x="12779779" y="3515756"/>
                </a:cubicBezTo>
                <a:cubicBezTo>
                  <a:pt x="12758094" y="3766441"/>
                  <a:pt x="12747720" y="4079857"/>
                  <a:pt x="12779779" y="4274057"/>
                </a:cubicBezTo>
                <a:cubicBezTo>
                  <a:pt x="12811838" y="4468257"/>
                  <a:pt x="12783835" y="4515484"/>
                  <a:pt x="12779779" y="4756612"/>
                </a:cubicBezTo>
                <a:cubicBezTo>
                  <a:pt x="12775723" y="4997740"/>
                  <a:pt x="12744628" y="5153995"/>
                  <a:pt x="12779779" y="5514912"/>
                </a:cubicBezTo>
                <a:cubicBezTo>
                  <a:pt x="12814930" y="5875829"/>
                  <a:pt x="12756327" y="5889958"/>
                  <a:pt x="12779779" y="5997467"/>
                </a:cubicBezTo>
                <a:cubicBezTo>
                  <a:pt x="12803231" y="6104976"/>
                  <a:pt x="12816793" y="6658920"/>
                  <a:pt x="12779779" y="6893640"/>
                </a:cubicBezTo>
                <a:cubicBezTo>
                  <a:pt x="12516927" y="6930517"/>
                  <a:pt x="12278042" y="6873547"/>
                  <a:pt x="11979361" y="6893640"/>
                </a:cubicBezTo>
                <a:cubicBezTo>
                  <a:pt x="11680680" y="6913733"/>
                  <a:pt x="11661704" y="6894870"/>
                  <a:pt x="11562337" y="6893640"/>
                </a:cubicBezTo>
                <a:cubicBezTo>
                  <a:pt x="11462970" y="6892410"/>
                  <a:pt x="11174383" y="6926630"/>
                  <a:pt x="10889717" y="6893640"/>
                </a:cubicBezTo>
                <a:cubicBezTo>
                  <a:pt x="10605051" y="6860650"/>
                  <a:pt x="10436064" y="6855788"/>
                  <a:pt x="10089299" y="6893640"/>
                </a:cubicBezTo>
                <a:cubicBezTo>
                  <a:pt x="9742534" y="6931492"/>
                  <a:pt x="9931277" y="6894911"/>
                  <a:pt x="9800073" y="6893640"/>
                </a:cubicBezTo>
                <a:cubicBezTo>
                  <a:pt x="9668869" y="6892369"/>
                  <a:pt x="9511636" y="6901071"/>
                  <a:pt x="9255250" y="6893640"/>
                </a:cubicBezTo>
                <a:cubicBezTo>
                  <a:pt x="8998864" y="6886209"/>
                  <a:pt x="8620532" y="6890531"/>
                  <a:pt x="8454833" y="6893640"/>
                </a:cubicBezTo>
                <a:cubicBezTo>
                  <a:pt x="8289134" y="6896749"/>
                  <a:pt x="8218096" y="6879765"/>
                  <a:pt x="8037808" y="6893640"/>
                </a:cubicBezTo>
                <a:cubicBezTo>
                  <a:pt x="7857520" y="6907515"/>
                  <a:pt x="7842431" y="6895478"/>
                  <a:pt x="7748582" y="6893640"/>
                </a:cubicBezTo>
                <a:cubicBezTo>
                  <a:pt x="7654733" y="6891802"/>
                  <a:pt x="7416580" y="6910834"/>
                  <a:pt x="7331557" y="6893640"/>
                </a:cubicBezTo>
                <a:cubicBezTo>
                  <a:pt x="7246534" y="6876446"/>
                  <a:pt x="6981717" y="6881021"/>
                  <a:pt x="6658937" y="6893640"/>
                </a:cubicBezTo>
                <a:cubicBezTo>
                  <a:pt x="6336157" y="6906259"/>
                  <a:pt x="6138702" y="6862591"/>
                  <a:pt x="5858520" y="6893640"/>
                </a:cubicBezTo>
                <a:cubicBezTo>
                  <a:pt x="5578338" y="6924689"/>
                  <a:pt x="5492501" y="6904114"/>
                  <a:pt x="5313698" y="6893640"/>
                </a:cubicBezTo>
                <a:cubicBezTo>
                  <a:pt x="5134895" y="6883166"/>
                  <a:pt x="5064905" y="6902038"/>
                  <a:pt x="4896673" y="6893640"/>
                </a:cubicBezTo>
                <a:cubicBezTo>
                  <a:pt x="4728441" y="6885242"/>
                  <a:pt x="4269965" y="6888331"/>
                  <a:pt x="3968458" y="6893640"/>
                </a:cubicBezTo>
                <a:cubicBezTo>
                  <a:pt x="3666951" y="6898949"/>
                  <a:pt x="3456113" y="6922802"/>
                  <a:pt x="3295838" y="6893640"/>
                </a:cubicBezTo>
                <a:cubicBezTo>
                  <a:pt x="3135563" y="6864478"/>
                  <a:pt x="3028994" y="6886560"/>
                  <a:pt x="2878813" y="6893640"/>
                </a:cubicBezTo>
                <a:cubicBezTo>
                  <a:pt x="2728633" y="6900720"/>
                  <a:pt x="2450737" y="6896155"/>
                  <a:pt x="2078396" y="6893640"/>
                </a:cubicBezTo>
                <a:cubicBezTo>
                  <a:pt x="1706055" y="6891125"/>
                  <a:pt x="1787951" y="6906969"/>
                  <a:pt x="1661371" y="6893640"/>
                </a:cubicBezTo>
                <a:cubicBezTo>
                  <a:pt x="1534791" y="6880311"/>
                  <a:pt x="1349096" y="6896313"/>
                  <a:pt x="1244347" y="6893640"/>
                </a:cubicBezTo>
                <a:cubicBezTo>
                  <a:pt x="1139598" y="6890967"/>
                  <a:pt x="811882" y="6915077"/>
                  <a:pt x="699525" y="6893640"/>
                </a:cubicBezTo>
                <a:cubicBezTo>
                  <a:pt x="587168" y="6872203"/>
                  <a:pt x="313504" y="6914195"/>
                  <a:pt x="0" y="6893640"/>
                </a:cubicBezTo>
                <a:cubicBezTo>
                  <a:pt x="15356" y="6655069"/>
                  <a:pt x="-25476" y="6442381"/>
                  <a:pt x="0" y="6273212"/>
                </a:cubicBezTo>
                <a:cubicBezTo>
                  <a:pt x="25476" y="6104043"/>
                  <a:pt x="7677" y="5845793"/>
                  <a:pt x="0" y="5583848"/>
                </a:cubicBezTo>
                <a:cubicBezTo>
                  <a:pt x="-7677" y="5321903"/>
                  <a:pt x="14338" y="5212387"/>
                  <a:pt x="0" y="5032357"/>
                </a:cubicBezTo>
                <a:cubicBezTo>
                  <a:pt x="-14338" y="4852327"/>
                  <a:pt x="34425" y="4568874"/>
                  <a:pt x="0" y="4205120"/>
                </a:cubicBezTo>
                <a:cubicBezTo>
                  <a:pt x="-34425" y="3841366"/>
                  <a:pt x="-6931" y="3912979"/>
                  <a:pt x="0" y="3722566"/>
                </a:cubicBezTo>
                <a:cubicBezTo>
                  <a:pt x="6931" y="3532153"/>
                  <a:pt x="-7429" y="3381519"/>
                  <a:pt x="0" y="3171074"/>
                </a:cubicBezTo>
                <a:cubicBezTo>
                  <a:pt x="7429" y="2960629"/>
                  <a:pt x="-18265" y="2739291"/>
                  <a:pt x="0" y="2550647"/>
                </a:cubicBezTo>
                <a:cubicBezTo>
                  <a:pt x="18265" y="2362003"/>
                  <a:pt x="-3097" y="2140815"/>
                  <a:pt x="0" y="1930219"/>
                </a:cubicBezTo>
                <a:cubicBezTo>
                  <a:pt x="3097" y="1719623"/>
                  <a:pt x="36021" y="1331597"/>
                  <a:pt x="0" y="1171919"/>
                </a:cubicBezTo>
                <a:cubicBezTo>
                  <a:pt x="-36021" y="1012241"/>
                  <a:pt x="13968" y="830755"/>
                  <a:pt x="0" y="689364"/>
                </a:cubicBezTo>
                <a:cubicBezTo>
                  <a:pt x="-13968" y="547974"/>
                  <a:pt x="10392" y="180112"/>
                  <a:pt x="0" y="0"/>
                </a:cubicBezTo>
                <a:close/>
              </a:path>
              <a:path w="12779779" h="6893640" stroke="0" extrusionOk="0">
                <a:moveTo>
                  <a:pt x="0" y="0"/>
                </a:moveTo>
                <a:cubicBezTo>
                  <a:pt x="267411" y="34172"/>
                  <a:pt x="523334" y="-11505"/>
                  <a:pt x="800418" y="0"/>
                </a:cubicBezTo>
                <a:cubicBezTo>
                  <a:pt x="1077502" y="11505"/>
                  <a:pt x="1406571" y="-12903"/>
                  <a:pt x="1600835" y="0"/>
                </a:cubicBezTo>
                <a:cubicBezTo>
                  <a:pt x="1795099" y="12903"/>
                  <a:pt x="2027573" y="-19249"/>
                  <a:pt x="2401253" y="0"/>
                </a:cubicBezTo>
                <a:cubicBezTo>
                  <a:pt x="2774933" y="19249"/>
                  <a:pt x="2920939" y="31337"/>
                  <a:pt x="3073873" y="0"/>
                </a:cubicBezTo>
                <a:cubicBezTo>
                  <a:pt x="3226807" y="-31337"/>
                  <a:pt x="3331404" y="-8805"/>
                  <a:pt x="3490898" y="0"/>
                </a:cubicBezTo>
                <a:cubicBezTo>
                  <a:pt x="3650392" y="8805"/>
                  <a:pt x="3703429" y="-4667"/>
                  <a:pt x="3907922" y="0"/>
                </a:cubicBezTo>
                <a:cubicBezTo>
                  <a:pt x="4112415" y="4667"/>
                  <a:pt x="4395574" y="-33148"/>
                  <a:pt x="4580542" y="0"/>
                </a:cubicBezTo>
                <a:cubicBezTo>
                  <a:pt x="4765510" y="33148"/>
                  <a:pt x="4869090" y="10006"/>
                  <a:pt x="4997566" y="0"/>
                </a:cubicBezTo>
                <a:cubicBezTo>
                  <a:pt x="5126042" y="-10006"/>
                  <a:pt x="5143304" y="3076"/>
                  <a:pt x="5286793" y="0"/>
                </a:cubicBezTo>
                <a:cubicBezTo>
                  <a:pt x="5430282" y="-3076"/>
                  <a:pt x="5874695" y="18843"/>
                  <a:pt x="6087211" y="0"/>
                </a:cubicBezTo>
                <a:cubicBezTo>
                  <a:pt x="6299727" y="-18843"/>
                  <a:pt x="6589211" y="28816"/>
                  <a:pt x="6759830" y="0"/>
                </a:cubicBezTo>
                <a:cubicBezTo>
                  <a:pt x="6930449" y="-28816"/>
                  <a:pt x="7308821" y="33873"/>
                  <a:pt x="7560248" y="0"/>
                </a:cubicBezTo>
                <a:cubicBezTo>
                  <a:pt x="7811675" y="-33873"/>
                  <a:pt x="7773722" y="4618"/>
                  <a:pt x="7977273" y="0"/>
                </a:cubicBezTo>
                <a:cubicBezTo>
                  <a:pt x="8180825" y="-4618"/>
                  <a:pt x="8186509" y="-7250"/>
                  <a:pt x="8394297" y="0"/>
                </a:cubicBezTo>
                <a:cubicBezTo>
                  <a:pt x="8602085" y="7250"/>
                  <a:pt x="8688767" y="-4064"/>
                  <a:pt x="8939119" y="0"/>
                </a:cubicBezTo>
                <a:cubicBezTo>
                  <a:pt x="9189471" y="4064"/>
                  <a:pt x="9177269" y="-20614"/>
                  <a:pt x="9356143" y="0"/>
                </a:cubicBezTo>
                <a:cubicBezTo>
                  <a:pt x="9535017" y="20614"/>
                  <a:pt x="9672722" y="-9862"/>
                  <a:pt x="9900966" y="0"/>
                </a:cubicBezTo>
                <a:cubicBezTo>
                  <a:pt x="10129210" y="9862"/>
                  <a:pt x="10326740" y="18214"/>
                  <a:pt x="10445788" y="0"/>
                </a:cubicBezTo>
                <a:cubicBezTo>
                  <a:pt x="10564836" y="-18214"/>
                  <a:pt x="10768842" y="18578"/>
                  <a:pt x="10990610" y="0"/>
                </a:cubicBezTo>
                <a:cubicBezTo>
                  <a:pt x="11212378" y="-18578"/>
                  <a:pt x="11345592" y="22439"/>
                  <a:pt x="11535432" y="0"/>
                </a:cubicBezTo>
                <a:cubicBezTo>
                  <a:pt x="11725272" y="-22439"/>
                  <a:pt x="11760490" y="-10346"/>
                  <a:pt x="11824659" y="0"/>
                </a:cubicBezTo>
                <a:cubicBezTo>
                  <a:pt x="11888828" y="10346"/>
                  <a:pt x="12003594" y="13741"/>
                  <a:pt x="12113885" y="0"/>
                </a:cubicBezTo>
                <a:cubicBezTo>
                  <a:pt x="12224176" y="-13741"/>
                  <a:pt x="12574447" y="1631"/>
                  <a:pt x="12779779" y="0"/>
                </a:cubicBezTo>
                <a:cubicBezTo>
                  <a:pt x="12804478" y="337451"/>
                  <a:pt x="12795774" y="466110"/>
                  <a:pt x="12779779" y="689364"/>
                </a:cubicBezTo>
                <a:cubicBezTo>
                  <a:pt x="12763784" y="912618"/>
                  <a:pt x="12751556" y="1304121"/>
                  <a:pt x="12779779" y="1516601"/>
                </a:cubicBezTo>
                <a:cubicBezTo>
                  <a:pt x="12808002" y="1729081"/>
                  <a:pt x="12759679" y="1997916"/>
                  <a:pt x="12779779" y="2137028"/>
                </a:cubicBezTo>
                <a:cubicBezTo>
                  <a:pt x="12799879" y="2276140"/>
                  <a:pt x="12789237" y="2561220"/>
                  <a:pt x="12779779" y="2688520"/>
                </a:cubicBezTo>
                <a:cubicBezTo>
                  <a:pt x="12770321" y="2815820"/>
                  <a:pt x="12792236" y="3053129"/>
                  <a:pt x="12779779" y="3240011"/>
                </a:cubicBezTo>
                <a:cubicBezTo>
                  <a:pt x="12767322" y="3426893"/>
                  <a:pt x="12770761" y="3672402"/>
                  <a:pt x="12779779" y="4067248"/>
                </a:cubicBezTo>
                <a:cubicBezTo>
                  <a:pt x="12788797" y="4462094"/>
                  <a:pt x="12803443" y="4412301"/>
                  <a:pt x="12779779" y="4549802"/>
                </a:cubicBezTo>
                <a:cubicBezTo>
                  <a:pt x="12756115" y="4687303"/>
                  <a:pt x="12779720" y="4979523"/>
                  <a:pt x="12779779" y="5170230"/>
                </a:cubicBezTo>
                <a:cubicBezTo>
                  <a:pt x="12779838" y="5360937"/>
                  <a:pt x="12806682" y="5810023"/>
                  <a:pt x="12779779" y="5997467"/>
                </a:cubicBezTo>
                <a:cubicBezTo>
                  <a:pt x="12752876" y="6184911"/>
                  <a:pt x="12799336" y="6601180"/>
                  <a:pt x="12779779" y="6893640"/>
                </a:cubicBezTo>
                <a:cubicBezTo>
                  <a:pt x="12491382" y="6883412"/>
                  <a:pt x="12271492" y="6926120"/>
                  <a:pt x="12107159" y="6893640"/>
                </a:cubicBezTo>
                <a:cubicBezTo>
                  <a:pt x="11942826" y="6861160"/>
                  <a:pt x="11493961" y="6889242"/>
                  <a:pt x="11306741" y="6893640"/>
                </a:cubicBezTo>
                <a:cubicBezTo>
                  <a:pt x="11119521" y="6898038"/>
                  <a:pt x="10932534" y="6892401"/>
                  <a:pt x="10761919" y="6893640"/>
                </a:cubicBezTo>
                <a:cubicBezTo>
                  <a:pt x="10591304" y="6894879"/>
                  <a:pt x="10071354" y="6930367"/>
                  <a:pt x="9833704" y="6893640"/>
                </a:cubicBezTo>
                <a:cubicBezTo>
                  <a:pt x="9596054" y="6856913"/>
                  <a:pt x="9532271" y="6920104"/>
                  <a:pt x="9288881" y="6893640"/>
                </a:cubicBezTo>
                <a:cubicBezTo>
                  <a:pt x="9045491" y="6867176"/>
                  <a:pt x="8918181" y="6878813"/>
                  <a:pt x="8744059" y="6893640"/>
                </a:cubicBezTo>
                <a:cubicBezTo>
                  <a:pt x="8569937" y="6908467"/>
                  <a:pt x="8506715" y="6877544"/>
                  <a:pt x="8327035" y="6893640"/>
                </a:cubicBezTo>
                <a:cubicBezTo>
                  <a:pt x="8147355" y="6909736"/>
                  <a:pt x="7816710" y="6903301"/>
                  <a:pt x="7654415" y="6893640"/>
                </a:cubicBezTo>
                <a:cubicBezTo>
                  <a:pt x="7492120" y="6883979"/>
                  <a:pt x="7068513" y="6931126"/>
                  <a:pt x="6726199" y="6893640"/>
                </a:cubicBezTo>
                <a:cubicBezTo>
                  <a:pt x="6383885" y="6856154"/>
                  <a:pt x="6433678" y="6897790"/>
                  <a:pt x="6181377" y="6893640"/>
                </a:cubicBezTo>
                <a:cubicBezTo>
                  <a:pt x="5929076" y="6889490"/>
                  <a:pt x="5712822" y="6894514"/>
                  <a:pt x="5380960" y="6893640"/>
                </a:cubicBezTo>
                <a:cubicBezTo>
                  <a:pt x="5049098" y="6892766"/>
                  <a:pt x="5209575" y="6901299"/>
                  <a:pt x="5091733" y="6893640"/>
                </a:cubicBezTo>
                <a:cubicBezTo>
                  <a:pt x="4973891" y="6885981"/>
                  <a:pt x="4725033" y="6905055"/>
                  <a:pt x="4546911" y="6893640"/>
                </a:cubicBezTo>
                <a:cubicBezTo>
                  <a:pt x="4368789" y="6882225"/>
                  <a:pt x="4164371" y="6899191"/>
                  <a:pt x="4002089" y="6893640"/>
                </a:cubicBezTo>
                <a:cubicBezTo>
                  <a:pt x="3839807" y="6888089"/>
                  <a:pt x="3613932" y="6879438"/>
                  <a:pt x="3457267" y="6893640"/>
                </a:cubicBezTo>
                <a:cubicBezTo>
                  <a:pt x="3300602" y="6907842"/>
                  <a:pt x="2841008" y="6900380"/>
                  <a:pt x="2529051" y="6893640"/>
                </a:cubicBezTo>
                <a:cubicBezTo>
                  <a:pt x="2217094" y="6886900"/>
                  <a:pt x="1994804" y="6854504"/>
                  <a:pt x="1600835" y="6893640"/>
                </a:cubicBezTo>
                <a:cubicBezTo>
                  <a:pt x="1206866" y="6932776"/>
                  <a:pt x="1281178" y="6874151"/>
                  <a:pt x="1056013" y="6893640"/>
                </a:cubicBezTo>
                <a:cubicBezTo>
                  <a:pt x="830848" y="6913129"/>
                  <a:pt x="877681" y="6899033"/>
                  <a:pt x="766787" y="6893640"/>
                </a:cubicBezTo>
                <a:cubicBezTo>
                  <a:pt x="655893" y="6888247"/>
                  <a:pt x="191164" y="6885370"/>
                  <a:pt x="0" y="6893640"/>
                </a:cubicBezTo>
                <a:cubicBezTo>
                  <a:pt x="30768" y="6706165"/>
                  <a:pt x="5856" y="6453767"/>
                  <a:pt x="0" y="6273212"/>
                </a:cubicBezTo>
                <a:cubicBezTo>
                  <a:pt x="-5856" y="6092657"/>
                  <a:pt x="9415" y="5930271"/>
                  <a:pt x="0" y="5652785"/>
                </a:cubicBezTo>
                <a:cubicBezTo>
                  <a:pt x="-9415" y="5375299"/>
                  <a:pt x="16680" y="5374102"/>
                  <a:pt x="0" y="5170230"/>
                </a:cubicBezTo>
                <a:cubicBezTo>
                  <a:pt x="-16680" y="4966359"/>
                  <a:pt x="-9545" y="4590565"/>
                  <a:pt x="0" y="4411930"/>
                </a:cubicBezTo>
                <a:cubicBezTo>
                  <a:pt x="9545" y="4233295"/>
                  <a:pt x="-11682" y="3921436"/>
                  <a:pt x="0" y="3791502"/>
                </a:cubicBezTo>
                <a:cubicBezTo>
                  <a:pt x="11682" y="3661568"/>
                  <a:pt x="20975" y="3198826"/>
                  <a:pt x="0" y="2964265"/>
                </a:cubicBezTo>
                <a:cubicBezTo>
                  <a:pt x="-20975" y="2729704"/>
                  <a:pt x="7277" y="2394717"/>
                  <a:pt x="0" y="2137028"/>
                </a:cubicBezTo>
                <a:cubicBezTo>
                  <a:pt x="-7277" y="1879339"/>
                  <a:pt x="-735" y="1814462"/>
                  <a:pt x="0" y="1585537"/>
                </a:cubicBezTo>
                <a:cubicBezTo>
                  <a:pt x="735" y="1356612"/>
                  <a:pt x="21887" y="987519"/>
                  <a:pt x="0" y="758300"/>
                </a:cubicBezTo>
                <a:cubicBezTo>
                  <a:pt x="-21887" y="529081"/>
                  <a:pt x="-12706" y="254931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3" y="-13066"/>
            <a:ext cx="825910" cy="6891619"/>
          </a:xfrm>
          <a:custGeom>
            <a:avLst/>
            <a:gdLst>
              <a:gd name="connsiteX0" fmla="*/ 0 w 825910"/>
              <a:gd name="connsiteY0" fmla="*/ 0 h 6891619"/>
              <a:gd name="connsiteX1" fmla="*/ 429473 w 825910"/>
              <a:gd name="connsiteY1" fmla="*/ 0 h 6891619"/>
              <a:gd name="connsiteX2" fmla="*/ 825910 w 825910"/>
              <a:gd name="connsiteY2" fmla="*/ 0 h 6891619"/>
              <a:gd name="connsiteX3" fmla="*/ 825910 w 825910"/>
              <a:gd name="connsiteY3" fmla="*/ 826994 h 6891619"/>
              <a:gd name="connsiteX4" fmla="*/ 825910 w 825910"/>
              <a:gd name="connsiteY4" fmla="*/ 1378324 h 6891619"/>
              <a:gd name="connsiteX5" fmla="*/ 825910 w 825910"/>
              <a:gd name="connsiteY5" fmla="*/ 1860737 h 6891619"/>
              <a:gd name="connsiteX6" fmla="*/ 825910 w 825910"/>
              <a:gd name="connsiteY6" fmla="*/ 2687731 h 6891619"/>
              <a:gd name="connsiteX7" fmla="*/ 825910 w 825910"/>
              <a:gd name="connsiteY7" fmla="*/ 3514726 h 6891619"/>
              <a:gd name="connsiteX8" fmla="*/ 825910 w 825910"/>
              <a:gd name="connsiteY8" fmla="*/ 4272804 h 6891619"/>
              <a:gd name="connsiteX9" fmla="*/ 825910 w 825910"/>
              <a:gd name="connsiteY9" fmla="*/ 4755217 h 6891619"/>
              <a:gd name="connsiteX10" fmla="*/ 825910 w 825910"/>
              <a:gd name="connsiteY10" fmla="*/ 5237630 h 6891619"/>
              <a:gd name="connsiteX11" fmla="*/ 825910 w 825910"/>
              <a:gd name="connsiteY11" fmla="*/ 5926792 h 6891619"/>
              <a:gd name="connsiteX12" fmla="*/ 825910 w 825910"/>
              <a:gd name="connsiteY12" fmla="*/ 6891619 h 6891619"/>
              <a:gd name="connsiteX13" fmla="*/ 429473 w 825910"/>
              <a:gd name="connsiteY13" fmla="*/ 6891619 h 6891619"/>
              <a:gd name="connsiteX14" fmla="*/ 0 w 825910"/>
              <a:gd name="connsiteY14" fmla="*/ 6891619 h 6891619"/>
              <a:gd name="connsiteX15" fmla="*/ 0 w 825910"/>
              <a:gd name="connsiteY15" fmla="*/ 6133541 h 6891619"/>
              <a:gd name="connsiteX16" fmla="*/ 0 w 825910"/>
              <a:gd name="connsiteY16" fmla="*/ 5306547 h 6891619"/>
              <a:gd name="connsiteX17" fmla="*/ 0 w 825910"/>
              <a:gd name="connsiteY17" fmla="*/ 4824133 h 6891619"/>
              <a:gd name="connsiteX18" fmla="*/ 0 w 825910"/>
              <a:gd name="connsiteY18" fmla="*/ 3997139 h 6891619"/>
              <a:gd name="connsiteX19" fmla="*/ 0 w 825910"/>
              <a:gd name="connsiteY19" fmla="*/ 3445810 h 6891619"/>
              <a:gd name="connsiteX20" fmla="*/ 0 w 825910"/>
              <a:gd name="connsiteY20" fmla="*/ 2756648 h 6891619"/>
              <a:gd name="connsiteX21" fmla="*/ 0 w 825910"/>
              <a:gd name="connsiteY21" fmla="*/ 1929653 h 6891619"/>
              <a:gd name="connsiteX22" fmla="*/ 0 w 825910"/>
              <a:gd name="connsiteY22" fmla="*/ 1447240 h 6891619"/>
              <a:gd name="connsiteX23" fmla="*/ 0 w 825910"/>
              <a:gd name="connsiteY23" fmla="*/ 758078 h 6891619"/>
              <a:gd name="connsiteX24" fmla="*/ 0 w 825910"/>
              <a:gd name="connsiteY24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1619" fill="none" extrusionOk="0">
                <a:moveTo>
                  <a:pt x="0" y="0"/>
                </a:moveTo>
                <a:cubicBezTo>
                  <a:pt x="89356" y="-2905"/>
                  <a:pt x="296608" y="9909"/>
                  <a:pt x="429473" y="0"/>
                </a:cubicBezTo>
                <a:cubicBezTo>
                  <a:pt x="562338" y="-9909"/>
                  <a:pt x="715466" y="15008"/>
                  <a:pt x="825910" y="0"/>
                </a:cubicBezTo>
                <a:cubicBezTo>
                  <a:pt x="826368" y="410606"/>
                  <a:pt x="809362" y="573044"/>
                  <a:pt x="825910" y="826994"/>
                </a:cubicBezTo>
                <a:cubicBezTo>
                  <a:pt x="842458" y="1080944"/>
                  <a:pt x="805341" y="1140192"/>
                  <a:pt x="825910" y="1378324"/>
                </a:cubicBezTo>
                <a:cubicBezTo>
                  <a:pt x="846480" y="1616456"/>
                  <a:pt x="820871" y="1657627"/>
                  <a:pt x="825910" y="1860737"/>
                </a:cubicBezTo>
                <a:cubicBezTo>
                  <a:pt x="830949" y="2063847"/>
                  <a:pt x="846770" y="2362995"/>
                  <a:pt x="825910" y="2687731"/>
                </a:cubicBezTo>
                <a:cubicBezTo>
                  <a:pt x="805050" y="3012467"/>
                  <a:pt x="813430" y="3295524"/>
                  <a:pt x="825910" y="3514726"/>
                </a:cubicBezTo>
                <a:cubicBezTo>
                  <a:pt x="838390" y="3733929"/>
                  <a:pt x="860016" y="3964921"/>
                  <a:pt x="825910" y="4272804"/>
                </a:cubicBezTo>
                <a:cubicBezTo>
                  <a:pt x="791804" y="4580687"/>
                  <a:pt x="807363" y="4636158"/>
                  <a:pt x="825910" y="4755217"/>
                </a:cubicBezTo>
                <a:cubicBezTo>
                  <a:pt x="844457" y="4874276"/>
                  <a:pt x="803261" y="5098290"/>
                  <a:pt x="825910" y="5237630"/>
                </a:cubicBezTo>
                <a:cubicBezTo>
                  <a:pt x="848559" y="5376970"/>
                  <a:pt x="856015" y="5700754"/>
                  <a:pt x="825910" y="5926792"/>
                </a:cubicBezTo>
                <a:cubicBezTo>
                  <a:pt x="795805" y="6152830"/>
                  <a:pt x="815700" y="6562904"/>
                  <a:pt x="825910" y="6891619"/>
                </a:cubicBezTo>
                <a:cubicBezTo>
                  <a:pt x="720079" y="6900441"/>
                  <a:pt x="577230" y="6892663"/>
                  <a:pt x="429473" y="6891619"/>
                </a:cubicBezTo>
                <a:cubicBezTo>
                  <a:pt x="281716" y="6890575"/>
                  <a:pt x="153688" y="6876139"/>
                  <a:pt x="0" y="6891619"/>
                </a:cubicBezTo>
                <a:cubicBezTo>
                  <a:pt x="8572" y="6605855"/>
                  <a:pt x="23455" y="6448793"/>
                  <a:pt x="0" y="6133541"/>
                </a:cubicBezTo>
                <a:cubicBezTo>
                  <a:pt x="-23455" y="5818289"/>
                  <a:pt x="-447" y="5689068"/>
                  <a:pt x="0" y="5306547"/>
                </a:cubicBezTo>
                <a:cubicBezTo>
                  <a:pt x="447" y="4924026"/>
                  <a:pt x="-957" y="5053560"/>
                  <a:pt x="0" y="4824133"/>
                </a:cubicBezTo>
                <a:cubicBezTo>
                  <a:pt x="957" y="4594706"/>
                  <a:pt x="38016" y="4226199"/>
                  <a:pt x="0" y="3997139"/>
                </a:cubicBezTo>
                <a:cubicBezTo>
                  <a:pt x="-38016" y="3768079"/>
                  <a:pt x="6003" y="3567911"/>
                  <a:pt x="0" y="3445810"/>
                </a:cubicBezTo>
                <a:cubicBezTo>
                  <a:pt x="-6003" y="3323709"/>
                  <a:pt x="-19749" y="3014781"/>
                  <a:pt x="0" y="2756648"/>
                </a:cubicBezTo>
                <a:cubicBezTo>
                  <a:pt x="19749" y="2498515"/>
                  <a:pt x="-29800" y="2154480"/>
                  <a:pt x="0" y="1929653"/>
                </a:cubicBezTo>
                <a:cubicBezTo>
                  <a:pt x="29800" y="1704826"/>
                  <a:pt x="-7752" y="1665028"/>
                  <a:pt x="0" y="1447240"/>
                </a:cubicBezTo>
                <a:cubicBezTo>
                  <a:pt x="7752" y="1229452"/>
                  <a:pt x="15953" y="956453"/>
                  <a:pt x="0" y="758078"/>
                </a:cubicBezTo>
                <a:cubicBezTo>
                  <a:pt x="-15953" y="559703"/>
                  <a:pt x="2727" y="232436"/>
                  <a:pt x="0" y="0"/>
                </a:cubicBezTo>
                <a:close/>
              </a:path>
              <a:path w="825910" h="6891619" stroke="0" extrusionOk="0">
                <a:moveTo>
                  <a:pt x="0" y="0"/>
                </a:moveTo>
                <a:cubicBezTo>
                  <a:pt x="189230" y="-10551"/>
                  <a:pt x="282314" y="-14519"/>
                  <a:pt x="412955" y="0"/>
                </a:cubicBezTo>
                <a:cubicBezTo>
                  <a:pt x="543596" y="14519"/>
                  <a:pt x="647084" y="-4098"/>
                  <a:pt x="825910" y="0"/>
                </a:cubicBezTo>
                <a:cubicBezTo>
                  <a:pt x="830369" y="240999"/>
                  <a:pt x="824419" y="322128"/>
                  <a:pt x="825910" y="482413"/>
                </a:cubicBezTo>
                <a:cubicBezTo>
                  <a:pt x="827401" y="642698"/>
                  <a:pt x="806121" y="848665"/>
                  <a:pt x="825910" y="1102659"/>
                </a:cubicBezTo>
                <a:cubicBezTo>
                  <a:pt x="845699" y="1356653"/>
                  <a:pt x="841815" y="1622285"/>
                  <a:pt x="825910" y="1860737"/>
                </a:cubicBezTo>
                <a:cubicBezTo>
                  <a:pt x="810005" y="2099189"/>
                  <a:pt x="808334" y="2173088"/>
                  <a:pt x="825910" y="2343150"/>
                </a:cubicBezTo>
                <a:cubicBezTo>
                  <a:pt x="843486" y="2513212"/>
                  <a:pt x="802574" y="2887962"/>
                  <a:pt x="825910" y="3032312"/>
                </a:cubicBezTo>
                <a:cubicBezTo>
                  <a:pt x="849246" y="3176662"/>
                  <a:pt x="832002" y="3468164"/>
                  <a:pt x="825910" y="3790390"/>
                </a:cubicBezTo>
                <a:cubicBezTo>
                  <a:pt x="819818" y="4112616"/>
                  <a:pt x="826489" y="4366528"/>
                  <a:pt x="825910" y="4548469"/>
                </a:cubicBezTo>
                <a:cubicBezTo>
                  <a:pt x="825331" y="4730410"/>
                  <a:pt x="802129" y="5121654"/>
                  <a:pt x="825910" y="5306547"/>
                </a:cubicBezTo>
                <a:cubicBezTo>
                  <a:pt x="849691" y="5491440"/>
                  <a:pt x="797746" y="5786450"/>
                  <a:pt x="825910" y="6133541"/>
                </a:cubicBezTo>
                <a:cubicBezTo>
                  <a:pt x="854074" y="6480632"/>
                  <a:pt x="823269" y="6568180"/>
                  <a:pt x="825910" y="6891619"/>
                </a:cubicBezTo>
                <a:cubicBezTo>
                  <a:pt x="681919" y="6898453"/>
                  <a:pt x="575948" y="6903586"/>
                  <a:pt x="429473" y="6891619"/>
                </a:cubicBezTo>
                <a:cubicBezTo>
                  <a:pt x="282998" y="6879652"/>
                  <a:pt x="137206" y="6872589"/>
                  <a:pt x="0" y="6891619"/>
                </a:cubicBezTo>
                <a:cubicBezTo>
                  <a:pt x="-13963" y="6647542"/>
                  <a:pt x="-12326" y="6458949"/>
                  <a:pt x="0" y="6340289"/>
                </a:cubicBezTo>
                <a:cubicBezTo>
                  <a:pt x="12326" y="6221629"/>
                  <a:pt x="-27235" y="5692125"/>
                  <a:pt x="0" y="5513295"/>
                </a:cubicBezTo>
                <a:cubicBezTo>
                  <a:pt x="27235" y="5334465"/>
                  <a:pt x="-3398" y="5229763"/>
                  <a:pt x="0" y="5030882"/>
                </a:cubicBezTo>
                <a:cubicBezTo>
                  <a:pt x="3398" y="4832001"/>
                  <a:pt x="-21426" y="4678995"/>
                  <a:pt x="0" y="4341720"/>
                </a:cubicBezTo>
                <a:cubicBezTo>
                  <a:pt x="21426" y="4004445"/>
                  <a:pt x="4689" y="3912587"/>
                  <a:pt x="0" y="3514726"/>
                </a:cubicBezTo>
                <a:cubicBezTo>
                  <a:pt x="-4689" y="3116865"/>
                  <a:pt x="2723" y="3250973"/>
                  <a:pt x="0" y="3032312"/>
                </a:cubicBezTo>
                <a:cubicBezTo>
                  <a:pt x="-2723" y="2813651"/>
                  <a:pt x="-36414" y="2447862"/>
                  <a:pt x="0" y="2274234"/>
                </a:cubicBezTo>
                <a:cubicBezTo>
                  <a:pt x="36414" y="2100606"/>
                  <a:pt x="-1242" y="1911653"/>
                  <a:pt x="0" y="1791821"/>
                </a:cubicBezTo>
                <a:cubicBezTo>
                  <a:pt x="1242" y="1671989"/>
                  <a:pt x="10082" y="1420058"/>
                  <a:pt x="0" y="1240491"/>
                </a:cubicBezTo>
                <a:cubicBezTo>
                  <a:pt x="-10082" y="1060924"/>
                  <a:pt x="27728" y="310963"/>
                  <a:pt x="0" y="0"/>
                </a:cubicBezTo>
                <a:close/>
              </a:path>
            </a:pathLst>
          </a:custGeom>
          <a:solidFill>
            <a:srgbClr val="75BCAC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825910" cy="6890825"/>
          </a:xfrm>
          <a:custGeom>
            <a:avLst/>
            <a:gdLst>
              <a:gd name="connsiteX0" fmla="*/ 0 w 825910"/>
              <a:gd name="connsiteY0" fmla="*/ 0 h 6890825"/>
              <a:gd name="connsiteX1" fmla="*/ 429473 w 825910"/>
              <a:gd name="connsiteY1" fmla="*/ 0 h 6890825"/>
              <a:gd name="connsiteX2" fmla="*/ 825910 w 825910"/>
              <a:gd name="connsiteY2" fmla="*/ 0 h 6890825"/>
              <a:gd name="connsiteX3" fmla="*/ 825910 w 825910"/>
              <a:gd name="connsiteY3" fmla="*/ 826899 h 6890825"/>
              <a:gd name="connsiteX4" fmla="*/ 825910 w 825910"/>
              <a:gd name="connsiteY4" fmla="*/ 1584890 h 6890825"/>
              <a:gd name="connsiteX5" fmla="*/ 825910 w 825910"/>
              <a:gd name="connsiteY5" fmla="*/ 2411789 h 6890825"/>
              <a:gd name="connsiteX6" fmla="*/ 825910 w 825910"/>
              <a:gd name="connsiteY6" fmla="*/ 3100871 h 6890825"/>
              <a:gd name="connsiteX7" fmla="*/ 825910 w 825910"/>
              <a:gd name="connsiteY7" fmla="*/ 3721046 h 6890825"/>
              <a:gd name="connsiteX8" fmla="*/ 825910 w 825910"/>
              <a:gd name="connsiteY8" fmla="*/ 4203403 h 6890825"/>
              <a:gd name="connsiteX9" fmla="*/ 825910 w 825910"/>
              <a:gd name="connsiteY9" fmla="*/ 4892486 h 6890825"/>
              <a:gd name="connsiteX10" fmla="*/ 825910 w 825910"/>
              <a:gd name="connsiteY10" fmla="*/ 5512660 h 6890825"/>
              <a:gd name="connsiteX11" fmla="*/ 825910 w 825910"/>
              <a:gd name="connsiteY11" fmla="*/ 5995018 h 6890825"/>
              <a:gd name="connsiteX12" fmla="*/ 825910 w 825910"/>
              <a:gd name="connsiteY12" fmla="*/ 6890825 h 6890825"/>
              <a:gd name="connsiteX13" fmla="*/ 437732 w 825910"/>
              <a:gd name="connsiteY13" fmla="*/ 6890825 h 6890825"/>
              <a:gd name="connsiteX14" fmla="*/ 0 w 825910"/>
              <a:gd name="connsiteY14" fmla="*/ 6890825 h 6890825"/>
              <a:gd name="connsiteX15" fmla="*/ 0 w 825910"/>
              <a:gd name="connsiteY15" fmla="*/ 6339559 h 6890825"/>
              <a:gd name="connsiteX16" fmla="*/ 0 w 825910"/>
              <a:gd name="connsiteY16" fmla="*/ 5581568 h 6890825"/>
              <a:gd name="connsiteX17" fmla="*/ 0 w 825910"/>
              <a:gd name="connsiteY17" fmla="*/ 4961394 h 6890825"/>
              <a:gd name="connsiteX18" fmla="*/ 0 w 825910"/>
              <a:gd name="connsiteY18" fmla="*/ 4203403 h 6890825"/>
              <a:gd name="connsiteX19" fmla="*/ 0 w 825910"/>
              <a:gd name="connsiteY19" fmla="*/ 3376504 h 6890825"/>
              <a:gd name="connsiteX20" fmla="*/ 0 w 825910"/>
              <a:gd name="connsiteY20" fmla="*/ 2756330 h 6890825"/>
              <a:gd name="connsiteX21" fmla="*/ 0 w 825910"/>
              <a:gd name="connsiteY21" fmla="*/ 2136156 h 6890825"/>
              <a:gd name="connsiteX22" fmla="*/ 0 w 825910"/>
              <a:gd name="connsiteY22" fmla="*/ 1309257 h 6890825"/>
              <a:gd name="connsiteX23" fmla="*/ 0 w 825910"/>
              <a:gd name="connsiteY23" fmla="*/ 757991 h 6890825"/>
              <a:gd name="connsiteX24" fmla="*/ 0 w 825910"/>
              <a:gd name="connsiteY24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0825" fill="none" extrusionOk="0">
                <a:moveTo>
                  <a:pt x="0" y="0"/>
                </a:moveTo>
                <a:cubicBezTo>
                  <a:pt x="193328" y="13447"/>
                  <a:pt x="329279" y="-16590"/>
                  <a:pt x="429473" y="0"/>
                </a:cubicBezTo>
                <a:cubicBezTo>
                  <a:pt x="529667" y="16590"/>
                  <a:pt x="639247" y="2160"/>
                  <a:pt x="825910" y="0"/>
                </a:cubicBezTo>
                <a:cubicBezTo>
                  <a:pt x="807983" y="295933"/>
                  <a:pt x="855230" y="476294"/>
                  <a:pt x="825910" y="826899"/>
                </a:cubicBezTo>
                <a:cubicBezTo>
                  <a:pt x="796590" y="1177504"/>
                  <a:pt x="813614" y="1234663"/>
                  <a:pt x="825910" y="1584890"/>
                </a:cubicBezTo>
                <a:cubicBezTo>
                  <a:pt x="838206" y="1935117"/>
                  <a:pt x="797564" y="2085838"/>
                  <a:pt x="825910" y="2411789"/>
                </a:cubicBezTo>
                <a:cubicBezTo>
                  <a:pt x="854256" y="2737740"/>
                  <a:pt x="847824" y="2877849"/>
                  <a:pt x="825910" y="3100871"/>
                </a:cubicBezTo>
                <a:cubicBezTo>
                  <a:pt x="803996" y="3323893"/>
                  <a:pt x="814330" y="3513169"/>
                  <a:pt x="825910" y="3721046"/>
                </a:cubicBezTo>
                <a:cubicBezTo>
                  <a:pt x="837490" y="3928923"/>
                  <a:pt x="811660" y="4067832"/>
                  <a:pt x="825910" y="4203403"/>
                </a:cubicBezTo>
                <a:cubicBezTo>
                  <a:pt x="840160" y="4338974"/>
                  <a:pt x="823913" y="4570428"/>
                  <a:pt x="825910" y="4892486"/>
                </a:cubicBezTo>
                <a:cubicBezTo>
                  <a:pt x="827907" y="5214544"/>
                  <a:pt x="846563" y="5374992"/>
                  <a:pt x="825910" y="5512660"/>
                </a:cubicBezTo>
                <a:cubicBezTo>
                  <a:pt x="805257" y="5650328"/>
                  <a:pt x="836462" y="5880673"/>
                  <a:pt x="825910" y="5995018"/>
                </a:cubicBezTo>
                <a:cubicBezTo>
                  <a:pt x="815358" y="6109363"/>
                  <a:pt x="817137" y="6662682"/>
                  <a:pt x="825910" y="6890825"/>
                </a:cubicBezTo>
                <a:cubicBezTo>
                  <a:pt x="688822" y="6906661"/>
                  <a:pt x="625793" y="6909469"/>
                  <a:pt x="437732" y="6890825"/>
                </a:cubicBezTo>
                <a:cubicBezTo>
                  <a:pt x="249671" y="6872181"/>
                  <a:pt x="131492" y="6903254"/>
                  <a:pt x="0" y="6890825"/>
                </a:cubicBezTo>
                <a:cubicBezTo>
                  <a:pt x="-8301" y="6731475"/>
                  <a:pt x="-2854" y="6516991"/>
                  <a:pt x="0" y="6339559"/>
                </a:cubicBezTo>
                <a:cubicBezTo>
                  <a:pt x="2854" y="6162127"/>
                  <a:pt x="-31386" y="5875447"/>
                  <a:pt x="0" y="5581568"/>
                </a:cubicBezTo>
                <a:cubicBezTo>
                  <a:pt x="31386" y="5287689"/>
                  <a:pt x="-28139" y="5172889"/>
                  <a:pt x="0" y="4961394"/>
                </a:cubicBezTo>
                <a:cubicBezTo>
                  <a:pt x="28139" y="4749899"/>
                  <a:pt x="21583" y="4390320"/>
                  <a:pt x="0" y="4203403"/>
                </a:cubicBezTo>
                <a:cubicBezTo>
                  <a:pt x="-21583" y="4016486"/>
                  <a:pt x="25110" y="3676786"/>
                  <a:pt x="0" y="3376504"/>
                </a:cubicBezTo>
                <a:cubicBezTo>
                  <a:pt x="-25110" y="3076222"/>
                  <a:pt x="3657" y="2901357"/>
                  <a:pt x="0" y="2756330"/>
                </a:cubicBezTo>
                <a:cubicBezTo>
                  <a:pt x="-3657" y="2611303"/>
                  <a:pt x="-9109" y="2309750"/>
                  <a:pt x="0" y="2136156"/>
                </a:cubicBezTo>
                <a:cubicBezTo>
                  <a:pt x="9109" y="1962562"/>
                  <a:pt x="-25746" y="1685024"/>
                  <a:pt x="0" y="1309257"/>
                </a:cubicBezTo>
                <a:cubicBezTo>
                  <a:pt x="25746" y="933490"/>
                  <a:pt x="-23838" y="877508"/>
                  <a:pt x="0" y="757991"/>
                </a:cubicBezTo>
                <a:cubicBezTo>
                  <a:pt x="23838" y="638474"/>
                  <a:pt x="-2261" y="370551"/>
                  <a:pt x="0" y="0"/>
                </a:cubicBezTo>
                <a:close/>
              </a:path>
              <a:path w="825910" h="6890825" stroke="0" extrusionOk="0">
                <a:moveTo>
                  <a:pt x="0" y="0"/>
                </a:moveTo>
                <a:cubicBezTo>
                  <a:pt x="95717" y="4582"/>
                  <a:pt x="262373" y="16515"/>
                  <a:pt x="404696" y="0"/>
                </a:cubicBezTo>
                <a:cubicBezTo>
                  <a:pt x="547019" y="-16515"/>
                  <a:pt x="616441" y="16299"/>
                  <a:pt x="825910" y="0"/>
                </a:cubicBezTo>
                <a:cubicBezTo>
                  <a:pt x="855464" y="160995"/>
                  <a:pt x="803449" y="456205"/>
                  <a:pt x="825910" y="620174"/>
                </a:cubicBezTo>
                <a:cubicBezTo>
                  <a:pt x="848371" y="784143"/>
                  <a:pt x="837535" y="1069179"/>
                  <a:pt x="825910" y="1378165"/>
                </a:cubicBezTo>
                <a:cubicBezTo>
                  <a:pt x="814285" y="1687151"/>
                  <a:pt x="802315" y="1649646"/>
                  <a:pt x="825910" y="1860523"/>
                </a:cubicBezTo>
                <a:cubicBezTo>
                  <a:pt x="849505" y="2071400"/>
                  <a:pt x="823256" y="2215260"/>
                  <a:pt x="825910" y="2411789"/>
                </a:cubicBezTo>
                <a:cubicBezTo>
                  <a:pt x="828564" y="2608318"/>
                  <a:pt x="839256" y="2746727"/>
                  <a:pt x="825910" y="2894147"/>
                </a:cubicBezTo>
                <a:cubicBezTo>
                  <a:pt x="812564" y="3041567"/>
                  <a:pt x="837829" y="3275123"/>
                  <a:pt x="825910" y="3514321"/>
                </a:cubicBezTo>
                <a:cubicBezTo>
                  <a:pt x="813991" y="3753519"/>
                  <a:pt x="798303" y="3955807"/>
                  <a:pt x="825910" y="4203403"/>
                </a:cubicBezTo>
                <a:cubicBezTo>
                  <a:pt x="853517" y="4450999"/>
                  <a:pt x="831449" y="4682596"/>
                  <a:pt x="825910" y="4892486"/>
                </a:cubicBezTo>
                <a:cubicBezTo>
                  <a:pt x="820371" y="5102376"/>
                  <a:pt x="847787" y="5249220"/>
                  <a:pt x="825910" y="5374844"/>
                </a:cubicBezTo>
                <a:cubicBezTo>
                  <a:pt x="804033" y="5500468"/>
                  <a:pt x="843085" y="5686162"/>
                  <a:pt x="825910" y="5857201"/>
                </a:cubicBezTo>
                <a:cubicBezTo>
                  <a:pt x="808735" y="6028240"/>
                  <a:pt x="848704" y="6458677"/>
                  <a:pt x="825910" y="6890825"/>
                </a:cubicBezTo>
                <a:cubicBezTo>
                  <a:pt x="731663" y="6885136"/>
                  <a:pt x="589667" y="6891616"/>
                  <a:pt x="404696" y="6890825"/>
                </a:cubicBezTo>
                <a:cubicBezTo>
                  <a:pt x="219725" y="6890034"/>
                  <a:pt x="168945" y="6894450"/>
                  <a:pt x="0" y="6890825"/>
                </a:cubicBezTo>
                <a:cubicBezTo>
                  <a:pt x="-29093" y="6742403"/>
                  <a:pt x="2908" y="6502826"/>
                  <a:pt x="0" y="6270651"/>
                </a:cubicBezTo>
                <a:cubicBezTo>
                  <a:pt x="-2908" y="6038476"/>
                  <a:pt x="22646" y="5921533"/>
                  <a:pt x="0" y="5788293"/>
                </a:cubicBezTo>
                <a:cubicBezTo>
                  <a:pt x="-22646" y="5655053"/>
                  <a:pt x="26887" y="5366123"/>
                  <a:pt x="0" y="5237027"/>
                </a:cubicBezTo>
                <a:cubicBezTo>
                  <a:pt x="-26887" y="5107931"/>
                  <a:pt x="-3878" y="4741199"/>
                  <a:pt x="0" y="4616853"/>
                </a:cubicBezTo>
                <a:cubicBezTo>
                  <a:pt x="3878" y="4492507"/>
                  <a:pt x="-14752" y="4283441"/>
                  <a:pt x="0" y="3996678"/>
                </a:cubicBezTo>
                <a:cubicBezTo>
                  <a:pt x="14752" y="3709916"/>
                  <a:pt x="-25681" y="3458163"/>
                  <a:pt x="0" y="3169779"/>
                </a:cubicBezTo>
                <a:cubicBezTo>
                  <a:pt x="25681" y="2881395"/>
                  <a:pt x="6282" y="2756899"/>
                  <a:pt x="0" y="2618513"/>
                </a:cubicBezTo>
                <a:cubicBezTo>
                  <a:pt x="-6282" y="2480127"/>
                  <a:pt x="-1133" y="2198707"/>
                  <a:pt x="0" y="1998339"/>
                </a:cubicBezTo>
                <a:cubicBezTo>
                  <a:pt x="1133" y="1797971"/>
                  <a:pt x="12634" y="1456572"/>
                  <a:pt x="0" y="1240348"/>
                </a:cubicBezTo>
                <a:cubicBezTo>
                  <a:pt x="-12634" y="1024124"/>
                  <a:pt x="-27397" y="872244"/>
                  <a:pt x="0" y="689082"/>
                </a:cubicBezTo>
                <a:cubicBezTo>
                  <a:pt x="27397" y="505920"/>
                  <a:pt x="2061" y="159915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651971" y="532998"/>
            <a:ext cx="5652333" cy="638632"/>
          </a:xfrm>
        </p:spPr>
        <p:txBody>
          <a:bodyPr>
            <a:normAutofit fontScale="70000" lnSpcReduction="20000"/>
          </a:bodyPr>
          <a:lstStyle/>
          <a:p>
            <a:pPr algn="r"/>
            <a:r>
              <a:rPr lang="es-ES" sz="4800" dirty="0">
                <a:solidFill>
                  <a:schemeClr val="bg1"/>
                </a:solidFill>
                <a:latin typeface="Slackey" panose="02000000000000000000" pitchFamily="2" charset="0"/>
              </a:rPr>
              <a:t>Previo al minijuego…</a:t>
            </a:r>
            <a:endParaRPr lang="es-ES" sz="4000" dirty="0">
              <a:solidFill>
                <a:schemeClr val="bg1"/>
              </a:solidFill>
              <a:latin typeface="Slackey" panose="02000000000000000000" pitchFamily="2" charset="0"/>
            </a:endParaRPr>
          </a:p>
        </p:txBody>
      </p:sp>
      <p:pic>
        <p:nvPicPr>
          <p:cNvPr id="23" name="Picture 10">
            <a:extLst>
              <a:ext uri="{FF2B5EF4-FFF2-40B4-BE49-F238E27FC236}">
                <a16:creationId xmlns:a16="http://schemas.microsoft.com/office/drawing/2014/main" id="{14CFDF3A-F386-4F83-BE79-5C82C80F3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933" y="3363872"/>
            <a:ext cx="5244635" cy="2961130"/>
          </a:xfrm>
          <a:prstGeom prst="roundRect">
            <a:avLst>
              <a:gd name="adj" fmla="val 735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25D839B0-FA3D-4BA5-89BD-E64A8114B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t="323" r="-10" b="1"/>
          <a:stretch/>
        </p:blipFill>
        <p:spPr bwMode="auto">
          <a:xfrm>
            <a:off x="815675" y="691702"/>
            <a:ext cx="5652333" cy="3211559"/>
          </a:xfrm>
          <a:prstGeom prst="roundRect">
            <a:avLst>
              <a:gd name="adj" fmla="val 508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3">
            <a:extLst>
              <a:ext uri="{FF2B5EF4-FFF2-40B4-BE49-F238E27FC236}">
                <a16:creationId xmlns:a16="http://schemas.microsoft.com/office/drawing/2014/main" id="{CCD7D82B-C896-4E8A-AFE4-9BC87DD17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0783" y="691702"/>
            <a:ext cx="3349493" cy="1877025"/>
          </a:xfrm>
          <a:prstGeom prst="roundRect">
            <a:avLst>
              <a:gd name="adj" fmla="val 746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2">
            <a:extLst>
              <a:ext uri="{FF2B5EF4-FFF2-40B4-BE49-F238E27FC236}">
                <a16:creationId xmlns:a16="http://schemas.microsoft.com/office/drawing/2014/main" id="{E3E1B6EC-5EDE-42A8-BF49-319775AE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0783" y="2784116"/>
            <a:ext cx="3264861" cy="1832498"/>
          </a:xfrm>
          <a:prstGeom prst="roundRect">
            <a:avLst>
              <a:gd name="adj" fmla="val 659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1">
            <a:extLst>
              <a:ext uri="{FF2B5EF4-FFF2-40B4-BE49-F238E27FC236}">
                <a16:creationId xmlns:a16="http://schemas.microsoft.com/office/drawing/2014/main" id="{83A3A1ED-7B29-4F9E-8A22-9FFDC4182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0783" y="4748845"/>
            <a:ext cx="3259702" cy="1832497"/>
          </a:xfrm>
          <a:prstGeom prst="roundRect">
            <a:avLst>
              <a:gd name="adj" fmla="val 608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ubtítulo 2">
            <a:extLst>
              <a:ext uri="{FF2B5EF4-FFF2-40B4-BE49-F238E27FC236}">
                <a16:creationId xmlns:a16="http://schemas.microsoft.com/office/drawing/2014/main" id="{488EAB2D-3C84-4E43-9E16-737F885BF11D}"/>
              </a:ext>
            </a:extLst>
          </p:cNvPr>
          <p:cNvSpPr txBox="1">
            <a:spLocks/>
          </p:cNvSpPr>
          <p:nvPr/>
        </p:nvSpPr>
        <p:spPr>
          <a:xfrm>
            <a:off x="6807154" y="2663553"/>
            <a:ext cx="2880488" cy="638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3200" dirty="0">
                <a:solidFill>
                  <a:schemeClr val="bg1"/>
                </a:solidFill>
                <a:latin typeface="Glegoo" pitchFamily="2" charset="0"/>
                <a:cs typeface="Glegoo" pitchFamily="2" charset="0"/>
              </a:rPr>
              <a:t>Lore</a:t>
            </a:r>
            <a:endParaRPr lang="es-ES" sz="4000" dirty="0">
              <a:solidFill>
                <a:schemeClr val="bg1"/>
              </a:solidFill>
              <a:latin typeface="Glegoo" pitchFamily="2" charset="0"/>
              <a:cs typeface="Glegoo" pitchFamily="2" charset="0"/>
            </a:endParaRPr>
          </a:p>
        </p:txBody>
      </p:sp>
      <p:sp>
        <p:nvSpPr>
          <p:cNvPr id="28" name="Subtítulo 2">
            <a:extLst>
              <a:ext uri="{FF2B5EF4-FFF2-40B4-BE49-F238E27FC236}">
                <a16:creationId xmlns:a16="http://schemas.microsoft.com/office/drawing/2014/main" id="{938D1374-1B44-45DA-B17B-2CE24717C42C}"/>
              </a:ext>
            </a:extLst>
          </p:cNvPr>
          <p:cNvSpPr txBox="1">
            <a:spLocks/>
          </p:cNvSpPr>
          <p:nvPr/>
        </p:nvSpPr>
        <p:spPr>
          <a:xfrm>
            <a:off x="-444997" y="4075361"/>
            <a:ext cx="5652333" cy="638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3200" dirty="0">
                <a:solidFill>
                  <a:schemeClr val="bg1"/>
                </a:solidFill>
                <a:latin typeface="Glegoo" pitchFamily="2" charset="0"/>
                <a:cs typeface="Glegoo" pitchFamily="2" charset="0"/>
              </a:rPr>
              <a:t>Instrucciones</a:t>
            </a:r>
            <a:endParaRPr lang="es-ES" sz="2800" dirty="0">
              <a:solidFill>
                <a:schemeClr val="bg1"/>
              </a:solidFill>
              <a:latin typeface="Glegoo" pitchFamily="2" charset="0"/>
              <a:cs typeface="Glego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8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638473" y="5927499"/>
            <a:ext cx="4461164" cy="1122363"/>
          </a:xfrm>
        </p:spPr>
        <p:txBody>
          <a:bodyPr/>
          <a:lstStyle/>
          <a:p>
            <a:pPr algn="r"/>
            <a:r>
              <a:rPr lang="es-ES">
                <a:solidFill>
                  <a:schemeClr val="bg1"/>
                </a:solidFill>
                <a:latin typeface="Slackey" panose="02000000000000000000" pitchFamily="2" charset="0"/>
              </a:rPr>
              <a:t>Virtual </a:t>
            </a:r>
            <a:r>
              <a:rPr lang="es-ES" err="1">
                <a:solidFill>
                  <a:schemeClr val="bg1"/>
                </a:solidFill>
                <a:latin typeface="Slackey" panose="02000000000000000000" pitchFamily="2" charset="0"/>
              </a:rPr>
              <a:t>Ravens</a:t>
            </a:r>
            <a:r>
              <a:rPr lang="es-ES">
                <a:solidFill>
                  <a:schemeClr val="bg1"/>
                </a:solidFill>
                <a:latin typeface="Slackey" panose="02000000000000000000" pitchFamily="2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Slackey" panose="02000000000000000000" pitchFamily="2" charset="0"/>
              </a:rPr>
              <a:t>Games</a:t>
            </a:r>
            <a:endParaRPr lang="es-ES">
              <a:solidFill>
                <a:schemeClr val="bg1"/>
              </a:solidFill>
              <a:latin typeface="Slackey" panose="02000000000000000000" pitchFamily="2" charset="0"/>
            </a:endParaRPr>
          </a:p>
          <a:p>
            <a:pPr algn="r"/>
            <a:r>
              <a:rPr lang="es-ES">
                <a:solidFill>
                  <a:schemeClr val="bg1"/>
                </a:solidFill>
                <a:latin typeface="Slackey" panose="02000000000000000000" pitchFamily="2" charset="0"/>
              </a:rPr>
              <a:t>22/11/2021</a:t>
            </a:r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5C941D81-95A7-456A-9753-7F26E0B0F0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6" b="23333"/>
          <a:stretch/>
        </p:blipFill>
        <p:spPr>
          <a:xfrm>
            <a:off x="2563493" y="714736"/>
            <a:ext cx="6858000" cy="413543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-227507" y="138"/>
            <a:ext cx="1174933" cy="6870050"/>
          </a:xfrm>
          <a:custGeom>
            <a:avLst/>
            <a:gdLst>
              <a:gd name="connsiteX0" fmla="*/ 0 w 1174933"/>
              <a:gd name="connsiteY0" fmla="*/ 0 h 6870050"/>
              <a:gd name="connsiteX1" fmla="*/ 610965 w 1174933"/>
              <a:gd name="connsiteY1" fmla="*/ 0 h 6870050"/>
              <a:gd name="connsiteX2" fmla="*/ 1174933 w 1174933"/>
              <a:gd name="connsiteY2" fmla="*/ 0 h 6870050"/>
              <a:gd name="connsiteX3" fmla="*/ 1174933 w 1174933"/>
              <a:gd name="connsiteY3" fmla="*/ 755706 h 6870050"/>
              <a:gd name="connsiteX4" fmla="*/ 1174933 w 1174933"/>
              <a:gd name="connsiteY4" fmla="*/ 1236609 h 6870050"/>
              <a:gd name="connsiteX5" fmla="*/ 1174933 w 1174933"/>
              <a:gd name="connsiteY5" fmla="*/ 2061015 h 6870050"/>
              <a:gd name="connsiteX6" fmla="*/ 1174933 w 1174933"/>
              <a:gd name="connsiteY6" fmla="*/ 2679320 h 6870050"/>
              <a:gd name="connsiteX7" fmla="*/ 1174933 w 1174933"/>
              <a:gd name="connsiteY7" fmla="*/ 3160223 h 6870050"/>
              <a:gd name="connsiteX8" fmla="*/ 1174933 w 1174933"/>
              <a:gd name="connsiteY8" fmla="*/ 3984629 h 6870050"/>
              <a:gd name="connsiteX9" fmla="*/ 1174933 w 1174933"/>
              <a:gd name="connsiteY9" fmla="*/ 4602934 h 6870050"/>
              <a:gd name="connsiteX10" fmla="*/ 1174933 w 1174933"/>
              <a:gd name="connsiteY10" fmla="*/ 5358639 h 6870050"/>
              <a:gd name="connsiteX11" fmla="*/ 1174933 w 1174933"/>
              <a:gd name="connsiteY11" fmla="*/ 5976944 h 6870050"/>
              <a:gd name="connsiteX12" fmla="*/ 1174933 w 1174933"/>
              <a:gd name="connsiteY12" fmla="*/ 6870050 h 6870050"/>
              <a:gd name="connsiteX13" fmla="*/ 599216 w 1174933"/>
              <a:gd name="connsiteY13" fmla="*/ 6870050 h 6870050"/>
              <a:gd name="connsiteX14" fmla="*/ 0 w 1174933"/>
              <a:gd name="connsiteY14" fmla="*/ 6870050 h 6870050"/>
              <a:gd name="connsiteX15" fmla="*/ 0 w 1174933"/>
              <a:gd name="connsiteY15" fmla="*/ 6320446 h 6870050"/>
              <a:gd name="connsiteX16" fmla="*/ 0 w 1174933"/>
              <a:gd name="connsiteY16" fmla="*/ 5770842 h 6870050"/>
              <a:gd name="connsiteX17" fmla="*/ 0 w 1174933"/>
              <a:gd name="connsiteY17" fmla="*/ 5221238 h 6870050"/>
              <a:gd name="connsiteX18" fmla="*/ 0 w 1174933"/>
              <a:gd name="connsiteY18" fmla="*/ 4671634 h 6870050"/>
              <a:gd name="connsiteX19" fmla="*/ 0 w 1174933"/>
              <a:gd name="connsiteY19" fmla="*/ 3984629 h 6870050"/>
              <a:gd name="connsiteX20" fmla="*/ 0 w 1174933"/>
              <a:gd name="connsiteY20" fmla="*/ 3160223 h 6870050"/>
              <a:gd name="connsiteX21" fmla="*/ 0 w 1174933"/>
              <a:gd name="connsiteY21" fmla="*/ 2335817 h 6870050"/>
              <a:gd name="connsiteX22" fmla="*/ 0 w 1174933"/>
              <a:gd name="connsiteY22" fmla="*/ 1717513 h 6870050"/>
              <a:gd name="connsiteX23" fmla="*/ 0 w 1174933"/>
              <a:gd name="connsiteY23" fmla="*/ 961807 h 6870050"/>
              <a:gd name="connsiteX24" fmla="*/ 0 w 1174933"/>
              <a:gd name="connsiteY2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74933" h="6870050" fill="none" extrusionOk="0">
                <a:moveTo>
                  <a:pt x="0" y="0"/>
                </a:moveTo>
                <a:cubicBezTo>
                  <a:pt x="195082" y="20502"/>
                  <a:pt x="327612" y="-13382"/>
                  <a:pt x="610965" y="0"/>
                </a:cubicBezTo>
                <a:cubicBezTo>
                  <a:pt x="894319" y="13382"/>
                  <a:pt x="979806" y="-16069"/>
                  <a:pt x="1174933" y="0"/>
                </a:cubicBezTo>
                <a:cubicBezTo>
                  <a:pt x="1153847" y="231258"/>
                  <a:pt x="1142590" y="432762"/>
                  <a:pt x="1174933" y="755706"/>
                </a:cubicBezTo>
                <a:cubicBezTo>
                  <a:pt x="1207276" y="1078650"/>
                  <a:pt x="1156608" y="1077883"/>
                  <a:pt x="1174933" y="1236609"/>
                </a:cubicBezTo>
                <a:cubicBezTo>
                  <a:pt x="1193258" y="1395335"/>
                  <a:pt x="1148634" y="1648952"/>
                  <a:pt x="1174933" y="2061015"/>
                </a:cubicBezTo>
                <a:cubicBezTo>
                  <a:pt x="1201232" y="2473078"/>
                  <a:pt x="1170055" y="2408506"/>
                  <a:pt x="1174933" y="2679320"/>
                </a:cubicBezTo>
                <a:cubicBezTo>
                  <a:pt x="1179811" y="2950134"/>
                  <a:pt x="1155135" y="2988378"/>
                  <a:pt x="1174933" y="3160223"/>
                </a:cubicBezTo>
                <a:cubicBezTo>
                  <a:pt x="1194731" y="3332068"/>
                  <a:pt x="1183345" y="3636744"/>
                  <a:pt x="1174933" y="3984629"/>
                </a:cubicBezTo>
                <a:cubicBezTo>
                  <a:pt x="1166521" y="4332514"/>
                  <a:pt x="1174217" y="4343191"/>
                  <a:pt x="1174933" y="4602934"/>
                </a:cubicBezTo>
                <a:cubicBezTo>
                  <a:pt x="1175649" y="4862677"/>
                  <a:pt x="1186832" y="5016049"/>
                  <a:pt x="1174933" y="5358639"/>
                </a:cubicBezTo>
                <a:cubicBezTo>
                  <a:pt x="1163034" y="5701230"/>
                  <a:pt x="1153032" y="5801894"/>
                  <a:pt x="1174933" y="5976944"/>
                </a:cubicBezTo>
                <a:cubicBezTo>
                  <a:pt x="1196834" y="6151994"/>
                  <a:pt x="1191476" y="6532071"/>
                  <a:pt x="1174933" y="6870050"/>
                </a:cubicBezTo>
                <a:cubicBezTo>
                  <a:pt x="926201" y="6872313"/>
                  <a:pt x="783671" y="6846052"/>
                  <a:pt x="599216" y="6870050"/>
                </a:cubicBezTo>
                <a:cubicBezTo>
                  <a:pt x="414761" y="6894048"/>
                  <a:pt x="236667" y="6849507"/>
                  <a:pt x="0" y="6870050"/>
                </a:cubicBezTo>
                <a:cubicBezTo>
                  <a:pt x="27232" y="6682686"/>
                  <a:pt x="-23297" y="6588891"/>
                  <a:pt x="0" y="6320446"/>
                </a:cubicBezTo>
                <a:cubicBezTo>
                  <a:pt x="23297" y="6052001"/>
                  <a:pt x="-5860" y="5986482"/>
                  <a:pt x="0" y="5770842"/>
                </a:cubicBezTo>
                <a:cubicBezTo>
                  <a:pt x="5860" y="5555202"/>
                  <a:pt x="-9256" y="5380549"/>
                  <a:pt x="0" y="5221238"/>
                </a:cubicBezTo>
                <a:cubicBezTo>
                  <a:pt x="9256" y="5061927"/>
                  <a:pt x="-4294" y="4840173"/>
                  <a:pt x="0" y="4671634"/>
                </a:cubicBezTo>
                <a:cubicBezTo>
                  <a:pt x="4294" y="4503095"/>
                  <a:pt x="28274" y="4196840"/>
                  <a:pt x="0" y="3984629"/>
                </a:cubicBezTo>
                <a:cubicBezTo>
                  <a:pt x="-28274" y="3772419"/>
                  <a:pt x="-4006" y="3329306"/>
                  <a:pt x="0" y="3160223"/>
                </a:cubicBezTo>
                <a:cubicBezTo>
                  <a:pt x="4006" y="2991140"/>
                  <a:pt x="30644" y="2641738"/>
                  <a:pt x="0" y="2335817"/>
                </a:cubicBezTo>
                <a:cubicBezTo>
                  <a:pt x="-30644" y="2029896"/>
                  <a:pt x="11881" y="2007783"/>
                  <a:pt x="0" y="1717513"/>
                </a:cubicBezTo>
                <a:cubicBezTo>
                  <a:pt x="-11881" y="1427243"/>
                  <a:pt x="-3272" y="1278479"/>
                  <a:pt x="0" y="961807"/>
                </a:cubicBezTo>
                <a:cubicBezTo>
                  <a:pt x="3272" y="645135"/>
                  <a:pt x="9506" y="295468"/>
                  <a:pt x="0" y="0"/>
                </a:cubicBezTo>
                <a:close/>
              </a:path>
              <a:path w="1174933" h="6870050" stroke="0" extrusionOk="0">
                <a:moveTo>
                  <a:pt x="0" y="0"/>
                </a:moveTo>
                <a:cubicBezTo>
                  <a:pt x="169460" y="20454"/>
                  <a:pt x="361190" y="21599"/>
                  <a:pt x="610965" y="0"/>
                </a:cubicBezTo>
                <a:cubicBezTo>
                  <a:pt x="860740" y="-21599"/>
                  <a:pt x="1052114" y="-10417"/>
                  <a:pt x="1174933" y="0"/>
                </a:cubicBezTo>
                <a:cubicBezTo>
                  <a:pt x="1141915" y="290748"/>
                  <a:pt x="1189329" y="525194"/>
                  <a:pt x="1174933" y="755706"/>
                </a:cubicBezTo>
                <a:cubicBezTo>
                  <a:pt x="1160537" y="986218"/>
                  <a:pt x="1201629" y="1232912"/>
                  <a:pt x="1174933" y="1580112"/>
                </a:cubicBezTo>
                <a:cubicBezTo>
                  <a:pt x="1148237" y="1927312"/>
                  <a:pt x="1174254" y="2172444"/>
                  <a:pt x="1174933" y="2335817"/>
                </a:cubicBezTo>
                <a:cubicBezTo>
                  <a:pt x="1175612" y="2499190"/>
                  <a:pt x="1172257" y="2747963"/>
                  <a:pt x="1174933" y="3091523"/>
                </a:cubicBezTo>
                <a:cubicBezTo>
                  <a:pt x="1177609" y="3435083"/>
                  <a:pt x="1150251" y="3495525"/>
                  <a:pt x="1174933" y="3709827"/>
                </a:cubicBezTo>
                <a:cubicBezTo>
                  <a:pt x="1199615" y="3924129"/>
                  <a:pt x="1154256" y="4038187"/>
                  <a:pt x="1174933" y="4190731"/>
                </a:cubicBezTo>
                <a:cubicBezTo>
                  <a:pt x="1195610" y="4343275"/>
                  <a:pt x="1159645" y="4528440"/>
                  <a:pt x="1174933" y="4740335"/>
                </a:cubicBezTo>
                <a:cubicBezTo>
                  <a:pt x="1190221" y="4952230"/>
                  <a:pt x="1159246" y="5215534"/>
                  <a:pt x="1174933" y="5496040"/>
                </a:cubicBezTo>
                <a:cubicBezTo>
                  <a:pt x="1190620" y="5776547"/>
                  <a:pt x="1166300" y="5813569"/>
                  <a:pt x="1174933" y="5976944"/>
                </a:cubicBezTo>
                <a:cubicBezTo>
                  <a:pt x="1183566" y="6140319"/>
                  <a:pt x="1190573" y="6530114"/>
                  <a:pt x="1174933" y="6870050"/>
                </a:cubicBezTo>
                <a:cubicBezTo>
                  <a:pt x="1030490" y="6884974"/>
                  <a:pt x="832862" y="6853584"/>
                  <a:pt x="622714" y="6870050"/>
                </a:cubicBezTo>
                <a:cubicBezTo>
                  <a:pt x="412566" y="6886516"/>
                  <a:pt x="220399" y="6899109"/>
                  <a:pt x="0" y="6870050"/>
                </a:cubicBezTo>
                <a:cubicBezTo>
                  <a:pt x="9156" y="6537544"/>
                  <a:pt x="-34662" y="6216423"/>
                  <a:pt x="0" y="6045644"/>
                </a:cubicBezTo>
                <a:cubicBezTo>
                  <a:pt x="34662" y="5874865"/>
                  <a:pt x="-6839" y="5579509"/>
                  <a:pt x="0" y="5221238"/>
                </a:cubicBezTo>
                <a:cubicBezTo>
                  <a:pt x="6839" y="4862967"/>
                  <a:pt x="-7376" y="4784171"/>
                  <a:pt x="0" y="4396832"/>
                </a:cubicBezTo>
                <a:cubicBezTo>
                  <a:pt x="7376" y="4009493"/>
                  <a:pt x="17742" y="3805099"/>
                  <a:pt x="0" y="3572426"/>
                </a:cubicBezTo>
                <a:cubicBezTo>
                  <a:pt x="-17742" y="3339753"/>
                  <a:pt x="-22467" y="3024085"/>
                  <a:pt x="0" y="2816720"/>
                </a:cubicBezTo>
                <a:cubicBezTo>
                  <a:pt x="22467" y="2609355"/>
                  <a:pt x="-15081" y="2453521"/>
                  <a:pt x="0" y="2335817"/>
                </a:cubicBezTo>
                <a:cubicBezTo>
                  <a:pt x="15081" y="2218113"/>
                  <a:pt x="12001" y="2021544"/>
                  <a:pt x="0" y="1854913"/>
                </a:cubicBezTo>
                <a:cubicBezTo>
                  <a:pt x="-12001" y="1688282"/>
                  <a:pt x="-5016" y="1430396"/>
                  <a:pt x="0" y="1236609"/>
                </a:cubicBezTo>
                <a:cubicBezTo>
                  <a:pt x="5016" y="1042822"/>
                  <a:pt x="-4955" y="856668"/>
                  <a:pt x="0" y="687005"/>
                </a:cubicBezTo>
                <a:cubicBezTo>
                  <a:pt x="4955" y="517342"/>
                  <a:pt x="13946" y="18298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075358" cy="6869974"/>
          </a:xfrm>
          <a:custGeom>
            <a:avLst/>
            <a:gdLst>
              <a:gd name="connsiteX0" fmla="*/ 0 w 1075358"/>
              <a:gd name="connsiteY0" fmla="*/ 0 h 6869974"/>
              <a:gd name="connsiteX1" fmla="*/ 559186 w 1075358"/>
              <a:gd name="connsiteY1" fmla="*/ 0 h 6869974"/>
              <a:gd name="connsiteX2" fmla="*/ 1075358 w 1075358"/>
              <a:gd name="connsiteY2" fmla="*/ 0 h 6869974"/>
              <a:gd name="connsiteX3" fmla="*/ 1075358 w 1075358"/>
              <a:gd name="connsiteY3" fmla="*/ 686997 h 6869974"/>
              <a:gd name="connsiteX4" fmla="*/ 1075358 w 1075358"/>
              <a:gd name="connsiteY4" fmla="*/ 1236595 h 6869974"/>
              <a:gd name="connsiteX5" fmla="*/ 1075358 w 1075358"/>
              <a:gd name="connsiteY5" fmla="*/ 1717494 h 6869974"/>
              <a:gd name="connsiteX6" fmla="*/ 1075358 w 1075358"/>
              <a:gd name="connsiteY6" fmla="*/ 2198392 h 6869974"/>
              <a:gd name="connsiteX7" fmla="*/ 1075358 w 1075358"/>
              <a:gd name="connsiteY7" fmla="*/ 2954089 h 6869974"/>
              <a:gd name="connsiteX8" fmla="*/ 1075358 w 1075358"/>
              <a:gd name="connsiteY8" fmla="*/ 3641086 h 6869974"/>
              <a:gd name="connsiteX9" fmla="*/ 1075358 w 1075358"/>
              <a:gd name="connsiteY9" fmla="*/ 4259384 h 6869974"/>
              <a:gd name="connsiteX10" fmla="*/ 1075358 w 1075358"/>
              <a:gd name="connsiteY10" fmla="*/ 4946381 h 6869974"/>
              <a:gd name="connsiteX11" fmla="*/ 1075358 w 1075358"/>
              <a:gd name="connsiteY11" fmla="*/ 5633379 h 6869974"/>
              <a:gd name="connsiteX12" fmla="*/ 1075358 w 1075358"/>
              <a:gd name="connsiteY12" fmla="*/ 6869974 h 6869974"/>
              <a:gd name="connsiteX13" fmla="*/ 559186 w 1075358"/>
              <a:gd name="connsiteY13" fmla="*/ 6869974 h 6869974"/>
              <a:gd name="connsiteX14" fmla="*/ 0 w 1075358"/>
              <a:gd name="connsiteY14" fmla="*/ 6869974 h 6869974"/>
              <a:gd name="connsiteX15" fmla="*/ 0 w 1075358"/>
              <a:gd name="connsiteY15" fmla="*/ 6182977 h 6869974"/>
              <a:gd name="connsiteX16" fmla="*/ 0 w 1075358"/>
              <a:gd name="connsiteY16" fmla="*/ 5633379 h 6869974"/>
              <a:gd name="connsiteX17" fmla="*/ 0 w 1075358"/>
              <a:gd name="connsiteY17" fmla="*/ 4808982 h 6869974"/>
              <a:gd name="connsiteX18" fmla="*/ 0 w 1075358"/>
              <a:gd name="connsiteY18" fmla="*/ 4190684 h 6869974"/>
              <a:gd name="connsiteX19" fmla="*/ 0 w 1075358"/>
              <a:gd name="connsiteY19" fmla="*/ 3709786 h 6869974"/>
              <a:gd name="connsiteX20" fmla="*/ 0 w 1075358"/>
              <a:gd name="connsiteY20" fmla="*/ 2954089 h 6869974"/>
              <a:gd name="connsiteX21" fmla="*/ 0 w 1075358"/>
              <a:gd name="connsiteY21" fmla="*/ 2198392 h 6869974"/>
              <a:gd name="connsiteX22" fmla="*/ 0 w 1075358"/>
              <a:gd name="connsiteY22" fmla="*/ 1373995 h 6869974"/>
              <a:gd name="connsiteX23" fmla="*/ 0 w 1075358"/>
              <a:gd name="connsiteY23" fmla="*/ 755697 h 6869974"/>
              <a:gd name="connsiteX24" fmla="*/ 0 w 1075358"/>
              <a:gd name="connsiteY24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75358" h="6869974" fill="none" extrusionOk="0">
                <a:moveTo>
                  <a:pt x="0" y="0"/>
                </a:moveTo>
                <a:cubicBezTo>
                  <a:pt x="256636" y="17564"/>
                  <a:pt x="366989" y="-6480"/>
                  <a:pt x="559186" y="0"/>
                </a:cubicBezTo>
                <a:cubicBezTo>
                  <a:pt x="751383" y="6480"/>
                  <a:pt x="862626" y="17592"/>
                  <a:pt x="1075358" y="0"/>
                </a:cubicBezTo>
                <a:cubicBezTo>
                  <a:pt x="1059302" y="238872"/>
                  <a:pt x="1098033" y="373322"/>
                  <a:pt x="1075358" y="686997"/>
                </a:cubicBezTo>
                <a:cubicBezTo>
                  <a:pt x="1052683" y="1000672"/>
                  <a:pt x="1074065" y="1037806"/>
                  <a:pt x="1075358" y="1236595"/>
                </a:cubicBezTo>
                <a:cubicBezTo>
                  <a:pt x="1076651" y="1435384"/>
                  <a:pt x="1079781" y="1552587"/>
                  <a:pt x="1075358" y="1717494"/>
                </a:cubicBezTo>
                <a:cubicBezTo>
                  <a:pt x="1070935" y="1882401"/>
                  <a:pt x="1095540" y="2080237"/>
                  <a:pt x="1075358" y="2198392"/>
                </a:cubicBezTo>
                <a:cubicBezTo>
                  <a:pt x="1055176" y="2316547"/>
                  <a:pt x="1084765" y="2773384"/>
                  <a:pt x="1075358" y="2954089"/>
                </a:cubicBezTo>
                <a:cubicBezTo>
                  <a:pt x="1065951" y="3134794"/>
                  <a:pt x="1076749" y="3418210"/>
                  <a:pt x="1075358" y="3641086"/>
                </a:cubicBezTo>
                <a:cubicBezTo>
                  <a:pt x="1073967" y="3863962"/>
                  <a:pt x="1053113" y="4099051"/>
                  <a:pt x="1075358" y="4259384"/>
                </a:cubicBezTo>
                <a:cubicBezTo>
                  <a:pt x="1097603" y="4419717"/>
                  <a:pt x="1077876" y="4679779"/>
                  <a:pt x="1075358" y="4946381"/>
                </a:cubicBezTo>
                <a:cubicBezTo>
                  <a:pt x="1072840" y="5212983"/>
                  <a:pt x="1075941" y="5459442"/>
                  <a:pt x="1075358" y="5633379"/>
                </a:cubicBezTo>
                <a:cubicBezTo>
                  <a:pt x="1074775" y="5807316"/>
                  <a:pt x="1087746" y="6565476"/>
                  <a:pt x="1075358" y="6869974"/>
                </a:cubicBezTo>
                <a:cubicBezTo>
                  <a:pt x="948262" y="6846407"/>
                  <a:pt x="786796" y="6874552"/>
                  <a:pt x="559186" y="6869974"/>
                </a:cubicBezTo>
                <a:cubicBezTo>
                  <a:pt x="331576" y="6865396"/>
                  <a:pt x="136790" y="6861082"/>
                  <a:pt x="0" y="6869974"/>
                </a:cubicBezTo>
                <a:cubicBezTo>
                  <a:pt x="-32086" y="6706123"/>
                  <a:pt x="-10927" y="6370444"/>
                  <a:pt x="0" y="6182977"/>
                </a:cubicBezTo>
                <a:cubicBezTo>
                  <a:pt x="10927" y="5995510"/>
                  <a:pt x="-23094" y="5755232"/>
                  <a:pt x="0" y="5633379"/>
                </a:cubicBezTo>
                <a:cubicBezTo>
                  <a:pt x="23094" y="5511526"/>
                  <a:pt x="17342" y="5190927"/>
                  <a:pt x="0" y="4808982"/>
                </a:cubicBezTo>
                <a:cubicBezTo>
                  <a:pt x="-17342" y="4427037"/>
                  <a:pt x="-16680" y="4345200"/>
                  <a:pt x="0" y="4190684"/>
                </a:cubicBezTo>
                <a:cubicBezTo>
                  <a:pt x="16680" y="4036168"/>
                  <a:pt x="12190" y="3808804"/>
                  <a:pt x="0" y="3709786"/>
                </a:cubicBezTo>
                <a:cubicBezTo>
                  <a:pt x="-12190" y="3610768"/>
                  <a:pt x="6530" y="3301579"/>
                  <a:pt x="0" y="2954089"/>
                </a:cubicBezTo>
                <a:cubicBezTo>
                  <a:pt x="-6530" y="2606599"/>
                  <a:pt x="9925" y="2400766"/>
                  <a:pt x="0" y="2198392"/>
                </a:cubicBezTo>
                <a:cubicBezTo>
                  <a:pt x="-9925" y="1996018"/>
                  <a:pt x="16342" y="1656384"/>
                  <a:pt x="0" y="1373995"/>
                </a:cubicBezTo>
                <a:cubicBezTo>
                  <a:pt x="-16342" y="1091606"/>
                  <a:pt x="-10303" y="1004500"/>
                  <a:pt x="0" y="755697"/>
                </a:cubicBezTo>
                <a:cubicBezTo>
                  <a:pt x="10303" y="506894"/>
                  <a:pt x="-35820" y="256221"/>
                  <a:pt x="0" y="0"/>
                </a:cubicBezTo>
                <a:close/>
              </a:path>
              <a:path w="1075358" h="6869974" stroke="0" extrusionOk="0">
                <a:moveTo>
                  <a:pt x="0" y="0"/>
                </a:moveTo>
                <a:cubicBezTo>
                  <a:pt x="165044" y="24451"/>
                  <a:pt x="300309" y="-5004"/>
                  <a:pt x="526925" y="0"/>
                </a:cubicBezTo>
                <a:cubicBezTo>
                  <a:pt x="753541" y="5004"/>
                  <a:pt x="889435" y="23829"/>
                  <a:pt x="1075358" y="0"/>
                </a:cubicBezTo>
                <a:cubicBezTo>
                  <a:pt x="1083386" y="250425"/>
                  <a:pt x="1087135" y="483238"/>
                  <a:pt x="1075358" y="755697"/>
                </a:cubicBezTo>
                <a:cubicBezTo>
                  <a:pt x="1063581" y="1028156"/>
                  <a:pt x="1042471" y="1205382"/>
                  <a:pt x="1075358" y="1511394"/>
                </a:cubicBezTo>
                <a:cubicBezTo>
                  <a:pt x="1108245" y="1817406"/>
                  <a:pt x="1077063" y="1991909"/>
                  <a:pt x="1075358" y="2198392"/>
                </a:cubicBezTo>
                <a:cubicBezTo>
                  <a:pt x="1073653" y="2404875"/>
                  <a:pt x="1071465" y="2486443"/>
                  <a:pt x="1075358" y="2679290"/>
                </a:cubicBezTo>
                <a:cubicBezTo>
                  <a:pt x="1079251" y="2872137"/>
                  <a:pt x="1091166" y="3081641"/>
                  <a:pt x="1075358" y="3366287"/>
                </a:cubicBezTo>
                <a:cubicBezTo>
                  <a:pt x="1059550" y="3650933"/>
                  <a:pt x="1084387" y="3661023"/>
                  <a:pt x="1075358" y="3915885"/>
                </a:cubicBezTo>
                <a:cubicBezTo>
                  <a:pt x="1066329" y="4170747"/>
                  <a:pt x="1062536" y="4298135"/>
                  <a:pt x="1075358" y="4396783"/>
                </a:cubicBezTo>
                <a:cubicBezTo>
                  <a:pt x="1088180" y="4495431"/>
                  <a:pt x="1092117" y="4760611"/>
                  <a:pt x="1075358" y="5015081"/>
                </a:cubicBezTo>
                <a:cubicBezTo>
                  <a:pt x="1058599" y="5269551"/>
                  <a:pt x="1059703" y="5477901"/>
                  <a:pt x="1075358" y="5702078"/>
                </a:cubicBezTo>
                <a:cubicBezTo>
                  <a:pt x="1091013" y="5926255"/>
                  <a:pt x="1109840" y="6488079"/>
                  <a:pt x="1075358" y="6869974"/>
                </a:cubicBezTo>
                <a:cubicBezTo>
                  <a:pt x="959048" y="6894787"/>
                  <a:pt x="761444" y="6860329"/>
                  <a:pt x="548433" y="6869974"/>
                </a:cubicBezTo>
                <a:cubicBezTo>
                  <a:pt x="335422" y="6879619"/>
                  <a:pt x="177326" y="6857802"/>
                  <a:pt x="0" y="6869974"/>
                </a:cubicBezTo>
                <a:cubicBezTo>
                  <a:pt x="14795" y="6548423"/>
                  <a:pt x="17816" y="6354711"/>
                  <a:pt x="0" y="6182977"/>
                </a:cubicBezTo>
                <a:cubicBezTo>
                  <a:pt x="-17816" y="6011243"/>
                  <a:pt x="22925" y="5837395"/>
                  <a:pt x="0" y="5633379"/>
                </a:cubicBezTo>
                <a:cubicBezTo>
                  <a:pt x="-22925" y="5429363"/>
                  <a:pt x="23103" y="5322803"/>
                  <a:pt x="0" y="5152481"/>
                </a:cubicBezTo>
                <a:cubicBezTo>
                  <a:pt x="-23103" y="4982159"/>
                  <a:pt x="-32515" y="4642028"/>
                  <a:pt x="0" y="4328084"/>
                </a:cubicBezTo>
                <a:cubicBezTo>
                  <a:pt x="32515" y="4014140"/>
                  <a:pt x="13185" y="3850153"/>
                  <a:pt x="0" y="3503687"/>
                </a:cubicBezTo>
                <a:cubicBezTo>
                  <a:pt x="-13185" y="3157221"/>
                  <a:pt x="31939" y="3055655"/>
                  <a:pt x="0" y="2816689"/>
                </a:cubicBezTo>
                <a:cubicBezTo>
                  <a:pt x="-31939" y="2577723"/>
                  <a:pt x="-30880" y="2352650"/>
                  <a:pt x="0" y="2198392"/>
                </a:cubicBezTo>
                <a:cubicBezTo>
                  <a:pt x="30880" y="2044134"/>
                  <a:pt x="-32007" y="1696021"/>
                  <a:pt x="0" y="1511394"/>
                </a:cubicBezTo>
                <a:cubicBezTo>
                  <a:pt x="32007" y="1326767"/>
                  <a:pt x="-3080" y="1228662"/>
                  <a:pt x="0" y="961796"/>
                </a:cubicBezTo>
                <a:cubicBezTo>
                  <a:pt x="3080" y="694930"/>
                  <a:pt x="11317" y="387840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943991" cy="6885274"/>
          </a:xfrm>
          <a:custGeom>
            <a:avLst/>
            <a:gdLst>
              <a:gd name="connsiteX0" fmla="*/ 0 w 943991"/>
              <a:gd name="connsiteY0" fmla="*/ 0 h 6885274"/>
              <a:gd name="connsiteX1" fmla="*/ 471996 w 943991"/>
              <a:gd name="connsiteY1" fmla="*/ 0 h 6885274"/>
              <a:gd name="connsiteX2" fmla="*/ 943991 w 943991"/>
              <a:gd name="connsiteY2" fmla="*/ 0 h 6885274"/>
              <a:gd name="connsiteX3" fmla="*/ 943991 w 943991"/>
              <a:gd name="connsiteY3" fmla="*/ 619675 h 6885274"/>
              <a:gd name="connsiteX4" fmla="*/ 943991 w 943991"/>
              <a:gd name="connsiteY4" fmla="*/ 1239349 h 6885274"/>
              <a:gd name="connsiteX5" fmla="*/ 943991 w 943991"/>
              <a:gd name="connsiteY5" fmla="*/ 1859024 h 6885274"/>
              <a:gd name="connsiteX6" fmla="*/ 943991 w 943991"/>
              <a:gd name="connsiteY6" fmla="*/ 2340993 h 6885274"/>
              <a:gd name="connsiteX7" fmla="*/ 943991 w 943991"/>
              <a:gd name="connsiteY7" fmla="*/ 2891815 h 6885274"/>
              <a:gd name="connsiteX8" fmla="*/ 943991 w 943991"/>
              <a:gd name="connsiteY8" fmla="*/ 3511490 h 6885274"/>
              <a:gd name="connsiteX9" fmla="*/ 943991 w 943991"/>
              <a:gd name="connsiteY9" fmla="*/ 4268870 h 6885274"/>
              <a:gd name="connsiteX10" fmla="*/ 943991 w 943991"/>
              <a:gd name="connsiteY10" fmla="*/ 4819692 h 6885274"/>
              <a:gd name="connsiteX11" fmla="*/ 943991 w 943991"/>
              <a:gd name="connsiteY11" fmla="*/ 5577072 h 6885274"/>
              <a:gd name="connsiteX12" fmla="*/ 943991 w 943991"/>
              <a:gd name="connsiteY12" fmla="*/ 6059041 h 6885274"/>
              <a:gd name="connsiteX13" fmla="*/ 943991 w 943991"/>
              <a:gd name="connsiteY13" fmla="*/ 6885274 h 6885274"/>
              <a:gd name="connsiteX14" fmla="*/ 462556 w 943991"/>
              <a:gd name="connsiteY14" fmla="*/ 6885274 h 6885274"/>
              <a:gd name="connsiteX15" fmla="*/ 0 w 943991"/>
              <a:gd name="connsiteY15" fmla="*/ 6885274 h 6885274"/>
              <a:gd name="connsiteX16" fmla="*/ 0 w 943991"/>
              <a:gd name="connsiteY16" fmla="*/ 6127894 h 6885274"/>
              <a:gd name="connsiteX17" fmla="*/ 0 w 943991"/>
              <a:gd name="connsiteY17" fmla="*/ 5439366 h 6885274"/>
              <a:gd name="connsiteX18" fmla="*/ 0 w 943991"/>
              <a:gd name="connsiteY18" fmla="*/ 4750839 h 6885274"/>
              <a:gd name="connsiteX19" fmla="*/ 0 w 943991"/>
              <a:gd name="connsiteY19" fmla="*/ 3924606 h 6885274"/>
              <a:gd name="connsiteX20" fmla="*/ 0 w 943991"/>
              <a:gd name="connsiteY20" fmla="*/ 3236079 h 6885274"/>
              <a:gd name="connsiteX21" fmla="*/ 0 w 943991"/>
              <a:gd name="connsiteY21" fmla="*/ 2409846 h 6885274"/>
              <a:gd name="connsiteX22" fmla="*/ 0 w 943991"/>
              <a:gd name="connsiteY22" fmla="*/ 1859024 h 6885274"/>
              <a:gd name="connsiteX23" fmla="*/ 0 w 943991"/>
              <a:gd name="connsiteY23" fmla="*/ 1032791 h 6885274"/>
              <a:gd name="connsiteX24" fmla="*/ 0 w 943991"/>
              <a:gd name="connsiteY24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43991" h="6885274" fill="none" extrusionOk="0">
                <a:moveTo>
                  <a:pt x="0" y="0"/>
                </a:moveTo>
                <a:cubicBezTo>
                  <a:pt x="137503" y="-14982"/>
                  <a:pt x="308394" y="-15121"/>
                  <a:pt x="471996" y="0"/>
                </a:cubicBezTo>
                <a:cubicBezTo>
                  <a:pt x="635598" y="15121"/>
                  <a:pt x="752324" y="-22616"/>
                  <a:pt x="943991" y="0"/>
                </a:cubicBezTo>
                <a:cubicBezTo>
                  <a:pt x="940050" y="198902"/>
                  <a:pt x="918011" y="326230"/>
                  <a:pt x="943991" y="619675"/>
                </a:cubicBezTo>
                <a:cubicBezTo>
                  <a:pt x="969971" y="913121"/>
                  <a:pt x="915871" y="1112062"/>
                  <a:pt x="943991" y="1239349"/>
                </a:cubicBezTo>
                <a:cubicBezTo>
                  <a:pt x="972111" y="1366636"/>
                  <a:pt x="948492" y="1664987"/>
                  <a:pt x="943991" y="1859024"/>
                </a:cubicBezTo>
                <a:cubicBezTo>
                  <a:pt x="939490" y="2053062"/>
                  <a:pt x="925597" y="2204615"/>
                  <a:pt x="943991" y="2340993"/>
                </a:cubicBezTo>
                <a:cubicBezTo>
                  <a:pt x="962385" y="2477371"/>
                  <a:pt x="952087" y="2623412"/>
                  <a:pt x="943991" y="2891815"/>
                </a:cubicBezTo>
                <a:cubicBezTo>
                  <a:pt x="935895" y="3160218"/>
                  <a:pt x="930749" y="3278941"/>
                  <a:pt x="943991" y="3511490"/>
                </a:cubicBezTo>
                <a:cubicBezTo>
                  <a:pt x="957233" y="3744039"/>
                  <a:pt x="923049" y="3987100"/>
                  <a:pt x="943991" y="4268870"/>
                </a:cubicBezTo>
                <a:cubicBezTo>
                  <a:pt x="964933" y="4550640"/>
                  <a:pt x="946343" y="4558339"/>
                  <a:pt x="943991" y="4819692"/>
                </a:cubicBezTo>
                <a:cubicBezTo>
                  <a:pt x="941639" y="5081045"/>
                  <a:pt x="925218" y="5343427"/>
                  <a:pt x="943991" y="5577072"/>
                </a:cubicBezTo>
                <a:cubicBezTo>
                  <a:pt x="962764" y="5810717"/>
                  <a:pt x="940734" y="5851589"/>
                  <a:pt x="943991" y="6059041"/>
                </a:cubicBezTo>
                <a:cubicBezTo>
                  <a:pt x="947248" y="6266493"/>
                  <a:pt x="932144" y="6507587"/>
                  <a:pt x="943991" y="6885274"/>
                </a:cubicBezTo>
                <a:cubicBezTo>
                  <a:pt x="788083" y="6900230"/>
                  <a:pt x="669730" y="6908977"/>
                  <a:pt x="462556" y="6885274"/>
                </a:cubicBezTo>
                <a:cubicBezTo>
                  <a:pt x="255382" y="6861571"/>
                  <a:pt x="161185" y="6870625"/>
                  <a:pt x="0" y="6885274"/>
                </a:cubicBezTo>
                <a:cubicBezTo>
                  <a:pt x="20385" y="6523162"/>
                  <a:pt x="9489" y="6345463"/>
                  <a:pt x="0" y="6127894"/>
                </a:cubicBezTo>
                <a:cubicBezTo>
                  <a:pt x="-9489" y="5910325"/>
                  <a:pt x="-32041" y="5647224"/>
                  <a:pt x="0" y="5439366"/>
                </a:cubicBezTo>
                <a:cubicBezTo>
                  <a:pt x="32041" y="5231508"/>
                  <a:pt x="18655" y="4965046"/>
                  <a:pt x="0" y="4750839"/>
                </a:cubicBezTo>
                <a:cubicBezTo>
                  <a:pt x="-18655" y="4536632"/>
                  <a:pt x="-20874" y="4097978"/>
                  <a:pt x="0" y="3924606"/>
                </a:cubicBezTo>
                <a:cubicBezTo>
                  <a:pt x="20874" y="3751234"/>
                  <a:pt x="-1968" y="3499287"/>
                  <a:pt x="0" y="3236079"/>
                </a:cubicBezTo>
                <a:cubicBezTo>
                  <a:pt x="1968" y="2972871"/>
                  <a:pt x="13941" y="2726571"/>
                  <a:pt x="0" y="2409846"/>
                </a:cubicBezTo>
                <a:cubicBezTo>
                  <a:pt x="-13941" y="2093121"/>
                  <a:pt x="-7385" y="2019018"/>
                  <a:pt x="0" y="1859024"/>
                </a:cubicBezTo>
                <a:cubicBezTo>
                  <a:pt x="7385" y="1699030"/>
                  <a:pt x="-4794" y="1289527"/>
                  <a:pt x="0" y="1032791"/>
                </a:cubicBezTo>
                <a:cubicBezTo>
                  <a:pt x="4794" y="776055"/>
                  <a:pt x="34306" y="261510"/>
                  <a:pt x="0" y="0"/>
                </a:cubicBezTo>
                <a:close/>
              </a:path>
              <a:path w="943991" h="6885274" stroke="0" extrusionOk="0">
                <a:moveTo>
                  <a:pt x="0" y="0"/>
                </a:moveTo>
                <a:cubicBezTo>
                  <a:pt x="165264" y="6386"/>
                  <a:pt x="308181" y="-20337"/>
                  <a:pt x="443676" y="0"/>
                </a:cubicBezTo>
                <a:cubicBezTo>
                  <a:pt x="579171" y="20337"/>
                  <a:pt x="755107" y="2808"/>
                  <a:pt x="943991" y="0"/>
                </a:cubicBezTo>
                <a:cubicBezTo>
                  <a:pt x="928967" y="176142"/>
                  <a:pt x="926542" y="320388"/>
                  <a:pt x="943991" y="550822"/>
                </a:cubicBezTo>
                <a:cubicBezTo>
                  <a:pt x="961440" y="781256"/>
                  <a:pt x="913248" y="983348"/>
                  <a:pt x="943991" y="1308202"/>
                </a:cubicBezTo>
                <a:cubicBezTo>
                  <a:pt x="974734" y="1633056"/>
                  <a:pt x="915331" y="1931477"/>
                  <a:pt x="943991" y="2134435"/>
                </a:cubicBezTo>
                <a:cubicBezTo>
                  <a:pt x="972651" y="2337393"/>
                  <a:pt x="955418" y="2503333"/>
                  <a:pt x="943991" y="2754110"/>
                </a:cubicBezTo>
                <a:cubicBezTo>
                  <a:pt x="932564" y="3004887"/>
                  <a:pt x="926892" y="3318975"/>
                  <a:pt x="943991" y="3511490"/>
                </a:cubicBezTo>
                <a:cubicBezTo>
                  <a:pt x="961090" y="3704005"/>
                  <a:pt x="943351" y="3877403"/>
                  <a:pt x="943991" y="4131164"/>
                </a:cubicBezTo>
                <a:cubicBezTo>
                  <a:pt x="944631" y="4384925"/>
                  <a:pt x="907130" y="4668322"/>
                  <a:pt x="943991" y="4957397"/>
                </a:cubicBezTo>
                <a:cubicBezTo>
                  <a:pt x="980852" y="5246472"/>
                  <a:pt x="968236" y="5525228"/>
                  <a:pt x="943991" y="5714777"/>
                </a:cubicBezTo>
                <a:cubicBezTo>
                  <a:pt x="919746" y="5904326"/>
                  <a:pt x="934614" y="6070373"/>
                  <a:pt x="943991" y="6265599"/>
                </a:cubicBezTo>
                <a:cubicBezTo>
                  <a:pt x="953368" y="6460825"/>
                  <a:pt x="927572" y="6714104"/>
                  <a:pt x="943991" y="6885274"/>
                </a:cubicBezTo>
                <a:cubicBezTo>
                  <a:pt x="783741" y="6896623"/>
                  <a:pt x="654150" y="6902373"/>
                  <a:pt x="471996" y="6885274"/>
                </a:cubicBezTo>
                <a:cubicBezTo>
                  <a:pt x="289842" y="6868175"/>
                  <a:pt x="219098" y="6905245"/>
                  <a:pt x="0" y="6885274"/>
                </a:cubicBezTo>
                <a:cubicBezTo>
                  <a:pt x="25566" y="6767045"/>
                  <a:pt x="-7025" y="6539594"/>
                  <a:pt x="0" y="6334452"/>
                </a:cubicBezTo>
                <a:cubicBezTo>
                  <a:pt x="7025" y="6129310"/>
                  <a:pt x="-15848" y="5853151"/>
                  <a:pt x="0" y="5714777"/>
                </a:cubicBezTo>
                <a:cubicBezTo>
                  <a:pt x="15848" y="5576404"/>
                  <a:pt x="22128" y="5283428"/>
                  <a:pt x="0" y="5095103"/>
                </a:cubicBezTo>
                <a:cubicBezTo>
                  <a:pt x="-22128" y="4906778"/>
                  <a:pt x="-8779" y="4556273"/>
                  <a:pt x="0" y="4406575"/>
                </a:cubicBezTo>
                <a:cubicBezTo>
                  <a:pt x="8779" y="4256877"/>
                  <a:pt x="-17736" y="4067009"/>
                  <a:pt x="0" y="3786901"/>
                </a:cubicBezTo>
                <a:cubicBezTo>
                  <a:pt x="17736" y="3506793"/>
                  <a:pt x="10034" y="3420282"/>
                  <a:pt x="0" y="3236079"/>
                </a:cubicBezTo>
                <a:cubicBezTo>
                  <a:pt x="-10034" y="3051876"/>
                  <a:pt x="-27994" y="2796497"/>
                  <a:pt x="0" y="2547551"/>
                </a:cubicBezTo>
                <a:cubicBezTo>
                  <a:pt x="27994" y="2298605"/>
                  <a:pt x="3755" y="2085672"/>
                  <a:pt x="0" y="1859024"/>
                </a:cubicBezTo>
                <a:cubicBezTo>
                  <a:pt x="-3755" y="1632376"/>
                  <a:pt x="-26867" y="1483728"/>
                  <a:pt x="0" y="1308202"/>
                </a:cubicBezTo>
                <a:cubicBezTo>
                  <a:pt x="26867" y="1132676"/>
                  <a:pt x="-46945" y="406056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075359" cy="6893639"/>
          </a:xfrm>
          <a:custGeom>
            <a:avLst/>
            <a:gdLst>
              <a:gd name="connsiteX0" fmla="*/ 0 w 1075359"/>
              <a:gd name="connsiteY0" fmla="*/ 0 h 6893639"/>
              <a:gd name="connsiteX1" fmla="*/ 548433 w 1075359"/>
              <a:gd name="connsiteY1" fmla="*/ 0 h 6893639"/>
              <a:gd name="connsiteX2" fmla="*/ 1075359 w 1075359"/>
              <a:gd name="connsiteY2" fmla="*/ 0 h 6893639"/>
              <a:gd name="connsiteX3" fmla="*/ 1075359 w 1075359"/>
              <a:gd name="connsiteY3" fmla="*/ 689364 h 6893639"/>
              <a:gd name="connsiteX4" fmla="*/ 1075359 w 1075359"/>
              <a:gd name="connsiteY4" fmla="*/ 1378728 h 6893639"/>
              <a:gd name="connsiteX5" fmla="*/ 1075359 w 1075359"/>
              <a:gd name="connsiteY5" fmla="*/ 2205964 h 6893639"/>
              <a:gd name="connsiteX6" fmla="*/ 1075359 w 1075359"/>
              <a:gd name="connsiteY6" fmla="*/ 2964265 h 6893639"/>
              <a:gd name="connsiteX7" fmla="*/ 1075359 w 1075359"/>
              <a:gd name="connsiteY7" fmla="*/ 3446820 h 6893639"/>
              <a:gd name="connsiteX8" fmla="*/ 1075359 w 1075359"/>
              <a:gd name="connsiteY8" fmla="*/ 4136183 h 6893639"/>
              <a:gd name="connsiteX9" fmla="*/ 1075359 w 1075359"/>
              <a:gd name="connsiteY9" fmla="*/ 4825547 h 6893639"/>
              <a:gd name="connsiteX10" fmla="*/ 1075359 w 1075359"/>
              <a:gd name="connsiteY10" fmla="*/ 5308102 h 6893639"/>
              <a:gd name="connsiteX11" fmla="*/ 1075359 w 1075359"/>
              <a:gd name="connsiteY11" fmla="*/ 6066402 h 6893639"/>
              <a:gd name="connsiteX12" fmla="*/ 1075359 w 1075359"/>
              <a:gd name="connsiteY12" fmla="*/ 6893639 h 6893639"/>
              <a:gd name="connsiteX13" fmla="*/ 526926 w 1075359"/>
              <a:gd name="connsiteY13" fmla="*/ 6893639 h 6893639"/>
              <a:gd name="connsiteX14" fmla="*/ 0 w 1075359"/>
              <a:gd name="connsiteY14" fmla="*/ 6893639 h 6893639"/>
              <a:gd name="connsiteX15" fmla="*/ 0 w 1075359"/>
              <a:gd name="connsiteY15" fmla="*/ 6411084 h 6893639"/>
              <a:gd name="connsiteX16" fmla="*/ 0 w 1075359"/>
              <a:gd name="connsiteY16" fmla="*/ 5583848 h 6893639"/>
              <a:gd name="connsiteX17" fmla="*/ 0 w 1075359"/>
              <a:gd name="connsiteY17" fmla="*/ 4894484 h 6893639"/>
              <a:gd name="connsiteX18" fmla="*/ 0 w 1075359"/>
              <a:gd name="connsiteY18" fmla="*/ 4274056 h 6893639"/>
              <a:gd name="connsiteX19" fmla="*/ 0 w 1075359"/>
              <a:gd name="connsiteY19" fmla="*/ 3584692 h 6893639"/>
              <a:gd name="connsiteX20" fmla="*/ 0 w 1075359"/>
              <a:gd name="connsiteY20" fmla="*/ 2826392 h 6893639"/>
              <a:gd name="connsiteX21" fmla="*/ 0 w 1075359"/>
              <a:gd name="connsiteY21" fmla="*/ 2274901 h 6893639"/>
              <a:gd name="connsiteX22" fmla="*/ 0 w 1075359"/>
              <a:gd name="connsiteY22" fmla="*/ 1792346 h 6893639"/>
              <a:gd name="connsiteX23" fmla="*/ 0 w 1075359"/>
              <a:gd name="connsiteY23" fmla="*/ 1171919 h 6893639"/>
              <a:gd name="connsiteX24" fmla="*/ 0 w 1075359"/>
              <a:gd name="connsiteY24" fmla="*/ 689364 h 6893639"/>
              <a:gd name="connsiteX25" fmla="*/ 0 w 1075359"/>
              <a:gd name="connsiteY25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75359" h="6893639" fill="none" extrusionOk="0">
                <a:moveTo>
                  <a:pt x="0" y="0"/>
                </a:moveTo>
                <a:cubicBezTo>
                  <a:pt x="111633" y="17350"/>
                  <a:pt x="278833" y="-5223"/>
                  <a:pt x="548433" y="0"/>
                </a:cubicBezTo>
                <a:cubicBezTo>
                  <a:pt x="818033" y="5223"/>
                  <a:pt x="921945" y="-11706"/>
                  <a:pt x="1075359" y="0"/>
                </a:cubicBezTo>
                <a:cubicBezTo>
                  <a:pt x="1103546" y="295165"/>
                  <a:pt x="1072013" y="488808"/>
                  <a:pt x="1075359" y="689364"/>
                </a:cubicBezTo>
                <a:cubicBezTo>
                  <a:pt x="1078705" y="889920"/>
                  <a:pt x="1082600" y="1134193"/>
                  <a:pt x="1075359" y="1378728"/>
                </a:cubicBezTo>
                <a:cubicBezTo>
                  <a:pt x="1068118" y="1623263"/>
                  <a:pt x="1110770" y="1798697"/>
                  <a:pt x="1075359" y="2205964"/>
                </a:cubicBezTo>
                <a:cubicBezTo>
                  <a:pt x="1039948" y="2613231"/>
                  <a:pt x="1079106" y="2601894"/>
                  <a:pt x="1075359" y="2964265"/>
                </a:cubicBezTo>
                <a:cubicBezTo>
                  <a:pt x="1071612" y="3326636"/>
                  <a:pt x="1058906" y="3319286"/>
                  <a:pt x="1075359" y="3446820"/>
                </a:cubicBezTo>
                <a:cubicBezTo>
                  <a:pt x="1091812" y="3574354"/>
                  <a:pt x="1059191" y="3987315"/>
                  <a:pt x="1075359" y="4136183"/>
                </a:cubicBezTo>
                <a:cubicBezTo>
                  <a:pt x="1091527" y="4285051"/>
                  <a:pt x="1059623" y="4664778"/>
                  <a:pt x="1075359" y="4825547"/>
                </a:cubicBezTo>
                <a:cubicBezTo>
                  <a:pt x="1091095" y="4986316"/>
                  <a:pt x="1053150" y="5094913"/>
                  <a:pt x="1075359" y="5308102"/>
                </a:cubicBezTo>
                <a:cubicBezTo>
                  <a:pt x="1097568" y="5521292"/>
                  <a:pt x="1055778" y="5864909"/>
                  <a:pt x="1075359" y="6066402"/>
                </a:cubicBezTo>
                <a:cubicBezTo>
                  <a:pt x="1094940" y="6267895"/>
                  <a:pt x="1101879" y="6587232"/>
                  <a:pt x="1075359" y="6893639"/>
                </a:cubicBezTo>
                <a:cubicBezTo>
                  <a:pt x="955121" y="6909757"/>
                  <a:pt x="725988" y="6919332"/>
                  <a:pt x="526926" y="6893639"/>
                </a:cubicBezTo>
                <a:cubicBezTo>
                  <a:pt x="327864" y="6867946"/>
                  <a:pt x="191246" y="6871894"/>
                  <a:pt x="0" y="6893639"/>
                </a:cubicBezTo>
                <a:cubicBezTo>
                  <a:pt x="24079" y="6663875"/>
                  <a:pt x="-7327" y="6519484"/>
                  <a:pt x="0" y="6411084"/>
                </a:cubicBezTo>
                <a:cubicBezTo>
                  <a:pt x="7327" y="6302685"/>
                  <a:pt x="20648" y="5930525"/>
                  <a:pt x="0" y="5583848"/>
                </a:cubicBezTo>
                <a:cubicBezTo>
                  <a:pt x="-20648" y="5237171"/>
                  <a:pt x="6786" y="5116008"/>
                  <a:pt x="0" y="4894484"/>
                </a:cubicBezTo>
                <a:cubicBezTo>
                  <a:pt x="-6786" y="4672960"/>
                  <a:pt x="19443" y="4537706"/>
                  <a:pt x="0" y="4274056"/>
                </a:cubicBezTo>
                <a:cubicBezTo>
                  <a:pt x="-19443" y="4010406"/>
                  <a:pt x="-8430" y="3846922"/>
                  <a:pt x="0" y="3584692"/>
                </a:cubicBezTo>
                <a:cubicBezTo>
                  <a:pt x="8430" y="3322462"/>
                  <a:pt x="35573" y="3021465"/>
                  <a:pt x="0" y="2826392"/>
                </a:cubicBezTo>
                <a:cubicBezTo>
                  <a:pt x="-35573" y="2631319"/>
                  <a:pt x="-3263" y="2429542"/>
                  <a:pt x="0" y="2274901"/>
                </a:cubicBezTo>
                <a:cubicBezTo>
                  <a:pt x="3263" y="2120260"/>
                  <a:pt x="-9821" y="1997409"/>
                  <a:pt x="0" y="1792346"/>
                </a:cubicBezTo>
                <a:cubicBezTo>
                  <a:pt x="9821" y="1587283"/>
                  <a:pt x="23035" y="1354232"/>
                  <a:pt x="0" y="1171919"/>
                </a:cubicBezTo>
                <a:cubicBezTo>
                  <a:pt x="-23035" y="989606"/>
                  <a:pt x="7600" y="800762"/>
                  <a:pt x="0" y="689364"/>
                </a:cubicBezTo>
                <a:cubicBezTo>
                  <a:pt x="-7600" y="577967"/>
                  <a:pt x="-22524" y="183290"/>
                  <a:pt x="0" y="0"/>
                </a:cubicBezTo>
                <a:close/>
              </a:path>
              <a:path w="1075359" h="6893639" stroke="0" extrusionOk="0">
                <a:moveTo>
                  <a:pt x="0" y="0"/>
                </a:moveTo>
                <a:cubicBezTo>
                  <a:pt x="227310" y="-15918"/>
                  <a:pt x="365124" y="-11353"/>
                  <a:pt x="516172" y="0"/>
                </a:cubicBezTo>
                <a:cubicBezTo>
                  <a:pt x="667220" y="11353"/>
                  <a:pt x="839746" y="5649"/>
                  <a:pt x="1075359" y="0"/>
                </a:cubicBezTo>
                <a:cubicBezTo>
                  <a:pt x="1077072" y="279622"/>
                  <a:pt x="1088490" y="498513"/>
                  <a:pt x="1075359" y="689364"/>
                </a:cubicBezTo>
                <a:cubicBezTo>
                  <a:pt x="1062228" y="880215"/>
                  <a:pt x="1048691" y="1078879"/>
                  <a:pt x="1075359" y="1240855"/>
                </a:cubicBezTo>
                <a:cubicBezTo>
                  <a:pt x="1102027" y="1402831"/>
                  <a:pt x="1046114" y="1793741"/>
                  <a:pt x="1075359" y="1999155"/>
                </a:cubicBezTo>
                <a:cubicBezTo>
                  <a:pt x="1104604" y="2204569"/>
                  <a:pt x="1043888" y="2436826"/>
                  <a:pt x="1075359" y="2757456"/>
                </a:cubicBezTo>
                <a:cubicBezTo>
                  <a:pt x="1106830" y="3078086"/>
                  <a:pt x="1044748" y="3226787"/>
                  <a:pt x="1075359" y="3377883"/>
                </a:cubicBezTo>
                <a:cubicBezTo>
                  <a:pt x="1105970" y="3528979"/>
                  <a:pt x="1056953" y="3806316"/>
                  <a:pt x="1075359" y="4067247"/>
                </a:cubicBezTo>
                <a:cubicBezTo>
                  <a:pt x="1093765" y="4328178"/>
                  <a:pt x="1080476" y="4472984"/>
                  <a:pt x="1075359" y="4618738"/>
                </a:cubicBezTo>
                <a:cubicBezTo>
                  <a:pt x="1070242" y="4764492"/>
                  <a:pt x="1080491" y="4953964"/>
                  <a:pt x="1075359" y="5239166"/>
                </a:cubicBezTo>
                <a:cubicBezTo>
                  <a:pt x="1070227" y="5524368"/>
                  <a:pt x="1098211" y="5725209"/>
                  <a:pt x="1075359" y="5997466"/>
                </a:cubicBezTo>
                <a:cubicBezTo>
                  <a:pt x="1052507" y="6269723"/>
                  <a:pt x="1032521" y="6591143"/>
                  <a:pt x="1075359" y="6893639"/>
                </a:cubicBezTo>
                <a:cubicBezTo>
                  <a:pt x="961550" y="6878193"/>
                  <a:pt x="681886" y="6870718"/>
                  <a:pt x="569940" y="6893639"/>
                </a:cubicBezTo>
                <a:cubicBezTo>
                  <a:pt x="457994" y="6916560"/>
                  <a:pt x="176090" y="6912174"/>
                  <a:pt x="0" y="6893639"/>
                </a:cubicBezTo>
                <a:cubicBezTo>
                  <a:pt x="-5834" y="6585341"/>
                  <a:pt x="-5607" y="6507904"/>
                  <a:pt x="0" y="6273211"/>
                </a:cubicBezTo>
                <a:cubicBezTo>
                  <a:pt x="5607" y="6038518"/>
                  <a:pt x="-5238" y="5883284"/>
                  <a:pt x="0" y="5652784"/>
                </a:cubicBezTo>
                <a:cubicBezTo>
                  <a:pt x="5238" y="5422284"/>
                  <a:pt x="29364" y="5226280"/>
                  <a:pt x="0" y="4963420"/>
                </a:cubicBezTo>
                <a:cubicBezTo>
                  <a:pt x="-29364" y="4700560"/>
                  <a:pt x="3112" y="4664687"/>
                  <a:pt x="0" y="4480865"/>
                </a:cubicBezTo>
                <a:cubicBezTo>
                  <a:pt x="-3112" y="4297044"/>
                  <a:pt x="-32619" y="3943879"/>
                  <a:pt x="0" y="3791501"/>
                </a:cubicBezTo>
                <a:cubicBezTo>
                  <a:pt x="32619" y="3639123"/>
                  <a:pt x="-1855" y="3304858"/>
                  <a:pt x="0" y="3171074"/>
                </a:cubicBezTo>
                <a:cubicBezTo>
                  <a:pt x="1855" y="3037290"/>
                  <a:pt x="-22860" y="2781121"/>
                  <a:pt x="0" y="2412774"/>
                </a:cubicBezTo>
                <a:cubicBezTo>
                  <a:pt x="22860" y="2044427"/>
                  <a:pt x="-6983" y="1910981"/>
                  <a:pt x="0" y="1654473"/>
                </a:cubicBezTo>
                <a:cubicBezTo>
                  <a:pt x="6983" y="1397965"/>
                  <a:pt x="-10919" y="1298310"/>
                  <a:pt x="0" y="965109"/>
                </a:cubicBezTo>
                <a:cubicBezTo>
                  <a:pt x="10919" y="631908"/>
                  <a:pt x="45773" y="286972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2" y="-13066"/>
            <a:ext cx="825910" cy="6893640"/>
          </a:xfrm>
          <a:custGeom>
            <a:avLst/>
            <a:gdLst>
              <a:gd name="connsiteX0" fmla="*/ 0 w 825910"/>
              <a:gd name="connsiteY0" fmla="*/ 0 h 6893640"/>
              <a:gd name="connsiteX1" fmla="*/ 396437 w 825910"/>
              <a:gd name="connsiteY1" fmla="*/ 0 h 6893640"/>
              <a:gd name="connsiteX2" fmla="*/ 825910 w 825910"/>
              <a:gd name="connsiteY2" fmla="*/ 0 h 6893640"/>
              <a:gd name="connsiteX3" fmla="*/ 825910 w 825910"/>
              <a:gd name="connsiteY3" fmla="*/ 827237 h 6893640"/>
              <a:gd name="connsiteX4" fmla="*/ 825910 w 825910"/>
              <a:gd name="connsiteY4" fmla="*/ 1516601 h 6893640"/>
              <a:gd name="connsiteX5" fmla="*/ 825910 w 825910"/>
              <a:gd name="connsiteY5" fmla="*/ 2137028 h 6893640"/>
              <a:gd name="connsiteX6" fmla="*/ 825910 w 825910"/>
              <a:gd name="connsiteY6" fmla="*/ 2619583 h 6893640"/>
              <a:gd name="connsiteX7" fmla="*/ 825910 w 825910"/>
              <a:gd name="connsiteY7" fmla="*/ 3171074 h 6893640"/>
              <a:gd name="connsiteX8" fmla="*/ 825910 w 825910"/>
              <a:gd name="connsiteY8" fmla="*/ 3860438 h 6893640"/>
              <a:gd name="connsiteX9" fmla="*/ 825910 w 825910"/>
              <a:gd name="connsiteY9" fmla="*/ 4618739 h 6893640"/>
              <a:gd name="connsiteX10" fmla="*/ 825910 w 825910"/>
              <a:gd name="connsiteY10" fmla="*/ 5239166 h 6893640"/>
              <a:gd name="connsiteX11" fmla="*/ 825910 w 825910"/>
              <a:gd name="connsiteY11" fmla="*/ 6066403 h 6893640"/>
              <a:gd name="connsiteX12" fmla="*/ 825910 w 825910"/>
              <a:gd name="connsiteY12" fmla="*/ 6893640 h 6893640"/>
              <a:gd name="connsiteX13" fmla="*/ 421214 w 825910"/>
              <a:gd name="connsiteY13" fmla="*/ 6893640 h 6893640"/>
              <a:gd name="connsiteX14" fmla="*/ 0 w 825910"/>
              <a:gd name="connsiteY14" fmla="*/ 6893640 h 6893640"/>
              <a:gd name="connsiteX15" fmla="*/ 0 w 825910"/>
              <a:gd name="connsiteY15" fmla="*/ 6273212 h 6893640"/>
              <a:gd name="connsiteX16" fmla="*/ 0 w 825910"/>
              <a:gd name="connsiteY16" fmla="*/ 5583848 h 6893640"/>
              <a:gd name="connsiteX17" fmla="*/ 0 w 825910"/>
              <a:gd name="connsiteY17" fmla="*/ 5101294 h 6893640"/>
              <a:gd name="connsiteX18" fmla="*/ 0 w 825910"/>
              <a:gd name="connsiteY18" fmla="*/ 4549802 h 6893640"/>
              <a:gd name="connsiteX19" fmla="*/ 0 w 825910"/>
              <a:gd name="connsiteY19" fmla="*/ 3860438 h 6893640"/>
              <a:gd name="connsiteX20" fmla="*/ 0 w 825910"/>
              <a:gd name="connsiteY20" fmla="*/ 3171074 h 6893640"/>
              <a:gd name="connsiteX21" fmla="*/ 0 w 825910"/>
              <a:gd name="connsiteY21" fmla="*/ 2688520 h 6893640"/>
              <a:gd name="connsiteX22" fmla="*/ 0 w 825910"/>
              <a:gd name="connsiteY22" fmla="*/ 1861283 h 6893640"/>
              <a:gd name="connsiteX23" fmla="*/ 0 w 825910"/>
              <a:gd name="connsiteY23" fmla="*/ 1240855 h 6893640"/>
              <a:gd name="connsiteX24" fmla="*/ 0 w 825910"/>
              <a:gd name="connsiteY24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3640" fill="none" extrusionOk="0">
                <a:moveTo>
                  <a:pt x="0" y="0"/>
                </a:moveTo>
                <a:cubicBezTo>
                  <a:pt x="87808" y="7935"/>
                  <a:pt x="316423" y="-1656"/>
                  <a:pt x="396437" y="0"/>
                </a:cubicBezTo>
                <a:cubicBezTo>
                  <a:pt x="476451" y="1656"/>
                  <a:pt x="618397" y="-13093"/>
                  <a:pt x="825910" y="0"/>
                </a:cubicBezTo>
                <a:cubicBezTo>
                  <a:pt x="816892" y="184220"/>
                  <a:pt x="803104" y="629703"/>
                  <a:pt x="825910" y="827237"/>
                </a:cubicBezTo>
                <a:cubicBezTo>
                  <a:pt x="848716" y="1024771"/>
                  <a:pt x="791588" y="1306640"/>
                  <a:pt x="825910" y="1516601"/>
                </a:cubicBezTo>
                <a:cubicBezTo>
                  <a:pt x="860232" y="1726562"/>
                  <a:pt x="816596" y="1937897"/>
                  <a:pt x="825910" y="2137028"/>
                </a:cubicBezTo>
                <a:cubicBezTo>
                  <a:pt x="835224" y="2336159"/>
                  <a:pt x="837582" y="2439184"/>
                  <a:pt x="825910" y="2619583"/>
                </a:cubicBezTo>
                <a:cubicBezTo>
                  <a:pt x="814238" y="2799983"/>
                  <a:pt x="815356" y="3051511"/>
                  <a:pt x="825910" y="3171074"/>
                </a:cubicBezTo>
                <a:cubicBezTo>
                  <a:pt x="836464" y="3290637"/>
                  <a:pt x="839592" y="3578046"/>
                  <a:pt x="825910" y="3860438"/>
                </a:cubicBezTo>
                <a:cubicBezTo>
                  <a:pt x="812228" y="4142830"/>
                  <a:pt x="809035" y="4435063"/>
                  <a:pt x="825910" y="4618739"/>
                </a:cubicBezTo>
                <a:cubicBezTo>
                  <a:pt x="842785" y="4802415"/>
                  <a:pt x="820459" y="5025765"/>
                  <a:pt x="825910" y="5239166"/>
                </a:cubicBezTo>
                <a:cubicBezTo>
                  <a:pt x="831361" y="5452567"/>
                  <a:pt x="811494" y="5663101"/>
                  <a:pt x="825910" y="6066403"/>
                </a:cubicBezTo>
                <a:cubicBezTo>
                  <a:pt x="840326" y="6469705"/>
                  <a:pt x="786889" y="6561043"/>
                  <a:pt x="825910" y="6893640"/>
                </a:cubicBezTo>
                <a:cubicBezTo>
                  <a:pt x="626224" y="6900616"/>
                  <a:pt x="561849" y="6890627"/>
                  <a:pt x="421214" y="6893640"/>
                </a:cubicBezTo>
                <a:cubicBezTo>
                  <a:pt x="280579" y="6896653"/>
                  <a:pt x="101218" y="6887432"/>
                  <a:pt x="0" y="6893640"/>
                </a:cubicBezTo>
                <a:cubicBezTo>
                  <a:pt x="18408" y="6664435"/>
                  <a:pt x="27056" y="6483100"/>
                  <a:pt x="0" y="6273212"/>
                </a:cubicBezTo>
                <a:cubicBezTo>
                  <a:pt x="-27056" y="6063324"/>
                  <a:pt x="-32730" y="5757959"/>
                  <a:pt x="0" y="5583848"/>
                </a:cubicBezTo>
                <a:cubicBezTo>
                  <a:pt x="32730" y="5409737"/>
                  <a:pt x="17458" y="5341049"/>
                  <a:pt x="0" y="5101294"/>
                </a:cubicBezTo>
                <a:cubicBezTo>
                  <a:pt x="-17458" y="4861539"/>
                  <a:pt x="-22893" y="4682940"/>
                  <a:pt x="0" y="4549802"/>
                </a:cubicBezTo>
                <a:cubicBezTo>
                  <a:pt x="22893" y="4416664"/>
                  <a:pt x="-25703" y="4072075"/>
                  <a:pt x="0" y="3860438"/>
                </a:cubicBezTo>
                <a:cubicBezTo>
                  <a:pt x="25703" y="3648801"/>
                  <a:pt x="25359" y="3337259"/>
                  <a:pt x="0" y="3171074"/>
                </a:cubicBezTo>
                <a:cubicBezTo>
                  <a:pt x="-25359" y="3004889"/>
                  <a:pt x="22174" y="2818433"/>
                  <a:pt x="0" y="2688520"/>
                </a:cubicBezTo>
                <a:cubicBezTo>
                  <a:pt x="-22174" y="2558607"/>
                  <a:pt x="-3971" y="2167878"/>
                  <a:pt x="0" y="1861283"/>
                </a:cubicBezTo>
                <a:cubicBezTo>
                  <a:pt x="3971" y="1554688"/>
                  <a:pt x="-12622" y="1369585"/>
                  <a:pt x="0" y="1240855"/>
                </a:cubicBezTo>
                <a:cubicBezTo>
                  <a:pt x="12622" y="1112125"/>
                  <a:pt x="-12727" y="568069"/>
                  <a:pt x="0" y="0"/>
                </a:cubicBezTo>
                <a:close/>
              </a:path>
              <a:path w="825910" h="6893640" stroke="0" extrusionOk="0">
                <a:moveTo>
                  <a:pt x="0" y="0"/>
                </a:moveTo>
                <a:cubicBezTo>
                  <a:pt x="206754" y="-21020"/>
                  <a:pt x="325580" y="-9562"/>
                  <a:pt x="421214" y="0"/>
                </a:cubicBezTo>
                <a:cubicBezTo>
                  <a:pt x="516848" y="9562"/>
                  <a:pt x="744470" y="-19456"/>
                  <a:pt x="825910" y="0"/>
                </a:cubicBezTo>
                <a:cubicBezTo>
                  <a:pt x="811024" y="194568"/>
                  <a:pt x="845534" y="588714"/>
                  <a:pt x="825910" y="758300"/>
                </a:cubicBezTo>
                <a:cubicBezTo>
                  <a:pt x="806286" y="927886"/>
                  <a:pt x="808454" y="1146933"/>
                  <a:pt x="825910" y="1378728"/>
                </a:cubicBezTo>
                <a:cubicBezTo>
                  <a:pt x="843366" y="1610523"/>
                  <a:pt x="852854" y="1739400"/>
                  <a:pt x="825910" y="2068092"/>
                </a:cubicBezTo>
                <a:cubicBezTo>
                  <a:pt x="798966" y="2396784"/>
                  <a:pt x="813620" y="2504095"/>
                  <a:pt x="825910" y="2688520"/>
                </a:cubicBezTo>
                <a:cubicBezTo>
                  <a:pt x="838200" y="2872945"/>
                  <a:pt x="829148" y="3126979"/>
                  <a:pt x="825910" y="3515756"/>
                </a:cubicBezTo>
                <a:cubicBezTo>
                  <a:pt x="822672" y="3904533"/>
                  <a:pt x="818900" y="3762809"/>
                  <a:pt x="825910" y="3998311"/>
                </a:cubicBezTo>
                <a:cubicBezTo>
                  <a:pt x="832920" y="4233814"/>
                  <a:pt x="841119" y="4360169"/>
                  <a:pt x="825910" y="4549802"/>
                </a:cubicBezTo>
                <a:cubicBezTo>
                  <a:pt x="810701" y="4739435"/>
                  <a:pt x="813159" y="4983833"/>
                  <a:pt x="825910" y="5170230"/>
                </a:cubicBezTo>
                <a:cubicBezTo>
                  <a:pt x="838661" y="5356627"/>
                  <a:pt x="817441" y="5695565"/>
                  <a:pt x="825910" y="5928530"/>
                </a:cubicBezTo>
                <a:cubicBezTo>
                  <a:pt x="834379" y="6161495"/>
                  <a:pt x="849077" y="6628892"/>
                  <a:pt x="825910" y="6893640"/>
                </a:cubicBezTo>
                <a:cubicBezTo>
                  <a:pt x="651364" y="6881912"/>
                  <a:pt x="564351" y="6892257"/>
                  <a:pt x="412955" y="6893640"/>
                </a:cubicBezTo>
                <a:cubicBezTo>
                  <a:pt x="261559" y="6895023"/>
                  <a:pt x="196448" y="6876490"/>
                  <a:pt x="0" y="6893640"/>
                </a:cubicBezTo>
                <a:cubicBezTo>
                  <a:pt x="-25944" y="6610419"/>
                  <a:pt x="-32844" y="6287726"/>
                  <a:pt x="0" y="6066403"/>
                </a:cubicBezTo>
                <a:cubicBezTo>
                  <a:pt x="32844" y="5845080"/>
                  <a:pt x="-8570" y="5688583"/>
                  <a:pt x="0" y="5445976"/>
                </a:cubicBezTo>
                <a:cubicBezTo>
                  <a:pt x="8570" y="5203369"/>
                  <a:pt x="-3562" y="5130270"/>
                  <a:pt x="0" y="4825548"/>
                </a:cubicBezTo>
                <a:cubicBezTo>
                  <a:pt x="3562" y="4520826"/>
                  <a:pt x="28284" y="4419507"/>
                  <a:pt x="0" y="4205120"/>
                </a:cubicBezTo>
                <a:cubicBezTo>
                  <a:pt x="-28284" y="3990733"/>
                  <a:pt x="-11108" y="3887514"/>
                  <a:pt x="0" y="3722566"/>
                </a:cubicBezTo>
                <a:cubicBezTo>
                  <a:pt x="11108" y="3557618"/>
                  <a:pt x="-23995" y="3478260"/>
                  <a:pt x="0" y="3240011"/>
                </a:cubicBezTo>
                <a:cubicBezTo>
                  <a:pt x="23995" y="3001763"/>
                  <a:pt x="-8050" y="2854395"/>
                  <a:pt x="0" y="2481710"/>
                </a:cubicBezTo>
                <a:cubicBezTo>
                  <a:pt x="8050" y="2109025"/>
                  <a:pt x="-24699" y="1937449"/>
                  <a:pt x="0" y="1792346"/>
                </a:cubicBezTo>
                <a:cubicBezTo>
                  <a:pt x="24699" y="1647243"/>
                  <a:pt x="24828" y="1296620"/>
                  <a:pt x="0" y="1034046"/>
                </a:cubicBezTo>
                <a:cubicBezTo>
                  <a:pt x="-24828" y="771472"/>
                  <a:pt x="-28996" y="331694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3" y="-13066"/>
            <a:ext cx="825910" cy="6891619"/>
          </a:xfrm>
          <a:custGeom>
            <a:avLst/>
            <a:gdLst>
              <a:gd name="connsiteX0" fmla="*/ 0 w 825910"/>
              <a:gd name="connsiteY0" fmla="*/ 0 h 6891619"/>
              <a:gd name="connsiteX1" fmla="*/ 429473 w 825910"/>
              <a:gd name="connsiteY1" fmla="*/ 0 h 6891619"/>
              <a:gd name="connsiteX2" fmla="*/ 825910 w 825910"/>
              <a:gd name="connsiteY2" fmla="*/ 0 h 6891619"/>
              <a:gd name="connsiteX3" fmla="*/ 825910 w 825910"/>
              <a:gd name="connsiteY3" fmla="*/ 826994 h 6891619"/>
              <a:gd name="connsiteX4" fmla="*/ 825910 w 825910"/>
              <a:gd name="connsiteY4" fmla="*/ 1378324 h 6891619"/>
              <a:gd name="connsiteX5" fmla="*/ 825910 w 825910"/>
              <a:gd name="connsiteY5" fmla="*/ 1860737 h 6891619"/>
              <a:gd name="connsiteX6" fmla="*/ 825910 w 825910"/>
              <a:gd name="connsiteY6" fmla="*/ 2687731 h 6891619"/>
              <a:gd name="connsiteX7" fmla="*/ 825910 w 825910"/>
              <a:gd name="connsiteY7" fmla="*/ 3514726 h 6891619"/>
              <a:gd name="connsiteX8" fmla="*/ 825910 w 825910"/>
              <a:gd name="connsiteY8" fmla="*/ 4272804 h 6891619"/>
              <a:gd name="connsiteX9" fmla="*/ 825910 w 825910"/>
              <a:gd name="connsiteY9" fmla="*/ 4755217 h 6891619"/>
              <a:gd name="connsiteX10" fmla="*/ 825910 w 825910"/>
              <a:gd name="connsiteY10" fmla="*/ 5237630 h 6891619"/>
              <a:gd name="connsiteX11" fmla="*/ 825910 w 825910"/>
              <a:gd name="connsiteY11" fmla="*/ 5926792 h 6891619"/>
              <a:gd name="connsiteX12" fmla="*/ 825910 w 825910"/>
              <a:gd name="connsiteY12" fmla="*/ 6891619 h 6891619"/>
              <a:gd name="connsiteX13" fmla="*/ 429473 w 825910"/>
              <a:gd name="connsiteY13" fmla="*/ 6891619 h 6891619"/>
              <a:gd name="connsiteX14" fmla="*/ 0 w 825910"/>
              <a:gd name="connsiteY14" fmla="*/ 6891619 h 6891619"/>
              <a:gd name="connsiteX15" fmla="*/ 0 w 825910"/>
              <a:gd name="connsiteY15" fmla="*/ 6133541 h 6891619"/>
              <a:gd name="connsiteX16" fmla="*/ 0 w 825910"/>
              <a:gd name="connsiteY16" fmla="*/ 5306547 h 6891619"/>
              <a:gd name="connsiteX17" fmla="*/ 0 w 825910"/>
              <a:gd name="connsiteY17" fmla="*/ 4824133 h 6891619"/>
              <a:gd name="connsiteX18" fmla="*/ 0 w 825910"/>
              <a:gd name="connsiteY18" fmla="*/ 3997139 h 6891619"/>
              <a:gd name="connsiteX19" fmla="*/ 0 w 825910"/>
              <a:gd name="connsiteY19" fmla="*/ 3445810 h 6891619"/>
              <a:gd name="connsiteX20" fmla="*/ 0 w 825910"/>
              <a:gd name="connsiteY20" fmla="*/ 2756648 h 6891619"/>
              <a:gd name="connsiteX21" fmla="*/ 0 w 825910"/>
              <a:gd name="connsiteY21" fmla="*/ 1929653 h 6891619"/>
              <a:gd name="connsiteX22" fmla="*/ 0 w 825910"/>
              <a:gd name="connsiteY22" fmla="*/ 1447240 h 6891619"/>
              <a:gd name="connsiteX23" fmla="*/ 0 w 825910"/>
              <a:gd name="connsiteY23" fmla="*/ 758078 h 6891619"/>
              <a:gd name="connsiteX24" fmla="*/ 0 w 825910"/>
              <a:gd name="connsiteY24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1619" fill="none" extrusionOk="0">
                <a:moveTo>
                  <a:pt x="0" y="0"/>
                </a:moveTo>
                <a:cubicBezTo>
                  <a:pt x="89356" y="-2905"/>
                  <a:pt x="296608" y="9909"/>
                  <a:pt x="429473" y="0"/>
                </a:cubicBezTo>
                <a:cubicBezTo>
                  <a:pt x="562338" y="-9909"/>
                  <a:pt x="715466" y="15008"/>
                  <a:pt x="825910" y="0"/>
                </a:cubicBezTo>
                <a:cubicBezTo>
                  <a:pt x="826368" y="410606"/>
                  <a:pt x="809362" y="573044"/>
                  <a:pt x="825910" y="826994"/>
                </a:cubicBezTo>
                <a:cubicBezTo>
                  <a:pt x="842458" y="1080944"/>
                  <a:pt x="805341" y="1140192"/>
                  <a:pt x="825910" y="1378324"/>
                </a:cubicBezTo>
                <a:cubicBezTo>
                  <a:pt x="846480" y="1616456"/>
                  <a:pt x="820871" y="1657627"/>
                  <a:pt x="825910" y="1860737"/>
                </a:cubicBezTo>
                <a:cubicBezTo>
                  <a:pt x="830949" y="2063847"/>
                  <a:pt x="846770" y="2362995"/>
                  <a:pt x="825910" y="2687731"/>
                </a:cubicBezTo>
                <a:cubicBezTo>
                  <a:pt x="805050" y="3012467"/>
                  <a:pt x="813430" y="3295524"/>
                  <a:pt x="825910" y="3514726"/>
                </a:cubicBezTo>
                <a:cubicBezTo>
                  <a:pt x="838390" y="3733929"/>
                  <a:pt x="860016" y="3964921"/>
                  <a:pt x="825910" y="4272804"/>
                </a:cubicBezTo>
                <a:cubicBezTo>
                  <a:pt x="791804" y="4580687"/>
                  <a:pt x="807363" y="4636158"/>
                  <a:pt x="825910" y="4755217"/>
                </a:cubicBezTo>
                <a:cubicBezTo>
                  <a:pt x="844457" y="4874276"/>
                  <a:pt x="803261" y="5098290"/>
                  <a:pt x="825910" y="5237630"/>
                </a:cubicBezTo>
                <a:cubicBezTo>
                  <a:pt x="848559" y="5376970"/>
                  <a:pt x="856015" y="5700754"/>
                  <a:pt x="825910" y="5926792"/>
                </a:cubicBezTo>
                <a:cubicBezTo>
                  <a:pt x="795805" y="6152830"/>
                  <a:pt x="815700" y="6562904"/>
                  <a:pt x="825910" y="6891619"/>
                </a:cubicBezTo>
                <a:cubicBezTo>
                  <a:pt x="720079" y="6900441"/>
                  <a:pt x="577230" y="6892663"/>
                  <a:pt x="429473" y="6891619"/>
                </a:cubicBezTo>
                <a:cubicBezTo>
                  <a:pt x="281716" y="6890575"/>
                  <a:pt x="153688" y="6876139"/>
                  <a:pt x="0" y="6891619"/>
                </a:cubicBezTo>
                <a:cubicBezTo>
                  <a:pt x="8572" y="6605855"/>
                  <a:pt x="23455" y="6448793"/>
                  <a:pt x="0" y="6133541"/>
                </a:cubicBezTo>
                <a:cubicBezTo>
                  <a:pt x="-23455" y="5818289"/>
                  <a:pt x="-447" y="5689068"/>
                  <a:pt x="0" y="5306547"/>
                </a:cubicBezTo>
                <a:cubicBezTo>
                  <a:pt x="447" y="4924026"/>
                  <a:pt x="-957" y="5053560"/>
                  <a:pt x="0" y="4824133"/>
                </a:cubicBezTo>
                <a:cubicBezTo>
                  <a:pt x="957" y="4594706"/>
                  <a:pt x="38016" y="4226199"/>
                  <a:pt x="0" y="3997139"/>
                </a:cubicBezTo>
                <a:cubicBezTo>
                  <a:pt x="-38016" y="3768079"/>
                  <a:pt x="6003" y="3567911"/>
                  <a:pt x="0" y="3445810"/>
                </a:cubicBezTo>
                <a:cubicBezTo>
                  <a:pt x="-6003" y="3323709"/>
                  <a:pt x="-19749" y="3014781"/>
                  <a:pt x="0" y="2756648"/>
                </a:cubicBezTo>
                <a:cubicBezTo>
                  <a:pt x="19749" y="2498515"/>
                  <a:pt x="-29800" y="2154480"/>
                  <a:pt x="0" y="1929653"/>
                </a:cubicBezTo>
                <a:cubicBezTo>
                  <a:pt x="29800" y="1704826"/>
                  <a:pt x="-7752" y="1665028"/>
                  <a:pt x="0" y="1447240"/>
                </a:cubicBezTo>
                <a:cubicBezTo>
                  <a:pt x="7752" y="1229452"/>
                  <a:pt x="15953" y="956453"/>
                  <a:pt x="0" y="758078"/>
                </a:cubicBezTo>
                <a:cubicBezTo>
                  <a:pt x="-15953" y="559703"/>
                  <a:pt x="2727" y="232436"/>
                  <a:pt x="0" y="0"/>
                </a:cubicBezTo>
                <a:close/>
              </a:path>
              <a:path w="825910" h="6891619" stroke="0" extrusionOk="0">
                <a:moveTo>
                  <a:pt x="0" y="0"/>
                </a:moveTo>
                <a:cubicBezTo>
                  <a:pt x="189230" y="-10551"/>
                  <a:pt x="282314" y="-14519"/>
                  <a:pt x="412955" y="0"/>
                </a:cubicBezTo>
                <a:cubicBezTo>
                  <a:pt x="543596" y="14519"/>
                  <a:pt x="647084" y="-4098"/>
                  <a:pt x="825910" y="0"/>
                </a:cubicBezTo>
                <a:cubicBezTo>
                  <a:pt x="830369" y="240999"/>
                  <a:pt x="824419" y="322128"/>
                  <a:pt x="825910" y="482413"/>
                </a:cubicBezTo>
                <a:cubicBezTo>
                  <a:pt x="827401" y="642698"/>
                  <a:pt x="806121" y="848665"/>
                  <a:pt x="825910" y="1102659"/>
                </a:cubicBezTo>
                <a:cubicBezTo>
                  <a:pt x="845699" y="1356653"/>
                  <a:pt x="841815" y="1622285"/>
                  <a:pt x="825910" y="1860737"/>
                </a:cubicBezTo>
                <a:cubicBezTo>
                  <a:pt x="810005" y="2099189"/>
                  <a:pt x="808334" y="2173088"/>
                  <a:pt x="825910" y="2343150"/>
                </a:cubicBezTo>
                <a:cubicBezTo>
                  <a:pt x="843486" y="2513212"/>
                  <a:pt x="802574" y="2887962"/>
                  <a:pt x="825910" y="3032312"/>
                </a:cubicBezTo>
                <a:cubicBezTo>
                  <a:pt x="849246" y="3176662"/>
                  <a:pt x="832002" y="3468164"/>
                  <a:pt x="825910" y="3790390"/>
                </a:cubicBezTo>
                <a:cubicBezTo>
                  <a:pt x="819818" y="4112616"/>
                  <a:pt x="826489" y="4366528"/>
                  <a:pt x="825910" y="4548469"/>
                </a:cubicBezTo>
                <a:cubicBezTo>
                  <a:pt x="825331" y="4730410"/>
                  <a:pt x="802129" y="5121654"/>
                  <a:pt x="825910" y="5306547"/>
                </a:cubicBezTo>
                <a:cubicBezTo>
                  <a:pt x="849691" y="5491440"/>
                  <a:pt x="797746" y="5786450"/>
                  <a:pt x="825910" y="6133541"/>
                </a:cubicBezTo>
                <a:cubicBezTo>
                  <a:pt x="854074" y="6480632"/>
                  <a:pt x="823269" y="6568180"/>
                  <a:pt x="825910" y="6891619"/>
                </a:cubicBezTo>
                <a:cubicBezTo>
                  <a:pt x="681919" y="6898453"/>
                  <a:pt x="575948" y="6903586"/>
                  <a:pt x="429473" y="6891619"/>
                </a:cubicBezTo>
                <a:cubicBezTo>
                  <a:pt x="282998" y="6879652"/>
                  <a:pt x="137206" y="6872589"/>
                  <a:pt x="0" y="6891619"/>
                </a:cubicBezTo>
                <a:cubicBezTo>
                  <a:pt x="-13963" y="6647542"/>
                  <a:pt x="-12326" y="6458949"/>
                  <a:pt x="0" y="6340289"/>
                </a:cubicBezTo>
                <a:cubicBezTo>
                  <a:pt x="12326" y="6221629"/>
                  <a:pt x="-27235" y="5692125"/>
                  <a:pt x="0" y="5513295"/>
                </a:cubicBezTo>
                <a:cubicBezTo>
                  <a:pt x="27235" y="5334465"/>
                  <a:pt x="-3398" y="5229763"/>
                  <a:pt x="0" y="5030882"/>
                </a:cubicBezTo>
                <a:cubicBezTo>
                  <a:pt x="3398" y="4832001"/>
                  <a:pt x="-21426" y="4678995"/>
                  <a:pt x="0" y="4341720"/>
                </a:cubicBezTo>
                <a:cubicBezTo>
                  <a:pt x="21426" y="4004445"/>
                  <a:pt x="4689" y="3912587"/>
                  <a:pt x="0" y="3514726"/>
                </a:cubicBezTo>
                <a:cubicBezTo>
                  <a:pt x="-4689" y="3116865"/>
                  <a:pt x="2723" y="3250973"/>
                  <a:pt x="0" y="3032312"/>
                </a:cubicBezTo>
                <a:cubicBezTo>
                  <a:pt x="-2723" y="2813651"/>
                  <a:pt x="-36414" y="2447862"/>
                  <a:pt x="0" y="2274234"/>
                </a:cubicBezTo>
                <a:cubicBezTo>
                  <a:pt x="36414" y="2100606"/>
                  <a:pt x="-1242" y="1911653"/>
                  <a:pt x="0" y="1791821"/>
                </a:cubicBezTo>
                <a:cubicBezTo>
                  <a:pt x="1242" y="1671989"/>
                  <a:pt x="10082" y="1420058"/>
                  <a:pt x="0" y="1240491"/>
                </a:cubicBezTo>
                <a:cubicBezTo>
                  <a:pt x="-10082" y="1060924"/>
                  <a:pt x="27728" y="310963"/>
                  <a:pt x="0" y="0"/>
                </a:cubicBezTo>
                <a:close/>
              </a:path>
            </a:pathLst>
          </a:custGeom>
          <a:solidFill>
            <a:srgbClr val="75BCAC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825910" cy="6890825"/>
          </a:xfrm>
          <a:custGeom>
            <a:avLst/>
            <a:gdLst>
              <a:gd name="connsiteX0" fmla="*/ 0 w 825910"/>
              <a:gd name="connsiteY0" fmla="*/ 0 h 6890825"/>
              <a:gd name="connsiteX1" fmla="*/ 429473 w 825910"/>
              <a:gd name="connsiteY1" fmla="*/ 0 h 6890825"/>
              <a:gd name="connsiteX2" fmla="*/ 825910 w 825910"/>
              <a:gd name="connsiteY2" fmla="*/ 0 h 6890825"/>
              <a:gd name="connsiteX3" fmla="*/ 825910 w 825910"/>
              <a:gd name="connsiteY3" fmla="*/ 826899 h 6890825"/>
              <a:gd name="connsiteX4" fmla="*/ 825910 w 825910"/>
              <a:gd name="connsiteY4" fmla="*/ 1584890 h 6890825"/>
              <a:gd name="connsiteX5" fmla="*/ 825910 w 825910"/>
              <a:gd name="connsiteY5" fmla="*/ 2411789 h 6890825"/>
              <a:gd name="connsiteX6" fmla="*/ 825910 w 825910"/>
              <a:gd name="connsiteY6" fmla="*/ 3100871 h 6890825"/>
              <a:gd name="connsiteX7" fmla="*/ 825910 w 825910"/>
              <a:gd name="connsiteY7" fmla="*/ 3721046 h 6890825"/>
              <a:gd name="connsiteX8" fmla="*/ 825910 w 825910"/>
              <a:gd name="connsiteY8" fmla="*/ 4203403 h 6890825"/>
              <a:gd name="connsiteX9" fmla="*/ 825910 w 825910"/>
              <a:gd name="connsiteY9" fmla="*/ 4892486 h 6890825"/>
              <a:gd name="connsiteX10" fmla="*/ 825910 w 825910"/>
              <a:gd name="connsiteY10" fmla="*/ 5512660 h 6890825"/>
              <a:gd name="connsiteX11" fmla="*/ 825910 w 825910"/>
              <a:gd name="connsiteY11" fmla="*/ 5995018 h 6890825"/>
              <a:gd name="connsiteX12" fmla="*/ 825910 w 825910"/>
              <a:gd name="connsiteY12" fmla="*/ 6890825 h 6890825"/>
              <a:gd name="connsiteX13" fmla="*/ 437732 w 825910"/>
              <a:gd name="connsiteY13" fmla="*/ 6890825 h 6890825"/>
              <a:gd name="connsiteX14" fmla="*/ 0 w 825910"/>
              <a:gd name="connsiteY14" fmla="*/ 6890825 h 6890825"/>
              <a:gd name="connsiteX15" fmla="*/ 0 w 825910"/>
              <a:gd name="connsiteY15" fmla="*/ 6339559 h 6890825"/>
              <a:gd name="connsiteX16" fmla="*/ 0 w 825910"/>
              <a:gd name="connsiteY16" fmla="*/ 5581568 h 6890825"/>
              <a:gd name="connsiteX17" fmla="*/ 0 w 825910"/>
              <a:gd name="connsiteY17" fmla="*/ 4961394 h 6890825"/>
              <a:gd name="connsiteX18" fmla="*/ 0 w 825910"/>
              <a:gd name="connsiteY18" fmla="*/ 4203403 h 6890825"/>
              <a:gd name="connsiteX19" fmla="*/ 0 w 825910"/>
              <a:gd name="connsiteY19" fmla="*/ 3376504 h 6890825"/>
              <a:gd name="connsiteX20" fmla="*/ 0 w 825910"/>
              <a:gd name="connsiteY20" fmla="*/ 2756330 h 6890825"/>
              <a:gd name="connsiteX21" fmla="*/ 0 w 825910"/>
              <a:gd name="connsiteY21" fmla="*/ 2136156 h 6890825"/>
              <a:gd name="connsiteX22" fmla="*/ 0 w 825910"/>
              <a:gd name="connsiteY22" fmla="*/ 1309257 h 6890825"/>
              <a:gd name="connsiteX23" fmla="*/ 0 w 825910"/>
              <a:gd name="connsiteY23" fmla="*/ 757991 h 6890825"/>
              <a:gd name="connsiteX24" fmla="*/ 0 w 825910"/>
              <a:gd name="connsiteY24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0825" fill="none" extrusionOk="0">
                <a:moveTo>
                  <a:pt x="0" y="0"/>
                </a:moveTo>
                <a:cubicBezTo>
                  <a:pt x="193328" y="13447"/>
                  <a:pt x="329279" y="-16590"/>
                  <a:pt x="429473" y="0"/>
                </a:cubicBezTo>
                <a:cubicBezTo>
                  <a:pt x="529667" y="16590"/>
                  <a:pt x="639247" y="2160"/>
                  <a:pt x="825910" y="0"/>
                </a:cubicBezTo>
                <a:cubicBezTo>
                  <a:pt x="807983" y="295933"/>
                  <a:pt x="855230" y="476294"/>
                  <a:pt x="825910" y="826899"/>
                </a:cubicBezTo>
                <a:cubicBezTo>
                  <a:pt x="796590" y="1177504"/>
                  <a:pt x="813614" y="1234663"/>
                  <a:pt x="825910" y="1584890"/>
                </a:cubicBezTo>
                <a:cubicBezTo>
                  <a:pt x="838206" y="1935117"/>
                  <a:pt x="797564" y="2085838"/>
                  <a:pt x="825910" y="2411789"/>
                </a:cubicBezTo>
                <a:cubicBezTo>
                  <a:pt x="854256" y="2737740"/>
                  <a:pt x="847824" y="2877849"/>
                  <a:pt x="825910" y="3100871"/>
                </a:cubicBezTo>
                <a:cubicBezTo>
                  <a:pt x="803996" y="3323893"/>
                  <a:pt x="814330" y="3513169"/>
                  <a:pt x="825910" y="3721046"/>
                </a:cubicBezTo>
                <a:cubicBezTo>
                  <a:pt x="837490" y="3928923"/>
                  <a:pt x="811660" y="4067832"/>
                  <a:pt x="825910" y="4203403"/>
                </a:cubicBezTo>
                <a:cubicBezTo>
                  <a:pt x="840160" y="4338974"/>
                  <a:pt x="823913" y="4570428"/>
                  <a:pt x="825910" y="4892486"/>
                </a:cubicBezTo>
                <a:cubicBezTo>
                  <a:pt x="827907" y="5214544"/>
                  <a:pt x="846563" y="5374992"/>
                  <a:pt x="825910" y="5512660"/>
                </a:cubicBezTo>
                <a:cubicBezTo>
                  <a:pt x="805257" y="5650328"/>
                  <a:pt x="836462" y="5880673"/>
                  <a:pt x="825910" y="5995018"/>
                </a:cubicBezTo>
                <a:cubicBezTo>
                  <a:pt x="815358" y="6109363"/>
                  <a:pt x="817137" y="6662682"/>
                  <a:pt x="825910" y="6890825"/>
                </a:cubicBezTo>
                <a:cubicBezTo>
                  <a:pt x="688822" y="6906661"/>
                  <a:pt x="625793" y="6909469"/>
                  <a:pt x="437732" y="6890825"/>
                </a:cubicBezTo>
                <a:cubicBezTo>
                  <a:pt x="249671" y="6872181"/>
                  <a:pt x="131492" y="6903254"/>
                  <a:pt x="0" y="6890825"/>
                </a:cubicBezTo>
                <a:cubicBezTo>
                  <a:pt x="-8301" y="6731475"/>
                  <a:pt x="-2854" y="6516991"/>
                  <a:pt x="0" y="6339559"/>
                </a:cubicBezTo>
                <a:cubicBezTo>
                  <a:pt x="2854" y="6162127"/>
                  <a:pt x="-31386" y="5875447"/>
                  <a:pt x="0" y="5581568"/>
                </a:cubicBezTo>
                <a:cubicBezTo>
                  <a:pt x="31386" y="5287689"/>
                  <a:pt x="-28139" y="5172889"/>
                  <a:pt x="0" y="4961394"/>
                </a:cubicBezTo>
                <a:cubicBezTo>
                  <a:pt x="28139" y="4749899"/>
                  <a:pt x="21583" y="4390320"/>
                  <a:pt x="0" y="4203403"/>
                </a:cubicBezTo>
                <a:cubicBezTo>
                  <a:pt x="-21583" y="4016486"/>
                  <a:pt x="25110" y="3676786"/>
                  <a:pt x="0" y="3376504"/>
                </a:cubicBezTo>
                <a:cubicBezTo>
                  <a:pt x="-25110" y="3076222"/>
                  <a:pt x="3657" y="2901357"/>
                  <a:pt x="0" y="2756330"/>
                </a:cubicBezTo>
                <a:cubicBezTo>
                  <a:pt x="-3657" y="2611303"/>
                  <a:pt x="-9109" y="2309750"/>
                  <a:pt x="0" y="2136156"/>
                </a:cubicBezTo>
                <a:cubicBezTo>
                  <a:pt x="9109" y="1962562"/>
                  <a:pt x="-25746" y="1685024"/>
                  <a:pt x="0" y="1309257"/>
                </a:cubicBezTo>
                <a:cubicBezTo>
                  <a:pt x="25746" y="933490"/>
                  <a:pt x="-23838" y="877508"/>
                  <a:pt x="0" y="757991"/>
                </a:cubicBezTo>
                <a:cubicBezTo>
                  <a:pt x="23838" y="638474"/>
                  <a:pt x="-2261" y="370551"/>
                  <a:pt x="0" y="0"/>
                </a:cubicBezTo>
                <a:close/>
              </a:path>
              <a:path w="825910" h="6890825" stroke="0" extrusionOk="0">
                <a:moveTo>
                  <a:pt x="0" y="0"/>
                </a:moveTo>
                <a:cubicBezTo>
                  <a:pt x="95717" y="4582"/>
                  <a:pt x="262373" y="16515"/>
                  <a:pt x="404696" y="0"/>
                </a:cubicBezTo>
                <a:cubicBezTo>
                  <a:pt x="547019" y="-16515"/>
                  <a:pt x="616441" y="16299"/>
                  <a:pt x="825910" y="0"/>
                </a:cubicBezTo>
                <a:cubicBezTo>
                  <a:pt x="855464" y="160995"/>
                  <a:pt x="803449" y="456205"/>
                  <a:pt x="825910" y="620174"/>
                </a:cubicBezTo>
                <a:cubicBezTo>
                  <a:pt x="848371" y="784143"/>
                  <a:pt x="837535" y="1069179"/>
                  <a:pt x="825910" y="1378165"/>
                </a:cubicBezTo>
                <a:cubicBezTo>
                  <a:pt x="814285" y="1687151"/>
                  <a:pt x="802315" y="1649646"/>
                  <a:pt x="825910" y="1860523"/>
                </a:cubicBezTo>
                <a:cubicBezTo>
                  <a:pt x="849505" y="2071400"/>
                  <a:pt x="823256" y="2215260"/>
                  <a:pt x="825910" y="2411789"/>
                </a:cubicBezTo>
                <a:cubicBezTo>
                  <a:pt x="828564" y="2608318"/>
                  <a:pt x="839256" y="2746727"/>
                  <a:pt x="825910" y="2894147"/>
                </a:cubicBezTo>
                <a:cubicBezTo>
                  <a:pt x="812564" y="3041567"/>
                  <a:pt x="837829" y="3275123"/>
                  <a:pt x="825910" y="3514321"/>
                </a:cubicBezTo>
                <a:cubicBezTo>
                  <a:pt x="813991" y="3753519"/>
                  <a:pt x="798303" y="3955807"/>
                  <a:pt x="825910" y="4203403"/>
                </a:cubicBezTo>
                <a:cubicBezTo>
                  <a:pt x="853517" y="4450999"/>
                  <a:pt x="831449" y="4682596"/>
                  <a:pt x="825910" y="4892486"/>
                </a:cubicBezTo>
                <a:cubicBezTo>
                  <a:pt x="820371" y="5102376"/>
                  <a:pt x="847787" y="5249220"/>
                  <a:pt x="825910" y="5374844"/>
                </a:cubicBezTo>
                <a:cubicBezTo>
                  <a:pt x="804033" y="5500468"/>
                  <a:pt x="843085" y="5686162"/>
                  <a:pt x="825910" y="5857201"/>
                </a:cubicBezTo>
                <a:cubicBezTo>
                  <a:pt x="808735" y="6028240"/>
                  <a:pt x="848704" y="6458677"/>
                  <a:pt x="825910" y="6890825"/>
                </a:cubicBezTo>
                <a:cubicBezTo>
                  <a:pt x="731663" y="6885136"/>
                  <a:pt x="589667" y="6891616"/>
                  <a:pt x="404696" y="6890825"/>
                </a:cubicBezTo>
                <a:cubicBezTo>
                  <a:pt x="219725" y="6890034"/>
                  <a:pt x="168945" y="6894450"/>
                  <a:pt x="0" y="6890825"/>
                </a:cubicBezTo>
                <a:cubicBezTo>
                  <a:pt x="-29093" y="6742403"/>
                  <a:pt x="2908" y="6502826"/>
                  <a:pt x="0" y="6270651"/>
                </a:cubicBezTo>
                <a:cubicBezTo>
                  <a:pt x="-2908" y="6038476"/>
                  <a:pt x="22646" y="5921533"/>
                  <a:pt x="0" y="5788293"/>
                </a:cubicBezTo>
                <a:cubicBezTo>
                  <a:pt x="-22646" y="5655053"/>
                  <a:pt x="26887" y="5366123"/>
                  <a:pt x="0" y="5237027"/>
                </a:cubicBezTo>
                <a:cubicBezTo>
                  <a:pt x="-26887" y="5107931"/>
                  <a:pt x="-3878" y="4741199"/>
                  <a:pt x="0" y="4616853"/>
                </a:cubicBezTo>
                <a:cubicBezTo>
                  <a:pt x="3878" y="4492507"/>
                  <a:pt x="-14752" y="4283441"/>
                  <a:pt x="0" y="3996678"/>
                </a:cubicBezTo>
                <a:cubicBezTo>
                  <a:pt x="14752" y="3709916"/>
                  <a:pt x="-25681" y="3458163"/>
                  <a:pt x="0" y="3169779"/>
                </a:cubicBezTo>
                <a:cubicBezTo>
                  <a:pt x="25681" y="2881395"/>
                  <a:pt x="6282" y="2756899"/>
                  <a:pt x="0" y="2618513"/>
                </a:cubicBezTo>
                <a:cubicBezTo>
                  <a:pt x="-6282" y="2480127"/>
                  <a:pt x="-1133" y="2198707"/>
                  <a:pt x="0" y="1998339"/>
                </a:cubicBezTo>
                <a:cubicBezTo>
                  <a:pt x="1133" y="1797971"/>
                  <a:pt x="12634" y="1456572"/>
                  <a:pt x="0" y="1240348"/>
                </a:cubicBezTo>
                <a:cubicBezTo>
                  <a:pt x="-12634" y="1024124"/>
                  <a:pt x="-27397" y="872244"/>
                  <a:pt x="0" y="689082"/>
                </a:cubicBezTo>
                <a:cubicBezTo>
                  <a:pt x="27397" y="505920"/>
                  <a:pt x="2061" y="159915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5" name="Imagen 34" descr="Icono&#10;&#10;Descripción generada automáticamente">
            <a:extLst>
              <a:ext uri="{FF2B5EF4-FFF2-40B4-BE49-F238E27FC236}">
                <a16:creationId xmlns:a16="http://schemas.microsoft.com/office/drawing/2014/main" id="{53004002-4EE9-4BE9-833C-C960DE5238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533" y="5114844"/>
            <a:ext cx="717118" cy="717118"/>
          </a:xfrm>
          <a:prstGeom prst="rect">
            <a:avLst/>
          </a:prstGeom>
        </p:spPr>
      </p:pic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0919A1E6-AA15-453D-9DC4-5D760C958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61" y="5473403"/>
            <a:ext cx="15049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413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0" y="770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2667474" cy="6869974"/>
          </a:xfrm>
          <a:custGeom>
            <a:avLst/>
            <a:gdLst>
              <a:gd name="connsiteX0" fmla="*/ 0 w 12667474"/>
              <a:gd name="connsiteY0" fmla="*/ 0 h 6869974"/>
              <a:gd name="connsiteX1" fmla="*/ 793384 w 12667474"/>
              <a:gd name="connsiteY1" fmla="*/ 0 h 6869974"/>
              <a:gd name="connsiteX2" fmla="*/ 1713443 w 12667474"/>
              <a:gd name="connsiteY2" fmla="*/ 0 h 6869974"/>
              <a:gd name="connsiteX3" fmla="*/ 2506826 w 12667474"/>
              <a:gd name="connsiteY3" fmla="*/ 0 h 6869974"/>
              <a:gd name="connsiteX4" fmla="*/ 2793511 w 12667474"/>
              <a:gd name="connsiteY4" fmla="*/ 0 h 6869974"/>
              <a:gd name="connsiteX5" fmla="*/ 3333546 w 12667474"/>
              <a:gd name="connsiteY5" fmla="*/ 0 h 6869974"/>
              <a:gd name="connsiteX6" fmla="*/ 3873580 w 12667474"/>
              <a:gd name="connsiteY6" fmla="*/ 0 h 6869974"/>
              <a:gd name="connsiteX7" fmla="*/ 4286940 w 12667474"/>
              <a:gd name="connsiteY7" fmla="*/ 0 h 6869974"/>
              <a:gd name="connsiteX8" fmla="*/ 4953649 w 12667474"/>
              <a:gd name="connsiteY8" fmla="*/ 0 h 6869974"/>
              <a:gd name="connsiteX9" fmla="*/ 5493683 w 12667474"/>
              <a:gd name="connsiteY9" fmla="*/ 0 h 6869974"/>
              <a:gd name="connsiteX10" fmla="*/ 5780368 w 12667474"/>
              <a:gd name="connsiteY10" fmla="*/ 0 h 6869974"/>
              <a:gd name="connsiteX11" fmla="*/ 6320403 w 12667474"/>
              <a:gd name="connsiteY11" fmla="*/ 0 h 6869974"/>
              <a:gd name="connsiteX12" fmla="*/ 6733762 w 12667474"/>
              <a:gd name="connsiteY12" fmla="*/ 0 h 6869974"/>
              <a:gd name="connsiteX13" fmla="*/ 7653821 w 12667474"/>
              <a:gd name="connsiteY13" fmla="*/ 0 h 6869974"/>
              <a:gd name="connsiteX14" fmla="*/ 8320530 w 12667474"/>
              <a:gd name="connsiteY14" fmla="*/ 0 h 6869974"/>
              <a:gd name="connsiteX15" fmla="*/ 8987239 w 12667474"/>
              <a:gd name="connsiteY15" fmla="*/ 0 h 6869974"/>
              <a:gd name="connsiteX16" fmla="*/ 9907298 w 12667474"/>
              <a:gd name="connsiteY16" fmla="*/ 0 h 6869974"/>
              <a:gd name="connsiteX17" fmla="*/ 10700682 w 12667474"/>
              <a:gd name="connsiteY17" fmla="*/ 0 h 6869974"/>
              <a:gd name="connsiteX18" fmla="*/ 10987367 w 12667474"/>
              <a:gd name="connsiteY18" fmla="*/ 0 h 6869974"/>
              <a:gd name="connsiteX19" fmla="*/ 11400727 w 12667474"/>
              <a:gd name="connsiteY19" fmla="*/ 0 h 6869974"/>
              <a:gd name="connsiteX20" fmla="*/ 11687412 w 12667474"/>
              <a:gd name="connsiteY20" fmla="*/ 0 h 6869974"/>
              <a:gd name="connsiteX21" fmla="*/ 12667474 w 12667474"/>
              <a:gd name="connsiteY21" fmla="*/ 0 h 6869974"/>
              <a:gd name="connsiteX22" fmla="*/ 12667474 w 12667474"/>
              <a:gd name="connsiteY22" fmla="*/ 824397 h 6869974"/>
              <a:gd name="connsiteX23" fmla="*/ 12667474 w 12667474"/>
              <a:gd name="connsiteY23" fmla="*/ 1373995 h 6869974"/>
              <a:gd name="connsiteX24" fmla="*/ 12667474 w 12667474"/>
              <a:gd name="connsiteY24" fmla="*/ 1923593 h 6869974"/>
              <a:gd name="connsiteX25" fmla="*/ 12667474 w 12667474"/>
              <a:gd name="connsiteY25" fmla="*/ 2679290 h 6869974"/>
              <a:gd name="connsiteX26" fmla="*/ 12667474 w 12667474"/>
              <a:gd name="connsiteY26" fmla="*/ 3503687 h 6869974"/>
              <a:gd name="connsiteX27" fmla="*/ 12667474 w 12667474"/>
              <a:gd name="connsiteY27" fmla="*/ 4259384 h 6869974"/>
              <a:gd name="connsiteX28" fmla="*/ 12667474 w 12667474"/>
              <a:gd name="connsiteY28" fmla="*/ 5083781 h 6869974"/>
              <a:gd name="connsiteX29" fmla="*/ 12667474 w 12667474"/>
              <a:gd name="connsiteY29" fmla="*/ 5770778 h 6869974"/>
              <a:gd name="connsiteX30" fmla="*/ 12667474 w 12667474"/>
              <a:gd name="connsiteY30" fmla="*/ 6869974 h 6869974"/>
              <a:gd name="connsiteX31" fmla="*/ 12254114 w 12667474"/>
              <a:gd name="connsiteY31" fmla="*/ 6869974 h 6869974"/>
              <a:gd name="connsiteX32" fmla="*/ 11334056 w 12667474"/>
              <a:gd name="connsiteY32" fmla="*/ 6869974 h 6869974"/>
              <a:gd name="connsiteX33" fmla="*/ 11047371 w 12667474"/>
              <a:gd name="connsiteY33" fmla="*/ 6869974 h 6869974"/>
              <a:gd name="connsiteX34" fmla="*/ 10127312 w 12667474"/>
              <a:gd name="connsiteY34" fmla="*/ 6869974 h 6869974"/>
              <a:gd name="connsiteX35" fmla="*/ 9587278 w 12667474"/>
              <a:gd name="connsiteY35" fmla="*/ 6869974 h 6869974"/>
              <a:gd name="connsiteX36" fmla="*/ 9173918 w 12667474"/>
              <a:gd name="connsiteY36" fmla="*/ 6869974 h 6869974"/>
              <a:gd name="connsiteX37" fmla="*/ 8760558 w 12667474"/>
              <a:gd name="connsiteY37" fmla="*/ 6869974 h 6869974"/>
              <a:gd name="connsiteX38" fmla="*/ 8473873 w 12667474"/>
              <a:gd name="connsiteY38" fmla="*/ 6869974 h 6869974"/>
              <a:gd name="connsiteX39" fmla="*/ 8187188 w 12667474"/>
              <a:gd name="connsiteY39" fmla="*/ 6869974 h 6869974"/>
              <a:gd name="connsiteX40" fmla="*/ 7267130 w 12667474"/>
              <a:gd name="connsiteY40" fmla="*/ 6869974 h 6869974"/>
              <a:gd name="connsiteX41" fmla="*/ 6473746 w 12667474"/>
              <a:gd name="connsiteY41" fmla="*/ 6869974 h 6869974"/>
              <a:gd name="connsiteX42" fmla="*/ 5807037 w 12667474"/>
              <a:gd name="connsiteY42" fmla="*/ 6869974 h 6869974"/>
              <a:gd name="connsiteX43" fmla="*/ 5393677 w 12667474"/>
              <a:gd name="connsiteY43" fmla="*/ 6869974 h 6869974"/>
              <a:gd name="connsiteX44" fmla="*/ 4473618 w 12667474"/>
              <a:gd name="connsiteY44" fmla="*/ 6869974 h 6869974"/>
              <a:gd name="connsiteX45" fmla="*/ 4186934 w 12667474"/>
              <a:gd name="connsiteY45" fmla="*/ 6869974 h 6869974"/>
              <a:gd name="connsiteX46" fmla="*/ 3393550 w 12667474"/>
              <a:gd name="connsiteY46" fmla="*/ 6869974 h 6869974"/>
              <a:gd name="connsiteX47" fmla="*/ 2980190 w 12667474"/>
              <a:gd name="connsiteY47" fmla="*/ 6869974 h 6869974"/>
              <a:gd name="connsiteX48" fmla="*/ 2186806 w 12667474"/>
              <a:gd name="connsiteY48" fmla="*/ 6869974 h 6869974"/>
              <a:gd name="connsiteX49" fmla="*/ 1646772 w 12667474"/>
              <a:gd name="connsiteY49" fmla="*/ 6869974 h 6869974"/>
              <a:gd name="connsiteX50" fmla="*/ 1106737 w 12667474"/>
              <a:gd name="connsiteY50" fmla="*/ 6869974 h 6869974"/>
              <a:gd name="connsiteX51" fmla="*/ 0 w 12667474"/>
              <a:gd name="connsiteY51" fmla="*/ 6869974 h 6869974"/>
              <a:gd name="connsiteX52" fmla="*/ 0 w 12667474"/>
              <a:gd name="connsiteY52" fmla="*/ 6389076 h 6869974"/>
              <a:gd name="connsiteX53" fmla="*/ 0 w 12667474"/>
              <a:gd name="connsiteY53" fmla="*/ 5633379 h 6869974"/>
              <a:gd name="connsiteX54" fmla="*/ 0 w 12667474"/>
              <a:gd name="connsiteY54" fmla="*/ 4808982 h 6869974"/>
              <a:gd name="connsiteX55" fmla="*/ 0 w 12667474"/>
              <a:gd name="connsiteY55" fmla="*/ 4121984 h 6869974"/>
              <a:gd name="connsiteX56" fmla="*/ 0 w 12667474"/>
              <a:gd name="connsiteY56" fmla="*/ 3572386 h 6869974"/>
              <a:gd name="connsiteX57" fmla="*/ 0 w 12667474"/>
              <a:gd name="connsiteY57" fmla="*/ 3091488 h 6869974"/>
              <a:gd name="connsiteX58" fmla="*/ 0 w 12667474"/>
              <a:gd name="connsiteY58" fmla="*/ 2473191 h 6869974"/>
              <a:gd name="connsiteX59" fmla="*/ 0 w 12667474"/>
              <a:gd name="connsiteY59" fmla="*/ 1923593 h 6869974"/>
              <a:gd name="connsiteX60" fmla="*/ 0 w 12667474"/>
              <a:gd name="connsiteY60" fmla="*/ 1167896 h 6869974"/>
              <a:gd name="connsiteX61" fmla="*/ 0 w 12667474"/>
              <a:gd name="connsiteY61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667474" h="6869974" fill="none" extrusionOk="0">
                <a:moveTo>
                  <a:pt x="0" y="0"/>
                </a:moveTo>
                <a:cubicBezTo>
                  <a:pt x="200167" y="3636"/>
                  <a:pt x="536791" y="23323"/>
                  <a:pt x="793384" y="0"/>
                </a:cubicBezTo>
                <a:cubicBezTo>
                  <a:pt x="1049977" y="-23323"/>
                  <a:pt x="1295005" y="-41052"/>
                  <a:pt x="1713443" y="0"/>
                </a:cubicBezTo>
                <a:cubicBezTo>
                  <a:pt x="2131881" y="41052"/>
                  <a:pt x="2148683" y="7315"/>
                  <a:pt x="2506826" y="0"/>
                </a:cubicBezTo>
                <a:cubicBezTo>
                  <a:pt x="2864969" y="-7315"/>
                  <a:pt x="2663205" y="3669"/>
                  <a:pt x="2793511" y="0"/>
                </a:cubicBezTo>
                <a:cubicBezTo>
                  <a:pt x="2923817" y="-3669"/>
                  <a:pt x="3109929" y="5151"/>
                  <a:pt x="3333546" y="0"/>
                </a:cubicBezTo>
                <a:cubicBezTo>
                  <a:pt x="3557164" y="-5151"/>
                  <a:pt x="3652301" y="25036"/>
                  <a:pt x="3873580" y="0"/>
                </a:cubicBezTo>
                <a:cubicBezTo>
                  <a:pt x="4094859" y="-25036"/>
                  <a:pt x="4173486" y="-12608"/>
                  <a:pt x="4286940" y="0"/>
                </a:cubicBezTo>
                <a:cubicBezTo>
                  <a:pt x="4400394" y="12608"/>
                  <a:pt x="4795912" y="10497"/>
                  <a:pt x="4953649" y="0"/>
                </a:cubicBezTo>
                <a:cubicBezTo>
                  <a:pt x="5111386" y="-10497"/>
                  <a:pt x="5272118" y="-17384"/>
                  <a:pt x="5493683" y="0"/>
                </a:cubicBezTo>
                <a:cubicBezTo>
                  <a:pt x="5715248" y="17384"/>
                  <a:pt x="5689053" y="7694"/>
                  <a:pt x="5780368" y="0"/>
                </a:cubicBezTo>
                <a:cubicBezTo>
                  <a:pt x="5871683" y="-7694"/>
                  <a:pt x="6051373" y="-15092"/>
                  <a:pt x="6320403" y="0"/>
                </a:cubicBezTo>
                <a:cubicBezTo>
                  <a:pt x="6589433" y="15092"/>
                  <a:pt x="6614006" y="8539"/>
                  <a:pt x="6733762" y="0"/>
                </a:cubicBezTo>
                <a:cubicBezTo>
                  <a:pt x="6853518" y="-8539"/>
                  <a:pt x="7364168" y="10847"/>
                  <a:pt x="7653821" y="0"/>
                </a:cubicBezTo>
                <a:cubicBezTo>
                  <a:pt x="7943474" y="-10847"/>
                  <a:pt x="8097541" y="17578"/>
                  <a:pt x="8320530" y="0"/>
                </a:cubicBezTo>
                <a:cubicBezTo>
                  <a:pt x="8543519" y="-17578"/>
                  <a:pt x="8772582" y="13439"/>
                  <a:pt x="8987239" y="0"/>
                </a:cubicBezTo>
                <a:cubicBezTo>
                  <a:pt x="9201896" y="-13439"/>
                  <a:pt x="9612178" y="21771"/>
                  <a:pt x="9907298" y="0"/>
                </a:cubicBezTo>
                <a:cubicBezTo>
                  <a:pt x="10202418" y="-21771"/>
                  <a:pt x="10309034" y="36562"/>
                  <a:pt x="10700682" y="0"/>
                </a:cubicBezTo>
                <a:cubicBezTo>
                  <a:pt x="11092330" y="-36562"/>
                  <a:pt x="10858435" y="-1883"/>
                  <a:pt x="10987367" y="0"/>
                </a:cubicBezTo>
                <a:cubicBezTo>
                  <a:pt x="11116300" y="1883"/>
                  <a:pt x="11210622" y="-17977"/>
                  <a:pt x="11400727" y="0"/>
                </a:cubicBezTo>
                <a:cubicBezTo>
                  <a:pt x="11590832" y="17977"/>
                  <a:pt x="11601729" y="-10941"/>
                  <a:pt x="11687412" y="0"/>
                </a:cubicBezTo>
                <a:cubicBezTo>
                  <a:pt x="11773095" y="10941"/>
                  <a:pt x="12410544" y="20662"/>
                  <a:pt x="12667474" y="0"/>
                </a:cubicBezTo>
                <a:cubicBezTo>
                  <a:pt x="12673605" y="221232"/>
                  <a:pt x="12641991" y="588476"/>
                  <a:pt x="12667474" y="824397"/>
                </a:cubicBezTo>
                <a:cubicBezTo>
                  <a:pt x="12692957" y="1060318"/>
                  <a:pt x="12660544" y="1228946"/>
                  <a:pt x="12667474" y="1373995"/>
                </a:cubicBezTo>
                <a:cubicBezTo>
                  <a:pt x="12674404" y="1519044"/>
                  <a:pt x="12668078" y="1709793"/>
                  <a:pt x="12667474" y="1923593"/>
                </a:cubicBezTo>
                <a:cubicBezTo>
                  <a:pt x="12666870" y="2137393"/>
                  <a:pt x="12664026" y="2336342"/>
                  <a:pt x="12667474" y="2679290"/>
                </a:cubicBezTo>
                <a:cubicBezTo>
                  <a:pt x="12670922" y="3022238"/>
                  <a:pt x="12696107" y="3293494"/>
                  <a:pt x="12667474" y="3503687"/>
                </a:cubicBezTo>
                <a:cubicBezTo>
                  <a:pt x="12638841" y="3713880"/>
                  <a:pt x="12702338" y="3987184"/>
                  <a:pt x="12667474" y="4259384"/>
                </a:cubicBezTo>
                <a:cubicBezTo>
                  <a:pt x="12632610" y="4531584"/>
                  <a:pt x="12642641" y="4775648"/>
                  <a:pt x="12667474" y="5083781"/>
                </a:cubicBezTo>
                <a:cubicBezTo>
                  <a:pt x="12692307" y="5391914"/>
                  <a:pt x="12697755" y="5541407"/>
                  <a:pt x="12667474" y="5770778"/>
                </a:cubicBezTo>
                <a:cubicBezTo>
                  <a:pt x="12637193" y="6000149"/>
                  <a:pt x="12614875" y="6341843"/>
                  <a:pt x="12667474" y="6869974"/>
                </a:cubicBezTo>
                <a:cubicBezTo>
                  <a:pt x="12552798" y="6860925"/>
                  <a:pt x="12395756" y="6879147"/>
                  <a:pt x="12254114" y="6869974"/>
                </a:cubicBezTo>
                <a:cubicBezTo>
                  <a:pt x="12112472" y="6860801"/>
                  <a:pt x="11629542" y="6876602"/>
                  <a:pt x="11334056" y="6869974"/>
                </a:cubicBezTo>
                <a:cubicBezTo>
                  <a:pt x="11038570" y="6863346"/>
                  <a:pt x="11136163" y="6860989"/>
                  <a:pt x="11047371" y="6869974"/>
                </a:cubicBezTo>
                <a:cubicBezTo>
                  <a:pt x="10958579" y="6878959"/>
                  <a:pt x="10368599" y="6877639"/>
                  <a:pt x="10127312" y="6869974"/>
                </a:cubicBezTo>
                <a:cubicBezTo>
                  <a:pt x="9886025" y="6862309"/>
                  <a:pt x="9780061" y="6886367"/>
                  <a:pt x="9587278" y="6869974"/>
                </a:cubicBezTo>
                <a:cubicBezTo>
                  <a:pt x="9394495" y="6853581"/>
                  <a:pt x="9311218" y="6856046"/>
                  <a:pt x="9173918" y="6869974"/>
                </a:cubicBezTo>
                <a:cubicBezTo>
                  <a:pt x="9036618" y="6883902"/>
                  <a:pt x="8885580" y="6864156"/>
                  <a:pt x="8760558" y="6869974"/>
                </a:cubicBezTo>
                <a:cubicBezTo>
                  <a:pt x="8635536" y="6875792"/>
                  <a:pt x="8562885" y="6858106"/>
                  <a:pt x="8473873" y="6869974"/>
                </a:cubicBezTo>
                <a:cubicBezTo>
                  <a:pt x="8384862" y="6881842"/>
                  <a:pt x="8304990" y="6866861"/>
                  <a:pt x="8187188" y="6869974"/>
                </a:cubicBezTo>
                <a:cubicBezTo>
                  <a:pt x="8069387" y="6873087"/>
                  <a:pt x="7543786" y="6902519"/>
                  <a:pt x="7267130" y="6869974"/>
                </a:cubicBezTo>
                <a:cubicBezTo>
                  <a:pt x="6990474" y="6837429"/>
                  <a:pt x="6704948" y="6833091"/>
                  <a:pt x="6473746" y="6869974"/>
                </a:cubicBezTo>
                <a:cubicBezTo>
                  <a:pt x="6242544" y="6906857"/>
                  <a:pt x="6062311" y="6901338"/>
                  <a:pt x="5807037" y="6869974"/>
                </a:cubicBezTo>
                <a:cubicBezTo>
                  <a:pt x="5551763" y="6838610"/>
                  <a:pt x="5543786" y="6862071"/>
                  <a:pt x="5393677" y="6869974"/>
                </a:cubicBezTo>
                <a:cubicBezTo>
                  <a:pt x="5243568" y="6877877"/>
                  <a:pt x="4822025" y="6837627"/>
                  <a:pt x="4473618" y="6869974"/>
                </a:cubicBezTo>
                <a:cubicBezTo>
                  <a:pt x="4125211" y="6902321"/>
                  <a:pt x="4286605" y="6878804"/>
                  <a:pt x="4186934" y="6869974"/>
                </a:cubicBezTo>
                <a:cubicBezTo>
                  <a:pt x="4087263" y="6861144"/>
                  <a:pt x="3709436" y="6856969"/>
                  <a:pt x="3393550" y="6869974"/>
                </a:cubicBezTo>
                <a:cubicBezTo>
                  <a:pt x="3077664" y="6882979"/>
                  <a:pt x="3069088" y="6860805"/>
                  <a:pt x="2980190" y="6869974"/>
                </a:cubicBezTo>
                <a:cubicBezTo>
                  <a:pt x="2891292" y="6879143"/>
                  <a:pt x="2555165" y="6873798"/>
                  <a:pt x="2186806" y="6869974"/>
                </a:cubicBezTo>
                <a:cubicBezTo>
                  <a:pt x="1818447" y="6866150"/>
                  <a:pt x="1817778" y="6849351"/>
                  <a:pt x="1646772" y="6869974"/>
                </a:cubicBezTo>
                <a:cubicBezTo>
                  <a:pt x="1475766" y="6890597"/>
                  <a:pt x="1265580" y="6887214"/>
                  <a:pt x="1106737" y="6869974"/>
                </a:cubicBezTo>
                <a:cubicBezTo>
                  <a:pt x="947895" y="6852734"/>
                  <a:pt x="411960" y="6874899"/>
                  <a:pt x="0" y="6869974"/>
                </a:cubicBezTo>
                <a:cubicBezTo>
                  <a:pt x="-16378" y="6750943"/>
                  <a:pt x="-23961" y="6583338"/>
                  <a:pt x="0" y="6389076"/>
                </a:cubicBezTo>
                <a:cubicBezTo>
                  <a:pt x="23961" y="6194814"/>
                  <a:pt x="1998" y="5897631"/>
                  <a:pt x="0" y="5633379"/>
                </a:cubicBezTo>
                <a:cubicBezTo>
                  <a:pt x="-1998" y="5369127"/>
                  <a:pt x="-6706" y="5087446"/>
                  <a:pt x="0" y="4808982"/>
                </a:cubicBezTo>
                <a:cubicBezTo>
                  <a:pt x="6706" y="4530518"/>
                  <a:pt x="-875" y="4352683"/>
                  <a:pt x="0" y="4121984"/>
                </a:cubicBezTo>
                <a:cubicBezTo>
                  <a:pt x="875" y="3891285"/>
                  <a:pt x="-25687" y="3753668"/>
                  <a:pt x="0" y="3572386"/>
                </a:cubicBezTo>
                <a:cubicBezTo>
                  <a:pt x="25687" y="3391104"/>
                  <a:pt x="1104" y="3312619"/>
                  <a:pt x="0" y="3091488"/>
                </a:cubicBezTo>
                <a:cubicBezTo>
                  <a:pt x="-1104" y="2870357"/>
                  <a:pt x="-1026" y="2764512"/>
                  <a:pt x="0" y="2473191"/>
                </a:cubicBezTo>
                <a:cubicBezTo>
                  <a:pt x="1026" y="2181870"/>
                  <a:pt x="-13018" y="2184642"/>
                  <a:pt x="0" y="1923593"/>
                </a:cubicBezTo>
                <a:cubicBezTo>
                  <a:pt x="13018" y="1662544"/>
                  <a:pt x="7034" y="1497817"/>
                  <a:pt x="0" y="1167896"/>
                </a:cubicBezTo>
                <a:cubicBezTo>
                  <a:pt x="-7034" y="837975"/>
                  <a:pt x="-22363" y="236597"/>
                  <a:pt x="0" y="0"/>
                </a:cubicBezTo>
                <a:close/>
              </a:path>
              <a:path w="12667474" h="6869974" stroke="0" extrusionOk="0">
                <a:moveTo>
                  <a:pt x="0" y="0"/>
                </a:moveTo>
                <a:cubicBezTo>
                  <a:pt x="202825" y="-9997"/>
                  <a:pt x="301086" y="-5942"/>
                  <a:pt x="540034" y="0"/>
                </a:cubicBezTo>
                <a:cubicBezTo>
                  <a:pt x="778982" y="5942"/>
                  <a:pt x="713751" y="8695"/>
                  <a:pt x="826719" y="0"/>
                </a:cubicBezTo>
                <a:cubicBezTo>
                  <a:pt x="939688" y="-8695"/>
                  <a:pt x="1282501" y="-16575"/>
                  <a:pt x="1620103" y="0"/>
                </a:cubicBezTo>
                <a:cubicBezTo>
                  <a:pt x="1957705" y="16575"/>
                  <a:pt x="1808918" y="-5762"/>
                  <a:pt x="1906788" y="0"/>
                </a:cubicBezTo>
                <a:cubicBezTo>
                  <a:pt x="2004658" y="5762"/>
                  <a:pt x="2057969" y="10969"/>
                  <a:pt x="2193473" y="0"/>
                </a:cubicBezTo>
                <a:cubicBezTo>
                  <a:pt x="2328978" y="-10969"/>
                  <a:pt x="2488474" y="-12848"/>
                  <a:pt x="2606833" y="0"/>
                </a:cubicBezTo>
                <a:cubicBezTo>
                  <a:pt x="2725192" y="12848"/>
                  <a:pt x="2881469" y="25751"/>
                  <a:pt x="3146867" y="0"/>
                </a:cubicBezTo>
                <a:cubicBezTo>
                  <a:pt x="3412265" y="-25751"/>
                  <a:pt x="3628756" y="14532"/>
                  <a:pt x="3813576" y="0"/>
                </a:cubicBezTo>
                <a:cubicBezTo>
                  <a:pt x="3998396" y="-14532"/>
                  <a:pt x="3977316" y="6381"/>
                  <a:pt x="4100261" y="0"/>
                </a:cubicBezTo>
                <a:cubicBezTo>
                  <a:pt x="4223207" y="-6381"/>
                  <a:pt x="4403356" y="-16825"/>
                  <a:pt x="4640296" y="0"/>
                </a:cubicBezTo>
                <a:cubicBezTo>
                  <a:pt x="4877237" y="16825"/>
                  <a:pt x="4839668" y="-5201"/>
                  <a:pt x="4926981" y="0"/>
                </a:cubicBezTo>
                <a:cubicBezTo>
                  <a:pt x="5014295" y="5201"/>
                  <a:pt x="5330899" y="-26279"/>
                  <a:pt x="5593690" y="0"/>
                </a:cubicBezTo>
                <a:cubicBezTo>
                  <a:pt x="5856481" y="26279"/>
                  <a:pt x="5759841" y="182"/>
                  <a:pt x="5880375" y="0"/>
                </a:cubicBezTo>
                <a:cubicBezTo>
                  <a:pt x="6000909" y="-182"/>
                  <a:pt x="6448669" y="26147"/>
                  <a:pt x="6673759" y="0"/>
                </a:cubicBezTo>
                <a:cubicBezTo>
                  <a:pt x="6898849" y="-26147"/>
                  <a:pt x="7308602" y="-1135"/>
                  <a:pt x="7593817" y="0"/>
                </a:cubicBezTo>
                <a:cubicBezTo>
                  <a:pt x="7879032" y="1135"/>
                  <a:pt x="8033493" y="16132"/>
                  <a:pt x="8387201" y="0"/>
                </a:cubicBezTo>
                <a:cubicBezTo>
                  <a:pt x="8740909" y="-16132"/>
                  <a:pt x="8718258" y="1172"/>
                  <a:pt x="8927236" y="0"/>
                </a:cubicBezTo>
                <a:cubicBezTo>
                  <a:pt x="9136214" y="-1172"/>
                  <a:pt x="9227368" y="16879"/>
                  <a:pt x="9340595" y="0"/>
                </a:cubicBezTo>
                <a:cubicBezTo>
                  <a:pt x="9453822" y="-16879"/>
                  <a:pt x="9523810" y="-2128"/>
                  <a:pt x="9627280" y="0"/>
                </a:cubicBezTo>
                <a:cubicBezTo>
                  <a:pt x="9730750" y="2128"/>
                  <a:pt x="10324765" y="-6616"/>
                  <a:pt x="10547339" y="0"/>
                </a:cubicBezTo>
                <a:cubicBezTo>
                  <a:pt x="10769913" y="6616"/>
                  <a:pt x="11272598" y="-11534"/>
                  <a:pt x="11467398" y="0"/>
                </a:cubicBezTo>
                <a:cubicBezTo>
                  <a:pt x="11662198" y="11534"/>
                  <a:pt x="12398206" y="24238"/>
                  <a:pt x="12667474" y="0"/>
                </a:cubicBezTo>
                <a:cubicBezTo>
                  <a:pt x="12641915" y="276961"/>
                  <a:pt x="12666264" y="441218"/>
                  <a:pt x="12667474" y="618298"/>
                </a:cubicBezTo>
                <a:cubicBezTo>
                  <a:pt x="12668684" y="795378"/>
                  <a:pt x="12696439" y="1045544"/>
                  <a:pt x="12667474" y="1442695"/>
                </a:cubicBezTo>
                <a:cubicBezTo>
                  <a:pt x="12638509" y="1839846"/>
                  <a:pt x="12670085" y="1877591"/>
                  <a:pt x="12667474" y="1992292"/>
                </a:cubicBezTo>
                <a:cubicBezTo>
                  <a:pt x="12664863" y="2106993"/>
                  <a:pt x="12707330" y="2427309"/>
                  <a:pt x="12667474" y="2816689"/>
                </a:cubicBezTo>
                <a:cubicBezTo>
                  <a:pt x="12627618" y="3206069"/>
                  <a:pt x="12660509" y="3100332"/>
                  <a:pt x="12667474" y="3366287"/>
                </a:cubicBezTo>
                <a:cubicBezTo>
                  <a:pt x="12674439" y="3632242"/>
                  <a:pt x="12658754" y="3643039"/>
                  <a:pt x="12667474" y="3847185"/>
                </a:cubicBezTo>
                <a:cubicBezTo>
                  <a:pt x="12676194" y="4051331"/>
                  <a:pt x="12656625" y="4290031"/>
                  <a:pt x="12667474" y="4534183"/>
                </a:cubicBezTo>
                <a:cubicBezTo>
                  <a:pt x="12678323" y="4778335"/>
                  <a:pt x="12704621" y="5167932"/>
                  <a:pt x="12667474" y="5358580"/>
                </a:cubicBezTo>
                <a:cubicBezTo>
                  <a:pt x="12630327" y="5549228"/>
                  <a:pt x="12677043" y="5698538"/>
                  <a:pt x="12667474" y="5839478"/>
                </a:cubicBezTo>
                <a:cubicBezTo>
                  <a:pt x="12657905" y="5980418"/>
                  <a:pt x="12634141" y="6596632"/>
                  <a:pt x="12667474" y="6869974"/>
                </a:cubicBezTo>
                <a:cubicBezTo>
                  <a:pt x="12508964" y="6861970"/>
                  <a:pt x="12393113" y="6867260"/>
                  <a:pt x="12127440" y="6869974"/>
                </a:cubicBezTo>
                <a:cubicBezTo>
                  <a:pt x="11861767" y="6872688"/>
                  <a:pt x="11717681" y="6855774"/>
                  <a:pt x="11460730" y="6869974"/>
                </a:cubicBezTo>
                <a:cubicBezTo>
                  <a:pt x="11203779" y="6884175"/>
                  <a:pt x="11086549" y="6850860"/>
                  <a:pt x="10920696" y="6869974"/>
                </a:cubicBezTo>
                <a:cubicBezTo>
                  <a:pt x="10754843" y="6889088"/>
                  <a:pt x="10475610" y="6892380"/>
                  <a:pt x="10253987" y="6869974"/>
                </a:cubicBezTo>
                <a:cubicBezTo>
                  <a:pt x="10032364" y="6847568"/>
                  <a:pt x="9836366" y="6874267"/>
                  <a:pt x="9587278" y="6869974"/>
                </a:cubicBezTo>
                <a:cubicBezTo>
                  <a:pt x="9338190" y="6865681"/>
                  <a:pt x="9182895" y="6873255"/>
                  <a:pt x="8920569" y="6869974"/>
                </a:cubicBezTo>
                <a:cubicBezTo>
                  <a:pt x="8658243" y="6866693"/>
                  <a:pt x="8627372" y="6883868"/>
                  <a:pt x="8507209" y="6869974"/>
                </a:cubicBezTo>
                <a:cubicBezTo>
                  <a:pt x="8387046" y="6856080"/>
                  <a:pt x="8018440" y="6874914"/>
                  <a:pt x="7840500" y="6869974"/>
                </a:cubicBezTo>
                <a:cubicBezTo>
                  <a:pt x="7662560" y="6865034"/>
                  <a:pt x="7481877" y="6873856"/>
                  <a:pt x="7173791" y="6869974"/>
                </a:cubicBezTo>
                <a:cubicBezTo>
                  <a:pt x="6865705" y="6866092"/>
                  <a:pt x="6577939" y="6899998"/>
                  <a:pt x="6253732" y="6869974"/>
                </a:cubicBezTo>
                <a:cubicBezTo>
                  <a:pt x="5929525" y="6839950"/>
                  <a:pt x="5935789" y="6856750"/>
                  <a:pt x="5840372" y="6869974"/>
                </a:cubicBezTo>
                <a:cubicBezTo>
                  <a:pt x="5744955" y="6883198"/>
                  <a:pt x="5311538" y="6844384"/>
                  <a:pt x="4920314" y="6869974"/>
                </a:cubicBezTo>
                <a:cubicBezTo>
                  <a:pt x="4529090" y="6895564"/>
                  <a:pt x="4694297" y="6864417"/>
                  <a:pt x="4633629" y="6869974"/>
                </a:cubicBezTo>
                <a:cubicBezTo>
                  <a:pt x="4572962" y="6875531"/>
                  <a:pt x="4114278" y="6896925"/>
                  <a:pt x="3966919" y="6869974"/>
                </a:cubicBezTo>
                <a:cubicBezTo>
                  <a:pt x="3819560" y="6843024"/>
                  <a:pt x="3809507" y="6876440"/>
                  <a:pt x="3680235" y="6869974"/>
                </a:cubicBezTo>
                <a:cubicBezTo>
                  <a:pt x="3550963" y="6863508"/>
                  <a:pt x="3417225" y="6889806"/>
                  <a:pt x="3266875" y="6869974"/>
                </a:cubicBezTo>
                <a:cubicBezTo>
                  <a:pt x="3116525" y="6850142"/>
                  <a:pt x="2987152" y="6859201"/>
                  <a:pt x="2726840" y="6869974"/>
                </a:cubicBezTo>
                <a:cubicBezTo>
                  <a:pt x="2466528" y="6880747"/>
                  <a:pt x="2244989" y="6834615"/>
                  <a:pt x="1933457" y="6869974"/>
                </a:cubicBezTo>
                <a:cubicBezTo>
                  <a:pt x="1621925" y="6905333"/>
                  <a:pt x="1415996" y="6867095"/>
                  <a:pt x="1266747" y="6869974"/>
                </a:cubicBezTo>
                <a:cubicBezTo>
                  <a:pt x="1117498" y="6872854"/>
                  <a:pt x="1102149" y="6872650"/>
                  <a:pt x="980062" y="6869974"/>
                </a:cubicBezTo>
                <a:cubicBezTo>
                  <a:pt x="857975" y="6867298"/>
                  <a:pt x="404976" y="6848520"/>
                  <a:pt x="0" y="6869974"/>
                </a:cubicBezTo>
                <a:cubicBezTo>
                  <a:pt x="19659" y="6674447"/>
                  <a:pt x="-13871" y="6518657"/>
                  <a:pt x="0" y="6251676"/>
                </a:cubicBezTo>
                <a:cubicBezTo>
                  <a:pt x="13871" y="5984695"/>
                  <a:pt x="40423" y="5733620"/>
                  <a:pt x="0" y="5427279"/>
                </a:cubicBezTo>
                <a:cubicBezTo>
                  <a:pt x="-40423" y="5120938"/>
                  <a:pt x="2238" y="4771589"/>
                  <a:pt x="0" y="4602883"/>
                </a:cubicBezTo>
                <a:cubicBezTo>
                  <a:pt x="-2238" y="4434177"/>
                  <a:pt x="14799" y="4360452"/>
                  <a:pt x="0" y="4121984"/>
                </a:cubicBezTo>
                <a:cubicBezTo>
                  <a:pt x="-14799" y="3883516"/>
                  <a:pt x="-9036" y="3526324"/>
                  <a:pt x="0" y="3366287"/>
                </a:cubicBezTo>
                <a:cubicBezTo>
                  <a:pt x="9036" y="3206250"/>
                  <a:pt x="-7576" y="3057158"/>
                  <a:pt x="0" y="2816689"/>
                </a:cubicBezTo>
                <a:cubicBezTo>
                  <a:pt x="7576" y="2576220"/>
                  <a:pt x="4050" y="2439938"/>
                  <a:pt x="0" y="2198392"/>
                </a:cubicBezTo>
                <a:cubicBezTo>
                  <a:pt x="-4050" y="1956846"/>
                  <a:pt x="-14655" y="1825226"/>
                  <a:pt x="0" y="1648794"/>
                </a:cubicBezTo>
                <a:cubicBezTo>
                  <a:pt x="14655" y="1472362"/>
                  <a:pt x="23911" y="1196818"/>
                  <a:pt x="0" y="893097"/>
                </a:cubicBezTo>
                <a:cubicBezTo>
                  <a:pt x="-23911" y="589376"/>
                  <a:pt x="-39382" y="195766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12665477" cy="6885274"/>
          </a:xfrm>
          <a:custGeom>
            <a:avLst/>
            <a:gdLst>
              <a:gd name="connsiteX0" fmla="*/ 0 w 12665477"/>
              <a:gd name="connsiteY0" fmla="*/ 0 h 6885274"/>
              <a:gd name="connsiteX1" fmla="*/ 793259 w 12665477"/>
              <a:gd name="connsiteY1" fmla="*/ 0 h 6885274"/>
              <a:gd name="connsiteX2" fmla="*/ 1459863 w 12665477"/>
              <a:gd name="connsiteY2" fmla="*/ 0 h 6885274"/>
              <a:gd name="connsiteX3" fmla="*/ 2379776 w 12665477"/>
              <a:gd name="connsiteY3" fmla="*/ 0 h 6885274"/>
              <a:gd name="connsiteX4" fmla="*/ 3173035 w 12665477"/>
              <a:gd name="connsiteY4" fmla="*/ 0 h 6885274"/>
              <a:gd name="connsiteX5" fmla="*/ 3459675 w 12665477"/>
              <a:gd name="connsiteY5" fmla="*/ 0 h 6885274"/>
              <a:gd name="connsiteX6" fmla="*/ 4252934 w 12665477"/>
              <a:gd name="connsiteY6" fmla="*/ 0 h 6885274"/>
              <a:gd name="connsiteX7" fmla="*/ 5046193 w 12665477"/>
              <a:gd name="connsiteY7" fmla="*/ 0 h 6885274"/>
              <a:gd name="connsiteX8" fmla="*/ 5586142 w 12665477"/>
              <a:gd name="connsiteY8" fmla="*/ 0 h 6885274"/>
              <a:gd name="connsiteX9" fmla="*/ 6506056 w 12665477"/>
              <a:gd name="connsiteY9" fmla="*/ 0 h 6885274"/>
              <a:gd name="connsiteX10" fmla="*/ 7299314 w 12665477"/>
              <a:gd name="connsiteY10" fmla="*/ 0 h 6885274"/>
              <a:gd name="connsiteX11" fmla="*/ 7712609 w 12665477"/>
              <a:gd name="connsiteY11" fmla="*/ 0 h 6885274"/>
              <a:gd name="connsiteX12" fmla="*/ 8632522 w 12665477"/>
              <a:gd name="connsiteY12" fmla="*/ 0 h 6885274"/>
              <a:gd name="connsiteX13" fmla="*/ 9299127 w 12665477"/>
              <a:gd name="connsiteY13" fmla="*/ 0 h 6885274"/>
              <a:gd name="connsiteX14" fmla="*/ 9839076 w 12665477"/>
              <a:gd name="connsiteY14" fmla="*/ 0 h 6885274"/>
              <a:gd name="connsiteX15" fmla="*/ 10125716 w 12665477"/>
              <a:gd name="connsiteY15" fmla="*/ 0 h 6885274"/>
              <a:gd name="connsiteX16" fmla="*/ 10665665 w 12665477"/>
              <a:gd name="connsiteY16" fmla="*/ 0 h 6885274"/>
              <a:gd name="connsiteX17" fmla="*/ 11332269 w 12665477"/>
              <a:gd name="connsiteY17" fmla="*/ 0 h 6885274"/>
              <a:gd name="connsiteX18" fmla="*/ 12665477 w 12665477"/>
              <a:gd name="connsiteY18" fmla="*/ 0 h 6885274"/>
              <a:gd name="connsiteX19" fmla="*/ 12665477 w 12665477"/>
              <a:gd name="connsiteY19" fmla="*/ 619675 h 6885274"/>
              <a:gd name="connsiteX20" fmla="*/ 12665477 w 12665477"/>
              <a:gd name="connsiteY20" fmla="*/ 1377055 h 6885274"/>
              <a:gd name="connsiteX21" fmla="*/ 12665477 w 12665477"/>
              <a:gd name="connsiteY21" fmla="*/ 1927877 h 6885274"/>
              <a:gd name="connsiteX22" fmla="*/ 12665477 w 12665477"/>
              <a:gd name="connsiteY22" fmla="*/ 2547551 h 6885274"/>
              <a:gd name="connsiteX23" fmla="*/ 12665477 w 12665477"/>
              <a:gd name="connsiteY23" fmla="*/ 3098373 h 6885274"/>
              <a:gd name="connsiteX24" fmla="*/ 12665477 w 12665477"/>
              <a:gd name="connsiteY24" fmla="*/ 3855753 h 6885274"/>
              <a:gd name="connsiteX25" fmla="*/ 12665477 w 12665477"/>
              <a:gd name="connsiteY25" fmla="*/ 4475428 h 6885274"/>
              <a:gd name="connsiteX26" fmla="*/ 12665477 w 12665477"/>
              <a:gd name="connsiteY26" fmla="*/ 4957397 h 6885274"/>
              <a:gd name="connsiteX27" fmla="*/ 12665477 w 12665477"/>
              <a:gd name="connsiteY27" fmla="*/ 5714777 h 6885274"/>
              <a:gd name="connsiteX28" fmla="*/ 12665477 w 12665477"/>
              <a:gd name="connsiteY28" fmla="*/ 6885274 h 6885274"/>
              <a:gd name="connsiteX29" fmla="*/ 12125528 w 12665477"/>
              <a:gd name="connsiteY29" fmla="*/ 6885274 h 6885274"/>
              <a:gd name="connsiteX30" fmla="*/ 11205614 w 12665477"/>
              <a:gd name="connsiteY30" fmla="*/ 6885274 h 6885274"/>
              <a:gd name="connsiteX31" fmla="*/ 10412355 w 12665477"/>
              <a:gd name="connsiteY31" fmla="*/ 6885274 h 6885274"/>
              <a:gd name="connsiteX32" fmla="*/ 9872406 w 12665477"/>
              <a:gd name="connsiteY32" fmla="*/ 6885274 h 6885274"/>
              <a:gd name="connsiteX33" fmla="*/ 9459112 w 12665477"/>
              <a:gd name="connsiteY33" fmla="*/ 6885274 h 6885274"/>
              <a:gd name="connsiteX34" fmla="*/ 9172472 w 12665477"/>
              <a:gd name="connsiteY34" fmla="*/ 6885274 h 6885274"/>
              <a:gd name="connsiteX35" fmla="*/ 8252558 w 12665477"/>
              <a:gd name="connsiteY35" fmla="*/ 6885274 h 6885274"/>
              <a:gd name="connsiteX36" fmla="*/ 7965918 w 12665477"/>
              <a:gd name="connsiteY36" fmla="*/ 6885274 h 6885274"/>
              <a:gd name="connsiteX37" fmla="*/ 7299314 w 12665477"/>
              <a:gd name="connsiteY37" fmla="*/ 6885274 h 6885274"/>
              <a:gd name="connsiteX38" fmla="*/ 7012675 w 12665477"/>
              <a:gd name="connsiteY38" fmla="*/ 6885274 h 6885274"/>
              <a:gd name="connsiteX39" fmla="*/ 6726035 w 12665477"/>
              <a:gd name="connsiteY39" fmla="*/ 6885274 h 6885274"/>
              <a:gd name="connsiteX40" fmla="*/ 6439395 w 12665477"/>
              <a:gd name="connsiteY40" fmla="*/ 6885274 h 6885274"/>
              <a:gd name="connsiteX41" fmla="*/ 5899446 w 12665477"/>
              <a:gd name="connsiteY41" fmla="*/ 6885274 h 6885274"/>
              <a:gd name="connsiteX42" fmla="*/ 5106187 w 12665477"/>
              <a:gd name="connsiteY42" fmla="*/ 6885274 h 6885274"/>
              <a:gd name="connsiteX43" fmla="*/ 4819547 w 12665477"/>
              <a:gd name="connsiteY43" fmla="*/ 6885274 h 6885274"/>
              <a:gd name="connsiteX44" fmla="*/ 4532908 w 12665477"/>
              <a:gd name="connsiteY44" fmla="*/ 6885274 h 6885274"/>
              <a:gd name="connsiteX45" fmla="*/ 3612994 w 12665477"/>
              <a:gd name="connsiteY45" fmla="*/ 6885274 h 6885274"/>
              <a:gd name="connsiteX46" fmla="*/ 3073045 w 12665477"/>
              <a:gd name="connsiteY46" fmla="*/ 6885274 h 6885274"/>
              <a:gd name="connsiteX47" fmla="*/ 2153131 w 12665477"/>
              <a:gd name="connsiteY47" fmla="*/ 6885274 h 6885274"/>
              <a:gd name="connsiteX48" fmla="*/ 1866491 w 12665477"/>
              <a:gd name="connsiteY48" fmla="*/ 6885274 h 6885274"/>
              <a:gd name="connsiteX49" fmla="*/ 1199887 w 12665477"/>
              <a:gd name="connsiteY49" fmla="*/ 6885274 h 6885274"/>
              <a:gd name="connsiteX50" fmla="*/ 786593 w 12665477"/>
              <a:gd name="connsiteY50" fmla="*/ 6885274 h 6885274"/>
              <a:gd name="connsiteX51" fmla="*/ 0 w 12665477"/>
              <a:gd name="connsiteY51" fmla="*/ 6885274 h 6885274"/>
              <a:gd name="connsiteX52" fmla="*/ 0 w 12665477"/>
              <a:gd name="connsiteY52" fmla="*/ 6334452 h 6885274"/>
              <a:gd name="connsiteX53" fmla="*/ 0 w 12665477"/>
              <a:gd name="connsiteY53" fmla="*/ 5852483 h 6885274"/>
              <a:gd name="connsiteX54" fmla="*/ 0 w 12665477"/>
              <a:gd name="connsiteY54" fmla="*/ 5095103 h 6885274"/>
              <a:gd name="connsiteX55" fmla="*/ 0 w 12665477"/>
              <a:gd name="connsiteY55" fmla="*/ 4475428 h 6885274"/>
              <a:gd name="connsiteX56" fmla="*/ 0 w 12665477"/>
              <a:gd name="connsiteY56" fmla="*/ 3855753 h 6885274"/>
              <a:gd name="connsiteX57" fmla="*/ 0 w 12665477"/>
              <a:gd name="connsiteY57" fmla="*/ 3304932 h 6885274"/>
              <a:gd name="connsiteX58" fmla="*/ 0 w 12665477"/>
              <a:gd name="connsiteY58" fmla="*/ 2822962 h 6885274"/>
              <a:gd name="connsiteX59" fmla="*/ 0 w 12665477"/>
              <a:gd name="connsiteY59" fmla="*/ 2203288 h 6885274"/>
              <a:gd name="connsiteX60" fmla="*/ 0 w 12665477"/>
              <a:gd name="connsiteY60" fmla="*/ 1377055 h 6885274"/>
              <a:gd name="connsiteX61" fmla="*/ 0 w 12665477"/>
              <a:gd name="connsiteY61" fmla="*/ 619675 h 6885274"/>
              <a:gd name="connsiteX62" fmla="*/ 0 w 12665477"/>
              <a:gd name="connsiteY62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665477" h="6885274" fill="none" extrusionOk="0">
                <a:moveTo>
                  <a:pt x="0" y="0"/>
                </a:moveTo>
                <a:cubicBezTo>
                  <a:pt x="182403" y="18924"/>
                  <a:pt x="500660" y="-22097"/>
                  <a:pt x="793259" y="0"/>
                </a:cubicBezTo>
                <a:cubicBezTo>
                  <a:pt x="1085858" y="22097"/>
                  <a:pt x="1200334" y="8725"/>
                  <a:pt x="1459863" y="0"/>
                </a:cubicBezTo>
                <a:cubicBezTo>
                  <a:pt x="1719392" y="-8725"/>
                  <a:pt x="1954241" y="36366"/>
                  <a:pt x="2379776" y="0"/>
                </a:cubicBezTo>
                <a:cubicBezTo>
                  <a:pt x="2805311" y="-36366"/>
                  <a:pt x="2799612" y="-34858"/>
                  <a:pt x="3173035" y="0"/>
                </a:cubicBezTo>
                <a:cubicBezTo>
                  <a:pt x="3546458" y="34858"/>
                  <a:pt x="3385665" y="10515"/>
                  <a:pt x="3459675" y="0"/>
                </a:cubicBezTo>
                <a:cubicBezTo>
                  <a:pt x="3533685" y="-10515"/>
                  <a:pt x="4067209" y="28263"/>
                  <a:pt x="4252934" y="0"/>
                </a:cubicBezTo>
                <a:cubicBezTo>
                  <a:pt x="4438659" y="-28263"/>
                  <a:pt x="4847861" y="-30730"/>
                  <a:pt x="5046193" y="0"/>
                </a:cubicBezTo>
                <a:cubicBezTo>
                  <a:pt x="5244525" y="30730"/>
                  <a:pt x="5474022" y="15676"/>
                  <a:pt x="5586142" y="0"/>
                </a:cubicBezTo>
                <a:cubicBezTo>
                  <a:pt x="5698262" y="-15676"/>
                  <a:pt x="6116421" y="1677"/>
                  <a:pt x="6506056" y="0"/>
                </a:cubicBezTo>
                <a:cubicBezTo>
                  <a:pt x="6895691" y="-1677"/>
                  <a:pt x="6984282" y="25091"/>
                  <a:pt x="7299314" y="0"/>
                </a:cubicBezTo>
                <a:cubicBezTo>
                  <a:pt x="7614346" y="-25091"/>
                  <a:pt x="7522079" y="18004"/>
                  <a:pt x="7712609" y="0"/>
                </a:cubicBezTo>
                <a:cubicBezTo>
                  <a:pt x="7903139" y="-18004"/>
                  <a:pt x="8297519" y="-19264"/>
                  <a:pt x="8632522" y="0"/>
                </a:cubicBezTo>
                <a:cubicBezTo>
                  <a:pt x="8967525" y="19264"/>
                  <a:pt x="8974731" y="-23889"/>
                  <a:pt x="9299127" y="0"/>
                </a:cubicBezTo>
                <a:cubicBezTo>
                  <a:pt x="9623523" y="23889"/>
                  <a:pt x="9573045" y="21760"/>
                  <a:pt x="9839076" y="0"/>
                </a:cubicBezTo>
                <a:cubicBezTo>
                  <a:pt x="10105107" y="-21760"/>
                  <a:pt x="10033481" y="-1041"/>
                  <a:pt x="10125716" y="0"/>
                </a:cubicBezTo>
                <a:cubicBezTo>
                  <a:pt x="10217951" y="1041"/>
                  <a:pt x="10473847" y="26856"/>
                  <a:pt x="10665665" y="0"/>
                </a:cubicBezTo>
                <a:cubicBezTo>
                  <a:pt x="10857483" y="-26856"/>
                  <a:pt x="11095052" y="-2586"/>
                  <a:pt x="11332269" y="0"/>
                </a:cubicBezTo>
                <a:cubicBezTo>
                  <a:pt x="11569486" y="2586"/>
                  <a:pt x="12159761" y="49175"/>
                  <a:pt x="12665477" y="0"/>
                </a:cubicBezTo>
                <a:cubicBezTo>
                  <a:pt x="12672549" y="227233"/>
                  <a:pt x="12655815" y="402654"/>
                  <a:pt x="12665477" y="619675"/>
                </a:cubicBezTo>
                <a:cubicBezTo>
                  <a:pt x="12675139" y="836696"/>
                  <a:pt x="12633408" y="1104333"/>
                  <a:pt x="12665477" y="1377055"/>
                </a:cubicBezTo>
                <a:cubicBezTo>
                  <a:pt x="12697546" y="1649777"/>
                  <a:pt x="12665978" y="1804101"/>
                  <a:pt x="12665477" y="1927877"/>
                </a:cubicBezTo>
                <a:cubicBezTo>
                  <a:pt x="12664976" y="2051653"/>
                  <a:pt x="12640282" y="2413473"/>
                  <a:pt x="12665477" y="2547551"/>
                </a:cubicBezTo>
                <a:cubicBezTo>
                  <a:pt x="12690672" y="2681629"/>
                  <a:pt x="12642646" y="2938754"/>
                  <a:pt x="12665477" y="3098373"/>
                </a:cubicBezTo>
                <a:cubicBezTo>
                  <a:pt x="12688308" y="3257992"/>
                  <a:pt x="12677470" y="3650513"/>
                  <a:pt x="12665477" y="3855753"/>
                </a:cubicBezTo>
                <a:cubicBezTo>
                  <a:pt x="12653484" y="4060993"/>
                  <a:pt x="12656198" y="4248188"/>
                  <a:pt x="12665477" y="4475428"/>
                </a:cubicBezTo>
                <a:cubicBezTo>
                  <a:pt x="12674756" y="4702668"/>
                  <a:pt x="12682434" y="4797103"/>
                  <a:pt x="12665477" y="4957397"/>
                </a:cubicBezTo>
                <a:cubicBezTo>
                  <a:pt x="12648520" y="5117691"/>
                  <a:pt x="12629731" y="5355050"/>
                  <a:pt x="12665477" y="5714777"/>
                </a:cubicBezTo>
                <a:cubicBezTo>
                  <a:pt x="12701223" y="6074504"/>
                  <a:pt x="12708005" y="6486002"/>
                  <a:pt x="12665477" y="6885274"/>
                </a:cubicBezTo>
                <a:cubicBezTo>
                  <a:pt x="12470074" y="6870302"/>
                  <a:pt x="12327249" y="6881449"/>
                  <a:pt x="12125528" y="6885274"/>
                </a:cubicBezTo>
                <a:cubicBezTo>
                  <a:pt x="11923807" y="6889099"/>
                  <a:pt x="11639291" y="6870993"/>
                  <a:pt x="11205614" y="6885274"/>
                </a:cubicBezTo>
                <a:cubicBezTo>
                  <a:pt x="10771937" y="6899555"/>
                  <a:pt x="10769197" y="6911373"/>
                  <a:pt x="10412355" y="6885274"/>
                </a:cubicBezTo>
                <a:cubicBezTo>
                  <a:pt x="10055513" y="6859175"/>
                  <a:pt x="10109277" y="6912201"/>
                  <a:pt x="9872406" y="6885274"/>
                </a:cubicBezTo>
                <a:cubicBezTo>
                  <a:pt x="9635535" y="6858347"/>
                  <a:pt x="9637591" y="6879863"/>
                  <a:pt x="9459112" y="6885274"/>
                </a:cubicBezTo>
                <a:cubicBezTo>
                  <a:pt x="9280633" y="6890685"/>
                  <a:pt x="9304827" y="6877292"/>
                  <a:pt x="9172472" y="6885274"/>
                </a:cubicBezTo>
                <a:cubicBezTo>
                  <a:pt x="9040117" y="6893256"/>
                  <a:pt x="8561066" y="6893268"/>
                  <a:pt x="8252558" y="6885274"/>
                </a:cubicBezTo>
                <a:cubicBezTo>
                  <a:pt x="7944050" y="6877280"/>
                  <a:pt x="8060252" y="6882613"/>
                  <a:pt x="7965918" y="6885274"/>
                </a:cubicBezTo>
                <a:cubicBezTo>
                  <a:pt x="7871584" y="6887935"/>
                  <a:pt x="7567197" y="6852807"/>
                  <a:pt x="7299314" y="6885274"/>
                </a:cubicBezTo>
                <a:cubicBezTo>
                  <a:pt x="7031431" y="6917741"/>
                  <a:pt x="7144020" y="6873288"/>
                  <a:pt x="7012675" y="6885274"/>
                </a:cubicBezTo>
                <a:cubicBezTo>
                  <a:pt x="6881330" y="6897260"/>
                  <a:pt x="6850024" y="6872905"/>
                  <a:pt x="6726035" y="6885274"/>
                </a:cubicBezTo>
                <a:cubicBezTo>
                  <a:pt x="6602046" y="6897643"/>
                  <a:pt x="6554474" y="6897257"/>
                  <a:pt x="6439395" y="6885274"/>
                </a:cubicBezTo>
                <a:cubicBezTo>
                  <a:pt x="6324316" y="6873291"/>
                  <a:pt x="6023201" y="6896315"/>
                  <a:pt x="5899446" y="6885274"/>
                </a:cubicBezTo>
                <a:cubicBezTo>
                  <a:pt x="5775691" y="6874233"/>
                  <a:pt x="5370654" y="6871728"/>
                  <a:pt x="5106187" y="6885274"/>
                </a:cubicBezTo>
                <a:cubicBezTo>
                  <a:pt x="4841720" y="6898820"/>
                  <a:pt x="4943296" y="6888464"/>
                  <a:pt x="4819547" y="6885274"/>
                </a:cubicBezTo>
                <a:cubicBezTo>
                  <a:pt x="4695798" y="6882084"/>
                  <a:pt x="4596739" y="6894204"/>
                  <a:pt x="4532908" y="6885274"/>
                </a:cubicBezTo>
                <a:cubicBezTo>
                  <a:pt x="4469077" y="6876344"/>
                  <a:pt x="3818001" y="6866688"/>
                  <a:pt x="3612994" y="6885274"/>
                </a:cubicBezTo>
                <a:cubicBezTo>
                  <a:pt x="3407987" y="6903860"/>
                  <a:pt x="3284357" y="6886351"/>
                  <a:pt x="3073045" y="6885274"/>
                </a:cubicBezTo>
                <a:cubicBezTo>
                  <a:pt x="2861733" y="6884197"/>
                  <a:pt x="2400399" y="6901150"/>
                  <a:pt x="2153131" y="6885274"/>
                </a:cubicBezTo>
                <a:cubicBezTo>
                  <a:pt x="1905863" y="6869398"/>
                  <a:pt x="1951105" y="6899133"/>
                  <a:pt x="1866491" y="6885274"/>
                </a:cubicBezTo>
                <a:cubicBezTo>
                  <a:pt x="1781877" y="6871415"/>
                  <a:pt x="1350289" y="6897238"/>
                  <a:pt x="1199887" y="6885274"/>
                </a:cubicBezTo>
                <a:cubicBezTo>
                  <a:pt x="1049485" y="6873310"/>
                  <a:pt x="944758" y="6894871"/>
                  <a:pt x="786593" y="6885274"/>
                </a:cubicBezTo>
                <a:cubicBezTo>
                  <a:pt x="628428" y="6875677"/>
                  <a:pt x="389644" y="6923414"/>
                  <a:pt x="0" y="6885274"/>
                </a:cubicBezTo>
                <a:cubicBezTo>
                  <a:pt x="11854" y="6620074"/>
                  <a:pt x="-14388" y="6568973"/>
                  <a:pt x="0" y="6334452"/>
                </a:cubicBezTo>
                <a:cubicBezTo>
                  <a:pt x="14388" y="6099931"/>
                  <a:pt x="6136" y="5966614"/>
                  <a:pt x="0" y="5852483"/>
                </a:cubicBezTo>
                <a:cubicBezTo>
                  <a:pt x="-6136" y="5738352"/>
                  <a:pt x="-24108" y="5447633"/>
                  <a:pt x="0" y="5095103"/>
                </a:cubicBezTo>
                <a:cubicBezTo>
                  <a:pt x="24108" y="4742573"/>
                  <a:pt x="-29160" y="4619765"/>
                  <a:pt x="0" y="4475428"/>
                </a:cubicBezTo>
                <a:cubicBezTo>
                  <a:pt x="29160" y="4331092"/>
                  <a:pt x="-17913" y="4008465"/>
                  <a:pt x="0" y="3855753"/>
                </a:cubicBezTo>
                <a:cubicBezTo>
                  <a:pt x="17913" y="3703041"/>
                  <a:pt x="4802" y="3572451"/>
                  <a:pt x="0" y="3304932"/>
                </a:cubicBezTo>
                <a:cubicBezTo>
                  <a:pt x="-4802" y="3037413"/>
                  <a:pt x="21046" y="3055600"/>
                  <a:pt x="0" y="2822962"/>
                </a:cubicBezTo>
                <a:cubicBezTo>
                  <a:pt x="-21046" y="2590324"/>
                  <a:pt x="-6057" y="2496530"/>
                  <a:pt x="0" y="2203288"/>
                </a:cubicBezTo>
                <a:cubicBezTo>
                  <a:pt x="6057" y="1910046"/>
                  <a:pt x="-22821" y="1655046"/>
                  <a:pt x="0" y="1377055"/>
                </a:cubicBezTo>
                <a:cubicBezTo>
                  <a:pt x="22821" y="1099064"/>
                  <a:pt x="-11155" y="922650"/>
                  <a:pt x="0" y="619675"/>
                </a:cubicBezTo>
                <a:cubicBezTo>
                  <a:pt x="11155" y="316700"/>
                  <a:pt x="2367" y="295414"/>
                  <a:pt x="0" y="0"/>
                </a:cubicBezTo>
                <a:close/>
              </a:path>
              <a:path w="12665477" h="6885274" stroke="0" extrusionOk="0">
                <a:moveTo>
                  <a:pt x="0" y="0"/>
                </a:moveTo>
                <a:cubicBezTo>
                  <a:pt x="126201" y="76"/>
                  <a:pt x="168606" y="13691"/>
                  <a:pt x="286640" y="0"/>
                </a:cubicBezTo>
                <a:cubicBezTo>
                  <a:pt x="404674" y="-13691"/>
                  <a:pt x="623345" y="-8924"/>
                  <a:pt x="826589" y="0"/>
                </a:cubicBezTo>
                <a:cubicBezTo>
                  <a:pt x="1029833" y="8924"/>
                  <a:pt x="1103181" y="9047"/>
                  <a:pt x="1239884" y="0"/>
                </a:cubicBezTo>
                <a:cubicBezTo>
                  <a:pt x="1376587" y="-9047"/>
                  <a:pt x="1389384" y="9859"/>
                  <a:pt x="1526523" y="0"/>
                </a:cubicBezTo>
                <a:cubicBezTo>
                  <a:pt x="1663662" y="-9859"/>
                  <a:pt x="2206670" y="-43539"/>
                  <a:pt x="2446437" y="0"/>
                </a:cubicBezTo>
                <a:cubicBezTo>
                  <a:pt x="2686204" y="43539"/>
                  <a:pt x="2616498" y="6586"/>
                  <a:pt x="2733077" y="0"/>
                </a:cubicBezTo>
                <a:cubicBezTo>
                  <a:pt x="2849656" y="-6586"/>
                  <a:pt x="3217187" y="33077"/>
                  <a:pt x="3399681" y="0"/>
                </a:cubicBezTo>
                <a:cubicBezTo>
                  <a:pt x="3582175" y="-33077"/>
                  <a:pt x="3701905" y="-16411"/>
                  <a:pt x="3939630" y="0"/>
                </a:cubicBezTo>
                <a:cubicBezTo>
                  <a:pt x="4177355" y="16411"/>
                  <a:pt x="4263622" y="24182"/>
                  <a:pt x="4479579" y="0"/>
                </a:cubicBezTo>
                <a:cubicBezTo>
                  <a:pt x="4695536" y="-24182"/>
                  <a:pt x="4751822" y="-24190"/>
                  <a:pt x="5019529" y="0"/>
                </a:cubicBezTo>
                <a:cubicBezTo>
                  <a:pt x="5287236" y="24190"/>
                  <a:pt x="5489792" y="30986"/>
                  <a:pt x="5812787" y="0"/>
                </a:cubicBezTo>
                <a:cubicBezTo>
                  <a:pt x="6135782" y="-30986"/>
                  <a:pt x="6199416" y="28457"/>
                  <a:pt x="6479391" y="0"/>
                </a:cubicBezTo>
                <a:cubicBezTo>
                  <a:pt x="6759366" y="-28457"/>
                  <a:pt x="7080377" y="4768"/>
                  <a:pt x="7399305" y="0"/>
                </a:cubicBezTo>
                <a:cubicBezTo>
                  <a:pt x="7718233" y="-4768"/>
                  <a:pt x="7755972" y="23963"/>
                  <a:pt x="7939254" y="0"/>
                </a:cubicBezTo>
                <a:cubicBezTo>
                  <a:pt x="8122536" y="-23963"/>
                  <a:pt x="8326342" y="8617"/>
                  <a:pt x="8605858" y="0"/>
                </a:cubicBezTo>
                <a:cubicBezTo>
                  <a:pt x="8885374" y="-8617"/>
                  <a:pt x="9019890" y="436"/>
                  <a:pt x="9145808" y="0"/>
                </a:cubicBezTo>
                <a:cubicBezTo>
                  <a:pt x="9271726" y="-436"/>
                  <a:pt x="9761138" y="-5523"/>
                  <a:pt x="10065721" y="0"/>
                </a:cubicBezTo>
                <a:cubicBezTo>
                  <a:pt x="10370304" y="5523"/>
                  <a:pt x="10454796" y="9257"/>
                  <a:pt x="10605670" y="0"/>
                </a:cubicBezTo>
                <a:cubicBezTo>
                  <a:pt x="10756544" y="-9257"/>
                  <a:pt x="10937543" y="17034"/>
                  <a:pt x="11145620" y="0"/>
                </a:cubicBezTo>
                <a:cubicBezTo>
                  <a:pt x="11353697" y="-17034"/>
                  <a:pt x="11570449" y="-8272"/>
                  <a:pt x="11812224" y="0"/>
                </a:cubicBezTo>
                <a:cubicBezTo>
                  <a:pt x="12053999" y="8272"/>
                  <a:pt x="12407892" y="11842"/>
                  <a:pt x="12665477" y="0"/>
                </a:cubicBezTo>
                <a:cubicBezTo>
                  <a:pt x="12655443" y="201372"/>
                  <a:pt x="12665972" y="420339"/>
                  <a:pt x="12665477" y="550822"/>
                </a:cubicBezTo>
                <a:cubicBezTo>
                  <a:pt x="12664982" y="681305"/>
                  <a:pt x="12677476" y="888649"/>
                  <a:pt x="12665477" y="1032791"/>
                </a:cubicBezTo>
                <a:cubicBezTo>
                  <a:pt x="12653478" y="1176933"/>
                  <a:pt x="12641490" y="1327772"/>
                  <a:pt x="12665477" y="1514760"/>
                </a:cubicBezTo>
                <a:cubicBezTo>
                  <a:pt x="12689464" y="1701748"/>
                  <a:pt x="12663054" y="1775197"/>
                  <a:pt x="12665477" y="1996729"/>
                </a:cubicBezTo>
                <a:cubicBezTo>
                  <a:pt x="12667900" y="2218261"/>
                  <a:pt x="12650285" y="2371791"/>
                  <a:pt x="12665477" y="2478699"/>
                </a:cubicBezTo>
                <a:cubicBezTo>
                  <a:pt x="12680670" y="2585607"/>
                  <a:pt x="12691203" y="2859496"/>
                  <a:pt x="12665477" y="3029521"/>
                </a:cubicBezTo>
                <a:cubicBezTo>
                  <a:pt x="12639751" y="3199546"/>
                  <a:pt x="12661172" y="3508833"/>
                  <a:pt x="12665477" y="3718048"/>
                </a:cubicBezTo>
                <a:cubicBezTo>
                  <a:pt x="12669782" y="3927263"/>
                  <a:pt x="12661536" y="4102852"/>
                  <a:pt x="12665477" y="4337723"/>
                </a:cubicBezTo>
                <a:cubicBezTo>
                  <a:pt x="12669418" y="4572594"/>
                  <a:pt x="12673728" y="4702627"/>
                  <a:pt x="12665477" y="4888545"/>
                </a:cubicBezTo>
                <a:cubicBezTo>
                  <a:pt x="12657226" y="5074463"/>
                  <a:pt x="12689259" y="5253835"/>
                  <a:pt x="12665477" y="5508219"/>
                </a:cubicBezTo>
                <a:cubicBezTo>
                  <a:pt x="12641695" y="5762603"/>
                  <a:pt x="12710471" y="6388297"/>
                  <a:pt x="12665477" y="6885274"/>
                </a:cubicBezTo>
                <a:cubicBezTo>
                  <a:pt x="12393432" y="6918300"/>
                  <a:pt x="12260546" y="6868370"/>
                  <a:pt x="11872218" y="6885274"/>
                </a:cubicBezTo>
                <a:cubicBezTo>
                  <a:pt x="11483890" y="6902178"/>
                  <a:pt x="11537510" y="6875159"/>
                  <a:pt x="11332269" y="6885274"/>
                </a:cubicBezTo>
                <a:cubicBezTo>
                  <a:pt x="11127028" y="6895389"/>
                  <a:pt x="10796660" y="6920566"/>
                  <a:pt x="10539010" y="6885274"/>
                </a:cubicBezTo>
                <a:cubicBezTo>
                  <a:pt x="10281360" y="6849982"/>
                  <a:pt x="10261599" y="6883729"/>
                  <a:pt x="10125716" y="6885274"/>
                </a:cubicBezTo>
                <a:cubicBezTo>
                  <a:pt x="9989833" y="6886819"/>
                  <a:pt x="9625406" y="6924583"/>
                  <a:pt x="9332457" y="6885274"/>
                </a:cubicBezTo>
                <a:cubicBezTo>
                  <a:pt x="9039508" y="6845965"/>
                  <a:pt x="9131695" y="6883249"/>
                  <a:pt x="9045817" y="6885274"/>
                </a:cubicBezTo>
                <a:cubicBezTo>
                  <a:pt x="8959939" y="6887299"/>
                  <a:pt x="8634590" y="6889628"/>
                  <a:pt x="8505868" y="6885274"/>
                </a:cubicBezTo>
                <a:cubicBezTo>
                  <a:pt x="8377146" y="6880920"/>
                  <a:pt x="8087696" y="6905036"/>
                  <a:pt x="7712609" y="6885274"/>
                </a:cubicBezTo>
                <a:cubicBezTo>
                  <a:pt x="7337522" y="6865512"/>
                  <a:pt x="7296643" y="6889826"/>
                  <a:pt x="6919350" y="6885274"/>
                </a:cubicBezTo>
                <a:cubicBezTo>
                  <a:pt x="6542057" y="6880722"/>
                  <a:pt x="6345035" y="6874831"/>
                  <a:pt x="6126091" y="6885274"/>
                </a:cubicBezTo>
                <a:cubicBezTo>
                  <a:pt x="5907147" y="6895717"/>
                  <a:pt x="5743615" y="6898897"/>
                  <a:pt x="5586142" y="6885274"/>
                </a:cubicBezTo>
                <a:cubicBezTo>
                  <a:pt x="5428669" y="6871651"/>
                  <a:pt x="5403179" y="6885991"/>
                  <a:pt x="5299502" y="6885274"/>
                </a:cubicBezTo>
                <a:cubicBezTo>
                  <a:pt x="5195825" y="6884557"/>
                  <a:pt x="5114217" y="6895611"/>
                  <a:pt x="5012862" y="6885274"/>
                </a:cubicBezTo>
                <a:cubicBezTo>
                  <a:pt x="4911507" y="6874937"/>
                  <a:pt x="4532636" y="6879715"/>
                  <a:pt x="4219604" y="6885274"/>
                </a:cubicBezTo>
                <a:cubicBezTo>
                  <a:pt x="3906572" y="6890833"/>
                  <a:pt x="3714038" y="6864177"/>
                  <a:pt x="3299690" y="6885274"/>
                </a:cubicBezTo>
                <a:cubicBezTo>
                  <a:pt x="2885342" y="6906371"/>
                  <a:pt x="2757418" y="6858699"/>
                  <a:pt x="2379776" y="6885274"/>
                </a:cubicBezTo>
                <a:cubicBezTo>
                  <a:pt x="2002134" y="6911849"/>
                  <a:pt x="2156152" y="6878845"/>
                  <a:pt x="2093137" y="6885274"/>
                </a:cubicBezTo>
                <a:cubicBezTo>
                  <a:pt x="2030122" y="6891703"/>
                  <a:pt x="1650373" y="6875661"/>
                  <a:pt x="1299878" y="6885274"/>
                </a:cubicBezTo>
                <a:cubicBezTo>
                  <a:pt x="949383" y="6894887"/>
                  <a:pt x="773386" y="6904805"/>
                  <a:pt x="633274" y="6885274"/>
                </a:cubicBezTo>
                <a:cubicBezTo>
                  <a:pt x="493162" y="6865743"/>
                  <a:pt x="209090" y="6889702"/>
                  <a:pt x="0" y="6885274"/>
                </a:cubicBezTo>
                <a:cubicBezTo>
                  <a:pt x="-10277" y="6750940"/>
                  <a:pt x="-25675" y="6543608"/>
                  <a:pt x="0" y="6334452"/>
                </a:cubicBezTo>
                <a:cubicBezTo>
                  <a:pt x="25675" y="6125296"/>
                  <a:pt x="1289" y="5753140"/>
                  <a:pt x="0" y="5508219"/>
                </a:cubicBezTo>
                <a:cubicBezTo>
                  <a:pt x="-1289" y="5263298"/>
                  <a:pt x="-27563" y="5130513"/>
                  <a:pt x="0" y="4819692"/>
                </a:cubicBezTo>
                <a:cubicBezTo>
                  <a:pt x="27563" y="4508871"/>
                  <a:pt x="26776" y="4269072"/>
                  <a:pt x="0" y="3993459"/>
                </a:cubicBezTo>
                <a:cubicBezTo>
                  <a:pt x="-26776" y="3717846"/>
                  <a:pt x="-26049" y="3554046"/>
                  <a:pt x="0" y="3236079"/>
                </a:cubicBezTo>
                <a:cubicBezTo>
                  <a:pt x="26049" y="2918112"/>
                  <a:pt x="-11271" y="2898837"/>
                  <a:pt x="0" y="2754110"/>
                </a:cubicBezTo>
                <a:cubicBezTo>
                  <a:pt x="11271" y="2609383"/>
                  <a:pt x="-11803" y="2420225"/>
                  <a:pt x="0" y="2134435"/>
                </a:cubicBezTo>
                <a:cubicBezTo>
                  <a:pt x="11803" y="1848645"/>
                  <a:pt x="-29043" y="1677815"/>
                  <a:pt x="0" y="1514760"/>
                </a:cubicBezTo>
                <a:cubicBezTo>
                  <a:pt x="29043" y="1351706"/>
                  <a:pt x="-11209" y="1081191"/>
                  <a:pt x="0" y="895086"/>
                </a:cubicBezTo>
                <a:cubicBezTo>
                  <a:pt x="11209" y="708981"/>
                  <a:pt x="-5594" y="277567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2907854" cy="6893639"/>
          </a:xfrm>
          <a:custGeom>
            <a:avLst/>
            <a:gdLst>
              <a:gd name="connsiteX0" fmla="*/ 0 w 12907854"/>
              <a:gd name="connsiteY0" fmla="*/ 0 h 6893639"/>
              <a:gd name="connsiteX1" fmla="*/ 292125 w 12907854"/>
              <a:gd name="connsiteY1" fmla="*/ 0 h 6893639"/>
              <a:gd name="connsiteX2" fmla="*/ 584250 w 12907854"/>
              <a:gd name="connsiteY2" fmla="*/ 0 h 6893639"/>
              <a:gd name="connsiteX3" fmla="*/ 1134532 w 12907854"/>
              <a:gd name="connsiteY3" fmla="*/ 0 h 6893639"/>
              <a:gd name="connsiteX4" fmla="*/ 2072050 w 12907854"/>
              <a:gd name="connsiteY4" fmla="*/ 0 h 6893639"/>
              <a:gd name="connsiteX5" fmla="*/ 2493254 w 12907854"/>
              <a:gd name="connsiteY5" fmla="*/ 0 h 6893639"/>
              <a:gd name="connsiteX6" fmla="*/ 2914458 w 12907854"/>
              <a:gd name="connsiteY6" fmla="*/ 0 h 6893639"/>
              <a:gd name="connsiteX7" fmla="*/ 3851975 w 12907854"/>
              <a:gd name="connsiteY7" fmla="*/ 0 h 6893639"/>
              <a:gd name="connsiteX8" fmla="*/ 4402258 w 12907854"/>
              <a:gd name="connsiteY8" fmla="*/ 0 h 6893639"/>
              <a:gd name="connsiteX9" fmla="*/ 5210697 w 12907854"/>
              <a:gd name="connsiteY9" fmla="*/ 0 h 6893639"/>
              <a:gd name="connsiteX10" fmla="*/ 6148215 w 12907854"/>
              <a:gd name="connsiteY10" fmla="*/ 0 h 6893639"/>
              <a:gd name="connsiteX11" fmla="*/ 6698497 w 12907854"/>
              <a:gd name="connsiteY11" fmla="*/ 0 h 6893639"/>
              <a:gd name="connsiteX12" fmla="*/ 6990622 w 12907854"/>
              <a:gd name="connsiteY12" fmla="*/ 0 h 6893639"/>
              <a:gd name="connsiteX13" fmla="*/ 7540904 w 12907854"/>
              <a:gd name="connsiteY13" fmla="*/ 0 h 6893639"/>
              <a:gd name="connsiteX14" fmla="*/ 8478422 w 12907854"/>
              <a:gd name="connsiteY14" fmla="*/ 0 h 6893639"/>
              <a:gd name="connsiteX15" fmla="*/ 8899626 w 12907854"/>
              <a:gd name="connsiteY15" fmla="*/ 0 h 6893639"/>
              <a:gd name="connsiteX16" fmla="*/ 9449908 w 12907854"/>
              <a:gd name="connsiteY16" fmla="*/ 0 h 6893639"/>
              <a:gd name="connsiteX17" fmla="*/ 9742033 w 12907854"/>
              <a:gd name="connsiteY17" fmla="*/ 0 h 6893639"/>
              <a:gd name="connsiteX18" fmla="*/ 10292315 w 12907854"/>
              <a:gd name="connsiteY18" fmla="*/ 0 h 6893639"/>
              <a:gd name="connsiteX19" fmla="*/ 11229833 w 12907854"/>
              <a:gd name="connsiteY19" fmla="*/ 0 h 6893639"/>
              <a:gd name="connsiteX20" fmla="*/ 12167351 w 12907854"/>
              <a:gd name="connsiteY20" fmla="*/ 0 h 6893639"/>
              <a:gd name="connsiteX21" fmla="*/ 12907854 w 12907854"/>
              <a:gd name="connsiteY21" fmla="*/ 0 h 6893639"/>
              <a:gd name="connsiteX22" fmla="*/ 12907854 w 12907854"/>
              <a:gd name="connsiteY22" fmla="*/ 827237 h 6893639"/>
              <a:gd name="connsiteX23" fmla="*/ 12907854 w 12907854"/>
              <a:gd name="connsiteY23" fmla="*/ 1378728 h 6893639"/>
              <a:gd name="connsiteX24" fmla="*/ 12907854 w 12907854"/>
              <a:gd name="connsiteY24" fmla="*/ 1930219 h 6893639"/>
              <a:gd name="connsiteX25" fmla="*/ 12907854 w 12907854"/>
              <a:gd name="connsiteY25" fmla="*/ 2550646 h 6893639"/>
              <a:gd name="connsiteX26" fmla="*/ 12907854 w 12907854"/>
              <a:gd name="connsiteY26" fmla="*/ 3102138 h 6893639"/>
              <a:gd name="connsiteX27" fmla="*/ 12907854 w 12907854"/>
              <a:gd name="connsiteY27" fmla="*/ 3722565 h 6893639"/>
              <a:gd name="connsiteX28" fmla="*/ 12907854 w 12907854"/>
              <a:gd name="connsiteY28" fmla="*/ 4205120 h 6893639"/>
              <a:gd name="connsiteX29" fmla="*/ 12907854 w 12907854"/>
              <a:gd name="connsiteY29" fmla="*/ 5032356 h 6893639"/>
              <a:gd name="connsiteX30" fmla="*/ 12907854 w 12907854"/>
              <a:gd name="connsiteY30" fmla="*/ 5721720 h 6893639"/>
              <a:gd name="connsiteX31" fmla="*/ 12907854 w 12907854"/>
              <a:gd name="connsiteY31" fmla="*/ 6204275 h 6893639"/>
              <a:gd name="connsiteX32" fmla="*/ 12907854 w 12907854"/>
              <a:gd name="connsiteY32" fmla="*/ 6893639 h 6893639"/>
              <a:gd name="connsiteX33" fmla="*/ 12357572 w 12907854"/>
              <a:gd name="connsiteY33" fmla="*/ 6893639 h 6893639"/>
              <a:gd name="connsiteX34" fmla="*/ 12065447 w 12907854"/>
              <a:gd name="connsiteY34" fmla="*/ 6893639 h 6893639"/>
              <a:gd name="connsiteX35" fmla="*/ 11515164 w 12907854"/>
              <a:gd name="connsiteY35" fmla="*/ 6893639 h 6893639"/>
              <a:gd name="connsiteX36" fmla="*/ 11223039 w 12907854"/>
              <a:gd name="connsiteY36" fmla="*/ 6893639 h 6893639"/>
              <a:gd name="connsiteX37" fmla="*/ 10543679 w 12907854"/>
              <a:gd name="connsiteY37" fmla="*/ 6893639 h 6893639"/>
              <a:gd name="connsiteX38" fmla="*/ 9993396 w 12907854"/>
              <a:gd name="connsiteY38" fmla="*/ 6893639 h 6893639"/>
              <a:gd name="connsiteX39" fmla="*/ 9184957 w 12907854"/>
              <a:gd name="connsiteY39" fmla="*/ 6893639 h 6893639"/>
              <a:gd name="connsiteX40" fmla="*/ 8247439 w 12907854"/>
              <a:gd name="connsiteY40" fmla="*/ 6893639 h 6893639"/>
              <a:gd name="connsiteX41" fmla="*/ 7697157 w 12907854"/>
              <a:gd name="connsiteY41" fmla="*/ 6893639 h 6893639"/>
              <a:gd name="connsiteX42" fmla="*/ 6759639 w 12907854"/>
              <a:gd name="connsiteY42" fmla="*/ 6893639 h 6893639"/>
              <a:gd name="connsiteX43" fmla="*/ 5822122 w 12907854"/>
              <a:gd name="connsiteY43" fmla="*/ 6893639 h 6893639"/>
              <a:gd name="connsiteX44" fmla="*/ 4884604 w 12907854"/>
              <a:gd name="connsiteY44" fmla="*/ 6893639 h 6893639"/>
              <a:gd name="connsiteX45" fmla="*/ 4076164 w 12907854"/>
              <a:gd name="connsiteY45" fmla="*/ 6893639 h 6893639"/>
              <a:gd name="connsiteX46" fmla="*/ 3784039 w 12907854"/>
              <a:gd name="connsiteY46" fmla="*/ 6893639 h 6893639"/>
              <a:gd name="connsiteX47" fmla="*/ 3491914 w 12907854"/>
              <a:gd name="connsiteY47" fmla="*/ 6893639 h 6893639"/>
              <a:gd name="connsiteX48" fmla="*/ 3070711 w 12907854"/>
              <a:gd name="connsiteY48" fmla="*/ 6893639 h 6893639"/>
              <a:gd name="connsiteX49" fmla="*/ 2391350 w 12907854"/>
              <a:gd name="connsiteY49" fmla="*/ 6893639 h 6893639"/>
              <a:gd name="connsiteX50" fmla="*/ 1970146 w 12907854"/>
              <a:gd name="connsiteY50" fmla="*/ 6893639 h 6893639"/>
              <a:gd name="connsiteX51" fmla="*/ 1548942 w 12907854"/>
              <a:gd name="connsiteY51" fmla="*/ 6893639 h 6893639"/>
              <a:gd name="connsiteX52" fmla="*/ 611425 w 12907854"/>
              <a:gd name="connsiteY52" fmla="*/ 6893639 h 6893639"/>
              <a:gd name="connsiteX53" fmla="*/ 0 w 12907854"/>
              <a:gd name="connsiteY53" fmla="*/ 6893639 h 6893639"/>
              <a:gd name="connsiteX54" fmla="*/ 0 w 12907854"/>
              <a:gd name="connsiteY54" fmla="*/ 6135339 h 6893639"/>
              <a:gd name="connsiteX55" fmla="*/ 0 w 12907854"/>
              <a:gd name="connsiteY55" fmla="*/ 5308102 h 6893639"/>
              <a:gd name="connsiteX56" fmla="*/ 0 w 12907854"/>
              <a:gd name="connsiteY56" fmla="*/ 4618738 h 6893639"/>
              <a:gd name="connsiteX57" fmla="*/ 0 w 12907854"/>
              <a:gd name="connsiteY57" fmla="*/ 3998311 h 6893639"/>
              <a:gd name="connsiteX58" fmla="*/ 0 w 12907854"/>
              <a:gd name="connsiteY58" fmla="*/ 3240010 h 6893639"/>
              <a:gd name="connsiteX59" fmla="*/ 0 w 12907854"/>
              <a:gd name="connsiteY59" fmla="*/ 2619583 h 6893639"/>
              <a:gd name="connsiteX60" fmla="*/ 0 w 12907854"/>
              <a:gd name="connsiteY60" fmla="*/ 1930219 h 6893639"/>
              <a:gd name="connsiteX61" fmla="*/ 0 w 12907854"/>
              <a:gd name="connsiteY61" fmla="*/ 1309791 h 6893639"/>
              <a:gd name="connsiteX62" fmla="*/ 0 w 12907854"/>
              <a:gd name="connsiteY62" fmla="*/ 827237 h 6893639"/>
              <a:gd name="connsiteX63" fmla="*/ 0 w 12907854"/>
              <a:gd name="connsiteY63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2907854" h="6893639" fill="none" extrusionOk="0">
                <a:moveTo>
                  <a:pt x="0" y="0"/>
                </a:moveTo>
                <a:cubicBezTo>
                  <a:pt x="71846" y="-12781"/>
                  <a:pt x="148720" y="6331"/>
                  <a:pt x="292125" y="0"/>
                </a:cubicBezTo>
                <a:cubicBezTo>
                  <a:pt x="435531" y="-6331"/>
                  <a:pt x="510217" y="-5430"/>
                  <a:pt x="584250" y="0"/>
                </a:cubicBezTo>
                <a:cubicBezTo>
                  <a:pt x="658284" y="5430"/>
                  <a:pt x="937864" y="-494"/>
                  <a:pt x="1134532" y="0"/>
                </a:cubicBezTo>
                <a:cubicBezTo>
                  <a:pt x="1331200" y="494"/>
                  <a:pt x="1717066" y="25435"/>
                  <a:pt x="2072050" y="0"/>
                </a:cubicBezTo>
                <a:cubicBezTo>
                  <a:pt x="2427034" y="-25435"/>
                  <a:pt x="2303770" y="-1571"/>
                  <a:pt x="2493254" y="0"/>
                </a:cubicBezTo>
                <a:cubicBezTo>
                  <a:pt x="2682738" y="1571"/>
                  <a:pt x="2713929" y="-9092"/>
                  <a:pt x="2914458" y="0"/>
                </a:cubicBezTo>
                <a:cubicBezTo>
                  <a:pt x="3114987" y="9092"/>
                  <a:pt x="3533353" y="-35002"/>
                  <a:pt x="3851975" y="0"/>
                </a:cubicBezTo>
                <a:cubicBezTo>
                  <a:pt x="4170597" y="35002"/>
                  <a:pt x="4282219" y="-3436"/>
                  <a:pt x="4402258" y="0"/>
                </a:cubicBezTo>
                <a:cubicBezTo>
                  <a:pt x="4522297" y="3436"/>
                  <a:pt x="4809224" y="-3710"/>
                  <a:pt x="5210697" y="0"/>
                </a:cubicBezTo>
                <a:cubicBezTo>
                  <a:pt x="5612170" y="3710"/>
                  <a:pt x="5726817" y="2120"/>
                  <a:pt x="6148215" y="0"/>
                </a:cubicBezTo>
                <a:cubicBezTo>
                  <a:pt x="6569613" y="-2120"/>
                  <a:pt x="6477301" y="-20333"/>
                  <a:pt x="6698497" y="0"/>
                </a:cubicBezTo>
                <a:cubicBezTo>
                  <a:pt x="6919693" y="20333"/>
                  <a:pt x="6863418" y="-6816"/>
                  <a:pt x="6990622" y="0"/>
                </a:cubicBezTo>
                <a:cubicBezTo>
                  <a:pt x="7117827" y="6816"/>
                  <a:pt x="7358023" y="-17517"/>
                  <a:pt x="7540904" y="0"/>
                </a:cubicBezTo>
                <a:cubicBezTo>
                  <a:pt x="7723785" y="17517"/>
                  <a:pt x="8210209" y="-16022"/>
                  <a:pt x="8478422" y="0"/>
                </a:cubicBezTo>
                <a:cubicBezTo>
                  <a:pt x="8746635" y="16022"/>
                  <a:pt x="8784714" y="-13669"/>
                  <a:pt x="8899626" y="0"/>
                </a:cubicBezTo>
                <a:cubicBezTo>
                  <a:pt x="9014538" y="13669"/>
                  <a:pt x="9286852" y="9685"/>
                  <a:pt x="9449908" y="0"/>
                </a:cubicBezTo>
                <a:cubicBezTo>
                  <a:pt x="9612964" y="-9685"/>
                  <a:pt x="9677750" y="899"/>
                  <a:pt x="9742033" y="0"/>
                </a:cubicBezTo>
                <a:cubicBezTo>
                  <a:pt x="9806317" y="-899"/>
                  <a:pt x="10038175" y="16585"/>
                  <a:pt x="10292315" y="0"/>
                </a:cubicBezTo>
                <a:cubicBezTo>
                  <a:pt x="10546455" y="-16585"/>
                  <a:pt x="10832501" y="-44663"/>
                  <a:pt x="11229833" y="0"/>
                </a:cubicBezTo>
                <a:cubicBezTo>
                  <a:pt x="11627165" y="44663"/>
                  <a:pt x="11717285" y="42329"/>
                  <a:pt x="12167351" y="0"/>
                </a:cubicBezTo>
                <a:cubicBezTo>
                  <a:pt x="12617417" y="-42329"/>
                  <a:pt x="12556819" y="5996"/>
                  <a:pt x="12907854" y="0"/>
                </a:cubicBezTo>
                <a:cubicBezTo>
                  <a:pt x="12945538" y="260027"/>
                  <a:pt x="12904244" y="495159"/>
                  <a:pt x="12907854" y="827237"/>
                </a:cubicBezTo>
                <a:cubicBezTo>
                  <a:pt x="12911464" y="1159315"/>
                  <a:pt x="12918415" y="1214037"/>
                  <a:pt x="12907854" y="1378728"/>
                </a:cubicBezTo>
                <a:cubicBezTo>
                  <a:pt x="12897293" y="1543419"/>
                  <a:pt x="12911334" y="1745795"/>
                  <a:pt x="12907854" y="1930219"/>
                </a:cubicBezTo>
                <a:cubicBezTo>
                  <a:pt x="12904374" y="2114643"/>
                  <a:pt x="12902995" y="2405025"/>
                  <a:pt x="12907854" y="2550646"/>
                </a:cubicBezTo>
                <a:cubicBezTo>
                  <a:pt x="12912713" y="2696267"/>
                  <a:pt x="12895347" y="2965310"/>
                  <a:pt x="12907854" y="3102138"/>
                </a:cubicBezTo>
                <a:cubicBezTo>
                  <a:pt x="12920361" y="3238966"/>
                  <a:pt x="12889422" y="3444019"/>
                  <a:pt x="12907854" y="3722565"/>
                </a:cubicBezTo>
                <a:cubicBezTo>
                  <a:pt x="12926286" y="4001111"/>
                  <a:pt x="12895140" y="3998524"/>
                  <a:pt x="12907854" y="4205120"/>
                </a:cubicBezTo>
                <a:cubicBezTo>
                  <a:pt x="12920568" y="4411716"/>
                  <a:pt x="12884069" y="4739464"/>
                  <a:pt x="12907854" y="5032356"/>
                </a:cubicBezTo>
                <a:cubicBezTo>
                  <a:pt x="12931639" y="5325248"/>
                  <a:pt x="12892753" y="5508927"/>
                  <a:pt x="12907854" y="5721720"/>
                </a:cubicBezTo>
                <a:cubicBezTo>
                  <a:pt x="12922955" y="5934513"/>
                  <a:pt x="12899737" y="6054162"/>
                  <a:pt x="12907854" y="6204275"/>
                </a:cubicBezTo>
                <a:cubicBezTo>
                  <a:pt x="12915971" y="6354388"/>
                  <a:pt x="12877609" y="6662882"/>
                  <a:pt x="12907854" y="6893639"/>
                </a:cubicBezTo>
                <a:cubicBezTo>
                  <a:pt x="12771061" y="6894247"/>
                  <a:pt x="12623137" y="6896505"/>
                  <a:pt x="12357572" y="6893639"/>
                </a:cubicBezTo>
                <a:cubicBezTo>
                  <a:pt x="12092007" y="6890773"/>
                  <a:pt x="12177017" y="6902148"/>
                  <a:pt x="12065447" y="6893639"/>
                </a:cubicBezTo>
                <a:cubicBezTo>
                  <a:pt x="11953877" y="6885130"/>
                  <a:pt x="11666191" y="6903549"/>
                  <a:pt x="11515164" y="6893639"/>
                </a:cubicBezTo>
                <a:cubicBezTo>
                  <a:pt x="11364137" y="6883729"/>
                  <a:pt x="11332930" y="6888420"/>
                  <a:pt x="11223039" y="6893639"/>
                </a:cubicBezTo>
                <a:cubicBezTo>
                  <a:pt x="11113148" y="6898858"/>
                  <a:pt x="10707231" y="6927024"/>
                  <a:pt x="10543679" y="6893639"/>
                </a:cubicBezTo>
                <a:cubicBezTo>
                  <a:pt x="10380127" y="6860254"/>
                  <a:pt x="10257384" y="6873527"/>
                  <a:pt x="9993396" y="6893639"/>
                </a:cubicBezTo>
                <a:cubicBezTo>
                  <a:pt x="9729408" y="6913751"/>
                  <a:pt x="9396105" y="6895503"/>
                  <a:pt x="9184957" y="6893639"/>
                </a:cubicBezTo>
                <a:cubicBezTo>
                  <a:pt x="8973809" y="6891775"/>
                  <a:pt x="8549937" y="6878214"/>
                  <a:pt x="8247439" y="6893639"/>
                </a:cubicBezTo>
                <a:cubicBezTo>
                  <a:pt x="7944941" y="6909064"/>
                  <a:pt x="7846103" y="6907211"/>
                  <a:pt x="7697157" y="6893639"/>
                </a:cubicBezTo>
                <a:cubicBezTo>
                  <a:pt x="7548211" y="6880067"/>
                  <a:pt x="6972974" y="6893185"/>
                  <a:pt x="6759639" y="6893639"/>
                </a:cubicBezTo>
                <a:cubicBezTo>
                  <a:pt x="6546304" y="6894093"/>
                  <a:pt x="6225775" y="6860762"/>
                  <a:pt x="5822122" y="6893639"/>
                </a:cubicBezTo>
                <a:cubicBezTo>
                  <a:pt x="5418469" y="6926516"/>
                  <a:pt x="5327721" y="6892427"/>
                  <a:pt x="4884604" y="6893639"/>
                </a:cubicBezTo>
                <a:cubicBezTo>
                  <a:pt x="4441487" y="6894851"/>
                  <a:pt x="4291010" y="6911136"/>
                  <a:pt x="4076164" y="6893639"/>
                </a:cubicBezTo>
                <a:cubicBezTo>
                  <a:pt x="3861318" y="6876142"/>
                  <a:pt x="3888733" y="6907996"/>
                  <a:pt x="3784039" y="6893639"/>
                </a:cubicBezTo>
                <a:cubicBezTo>
                  <a:pt x="3679346" y="6879282"/>
                  <a:pt x="3619935" y="6887055"/>
                  <a:pt x="3491914" y="6893639"/>
                </a:cubicBezTo>
                <a:cubicBezTo>
                  <a:pt x="3363893" y="6900223"/>
                  <a:pt x="3249657" y="6876445"/>
                  <a:pt x="3070711" y="6893639"/>
                </a:cubicBezTo>
                <a:cubicBezTo>
                  <a:pt x="2891765" y="6910833"/>
                  <a:pt x="2677890" y="6911125"/>
                  <a:pt x="2391350" y="6893639"/>
                </a:cubicBezTo>
                <a:cubicBezTo>
                  <a:pt x="2104810" y="6876153"/>
                  <a:pt x="2107438" y="6873267"/>
                  <a:pt x="1970146" y="6893639"/>
                </a:cubicBezTo>
                <a:cubicBezTo>
                  <a:pt x="1832854" y="6914011"/>
                  <a:pt x="1750923" y="6890881"/>
                  <a:pt x="1548942" y="6893639"/>
                </a:cubicBezTo>
                <a:cubicBezTo>
                  <a:pt x="1346961" y="6896397"/>
                  <a:pt x="880871" y="6900492"/>
                  <a:pt x="611425" y="6893639"/>
                </a:cubicBezTo>
                <a:cubicBezTo>
                  <a:pt x="341979" y="6886786"/>
                  <a:pt x="138701" y="6918394"/>
                  <a:pt x="0" y="6893639"/>
                </a:cubicBezTo>
                <a:cubicBezTo>
                  <a:pt x="30068" y="6519320"/>
                  <a:pt x="14336" y="6297341"/>
                  <a:pt x="0" y="6135339"/>
                </a:cubicBezTo>
                <a:cubicBezTo>
                  <a:pt x="-14336" y="5973337"/>
                  <a:pt x="-17767" y="5615818"/>
                  <a:pt x="0" y="5308102"/>
                </a:cubicBezTo>
                <a:cubicBezTo>
                  <a:pt x="17767" y="5000386"/>
                  <a:pt x="15538" y="4950961"/>
                  <a:pt x="0" y="4618738"/>
                </a:cubicBezTo>
                <a:cubicBezTo>
                  <a:pt x="-15538" y="4286515"/>
                  <a:pt x="-21082" y="4166362"/>
                  <a:pt x="0" y="3998311"/>
                </a:cubicBezTo>
                <a:cubicBezTo>
                  <a:pt x="21082" y="3830260"/>
                  <a:pt x="26728" y="3414315"/>
                  <a:pt x="0" y="3240010"/>
                </a:cubicBezTo>
                <a:cubicBezTo>
                  <a:pt x="-26728" y="3065705"/>
                  <a:pt x="-16686" y="2895517"/>
                  <a:pt x="0" y="2619583"/>
                </a:cubicBezTo>
                <a:cubicBezTo>
                  <a:pt x="16686" y="2343649"/>
                  <a:pt x="-33168" y="2273215"/>
                  <a:pt x="0" y="1930219"/>
                </a:cubicBezTo>
                <a:cubicBezTo>
                  <a:pt x="33168" y="1587223"/>
                  <a:pt x="17836" y="1486638"/>
                  <a:pt x="0" y="1309791"/>
                </a:cubicBezTo>
                <a:cubicBezTo>
                  <a:pt x="-17836" y="1132944"/>
                  <a:pt x="4861" y="927813"/>
                  <a:pt x="0" y="827237"/>
                </a:cubicBezTo>
                <a:cubicBezTo>
                  <a:pt x="-4861" y="726661"/>
                  <a:pt x="25520" y="166150"/>
                  <a:pt x="0" y="0"/>
                </a:cubicBezTo>
                <a:close/>
              </a:path>
              <a:path w="12907854" h="6893639" stroke="0" extrusionOk="0">
                <a:moveTo>
                  <a:pt x="0" y="0"/>
                </a:moveTo>
                <a:cubicBezTo>
                  <a:pt x="204022" y="-19128"/>
                  <a:pt x="269658" y="8"/>
                  <a:pt x="421204" y="0"/>
                </a:cubicBezTo>
                <a:cubicBezTo>
                  <a:pt x="572750" y="-8"/>
                  <a:pt x="789857" y="-22688"/>
                  <a:pt x="1100564" y="0"/>
                </a:cubicBezTo>
                <a:cubicBezTo>
                  <a:pt x="1411271" y="22688"/>
                  <a:pt x="1548765" y="33035"/>
                  <a:pt x="1779925" y="0"/>
                </a:cubicBezTo>
                <a:cubicBezTo>
                  <a:pt x="2011085" y="-33035"/>
                  <a:pt x="2509274" y="-1732"/>
                  <a:pt x="2717443" y="0"/>
                </a:cubicBezTo>
                <a:cubicBezTo>
                  <a:pt x="2925612" y="1732"/>
                  <a:pt x="3033969" y="15901"/>
                  <a:pt x="3138647" y="0"/>
                </a:cubicBezTo>
                <a:cubicBezTo>
                  <a:pt x="3243325" y="-15901"/>
                  <a:pt x="3319272" y="-13174"/>
                  <a:pt x="3430772" y="0"/>
                </a:cubicBezTo>
                <a:cubicBezTo>
                  <a:pt x="3542273" y="13174"/>
                  <a:pt x="3725134" y="6753"/>
                  <a:pt x="3981054" y="0"/>
                </a:cubicBezTo>
                <a:cubicBezTo>
                  <a:pt x="4236974" y="-6753"/>
                  <a:pt x="4512999" y="-24844"/>
                  <a:pt x="4789493" y="0"/>
                </a:cubicBezTo>
                <a:cubicBezTo>
                  <a:pt x="5065987" y="24844"/>
                  <a:pt x="5274581" y="3406"/>
                  <a:pt x="5727011" y="0"/>
                </a:cubicBezTo>
                <a:cubicBezTo>
                  <a:pt x="6179441" y="-3406"/>
                  <a:pt x="5956434" y="-5484"/>
                  <a:pt x="6019136" y="0"/>
                </a:cubicBezTo>
                <a:cubicBezTo>
                  <a:pt x="6081838" y="5484"/>
                  <a:pt x="6477989" y="19284"/>
                  <a:pt x="6827575" y="0"/>
                </a:cubicBezTo>
                <a:cubicBezTo>
                  <a:pt x="7177161" y="-19284"/>
                  <a:pt x="7215279" y="-12847"/>
                  <a:pt x="7377858" y="0"/>
                </a:cubicBezTo>
                <a:cubicBezTo>
                  <a:pt x="7540437" y="12847"/>
                  <a:pt x="7816256" y="-26646"/>
                  <a:pt x="8186297" y="0"/>
                </a:cubicBezTo>
                <a:cubicBezTo>
                  <a:pt x="8556338" y="26646"/>
                  <a:pt x="8380556" y="-13381"/>
                  <a:pt x="8478422" y="0"/>
                </a:cubicBezTo>
                <a:cubicBezTo>
                  <a:pt x="8576288" y="13381"/>
                  <a:pt x="8953583" y="-22305"/>
                  <a:pt x="9157783" y="0"/>
                </a:cubicBezTo>
                <a:cubicBezTo>
                  <a:pt x="9361983" y="22305"/>
                  <a:pt x="9548186" y="25574"/>
                  <a:pt x="9708065" y="0"/>
                </a:cubicBezTo>
                <a:cubicBezTo>
                  <a:pt x="9867944" y="-25574"/>
                  <a:pt x="9992958" y="-14099"/>
                  <a:pt x="10129269" y="0"/>
                </a:cubicBezTo>
                <a:cubicBezTo>
                  <a:pt x="10265580" y="14099"/>
                  <a:pt x="10434902" y="16936"/>
                  <a:pt x="10679551" y="0"/>
                </a:cubicBezTo>
                <a:cubicBezTo>
                  <a:pt x="10924200" y="-16936"/>
                  <a:pt x="11169329" y="-31797"/>
                  <a:pt x="11358912" y="0"/>
                </a:cubicBezTo>
                <a:cubicBezTo>
                  <a:pt x="11548495" y="31797"/>
                  <a:pt x="11567949" y="709"/>
                  <a:pt x="11651037" y="0"/>
                </a:cubicBezTo>
                <a:cubicBezTo>
                  <a:pt x="11734125" y="-709"/>
                  <a:pt x="12636115" y="-7306"/>
                  <a:pt x="12907854" y="0"/>
                </a:cubicBezTo>
                <a:cubicBezTo>
                  <a:pt x="12912835" y="298912"/>
                  <a:pt x="12936263" y="423798"/>
                  <a:pt x="12907854" y="620428"/>
                </a:cubicBezTo>
                <a:cubicBezTo>
                  <a:pt x="12879445" y="817058"/>
                  <a:pt x="12900302" y="957481"/>
                  <a:pt x="12907854" y="1171919"/>
                </a:cubicBezTo>
                <a:cubicBezTo>
                  <a:pt x="12915406" y="1386357"/>
                  <a:pt x="12916367" y="1590296"/>
                  <a:pt x="12907854" y="1723410"/>
                </a:cubicBezTo>
                <a:cubicBezTo>
                  <a:pt x="12899341" y="1856524"/>
                  <a:pt x="12880287" y="2185047"/>
                  <a:pt x="12907854" y="2412774"/>
                </a:cubicBezTo>
                <a:cubicBezTo>
                  <a:pt x="12935421" y="2640501"/>
                  <a:pt x="12931962" y="2899900"/>
                  <a:pt x="12907854" y="3033201"/>
                </a:cubicBezTo>
                <a:cubicBezTo>
                  <a:pt x="12883746" y="3166502"/>
                  <a:pt x="12921384" y="3510563"/>
                  <a:pt x="12907854" y="3653629"/>
                </a:cubicBezTo>
                <a:cubicBezTo>
                  <a:pt x="12894324" y="3796695"/>
                  <a:pt x="12887244" y="4136976"/>
                  <a:pt x="12907854" y="4411929"/>
                </a:cubicBezTo>
                <a:cubicBezTo>
                  <a:pt x="12928464" y="4686882"/>
                  <a:pt x="12936041" y="4913903"/>
                  <a:pt x="12907854" y="5101293"/>
                </a:cubicBezTo>
                <a:cubicBezTo>
                  <a:pt x="12879667" y="5288683"/>
                  <a:pt x="12934096" y="5667440"/>
                  <a:pt x="12907854" y="5859593"/>
                </a:cubicBezTo>
                <a:cubicBezTo>
                  <a:pt x="12881612" y="6051746"/>
                  <a:pt x="12878295" y="6676525"/>
                  <a:pt x="12907854" y="6893639"/>
                </a:cubicBezTo>
                <a:cubicBezTo>
                  <a:pt x="12641384" y="6911874"/>
                  <a:pt x="12264629" y="6893271"/>
                  <a:pt x="12099415" y="6893639"/>
                </a:cubicBezTo>
                <a:cubicBezTo>
                  <a:pt x="11934201" y="6894007"/>
                  <a:pt x="11952605" y="6906093"/>
                  <a:pt x="11807290" y="6893639"/>
                </a:cubicBezTo>
                <a:cubicBezTo>
                  <a:pt x="11661975" y="6881185"/>
                  <a:pt x="11405487" y="6909780"/>
                  <a:pt x="11127929" y="6893639"/>
                </a:cubicBezTo>
                <a:cubicBezTo>
                  <a:pt x="10850371" y="6877498"/>
                  <a:pt x="10693059" y="6891350"/>
                  <a:pt x="10448568" y="6893639"/>
                </a:cubicBezTo>
                <a:cubicBezTo>
                  <a:pt x="10204077" y="6895928"/>
                  <a:pt x="10233496" y="6881477"/>
                  <a:pt x="10156443" y="6893639"/>
                </a:cubicBezTo>
                <a:cubicBezTo>
                  <a:pt x="10079391" y="6905801"/>
                  <a:pt x="9534820" y="6917822"/>
                  <a:pt x="9348004" y="6893639"/>
                </a:cubicBezTo>
                <a:cubicBezTo>
                  <a:pt x="9161188" y="6869456"/>
                  <a:pt x="8968886" y="6906601"/>
                  <a:pt x="8668643" y="6893639"/>
                </a:cubicBezTo>
                <a:cubicBezTo>
                  <a:pt x="8368400" y="6880677"/>
                  <a:pt x="8153370" y="6873220"/>
                  <a:pt x="7860204" y="6893639"/>
                </a:cubicBezTo>
                <a:cubicBezTo>
                  <a:pt x="7567038" y="6914058"/>
                  <a:pt x="7166896" y="6898728"/>
                  <a:pt x="6922686" y="6893639"/>
                </a:cubicBezTo>
                <a:cubicBezTo>
                  <a:pt x="6678476" y="6888550"/>
                  <a:pt x="6480311" y="6869546"/>
                  <a:pt x="6243325" y="6893639"/>
                </a:cubicBezTo>
                <a:cubicBezTo>
                  <a:pt x="6006339" y="6917732"/>
                  <a:pt x="5679652" y="6895595"/>
                  <a:pt x="5305807" y="6893639"/>
                </a:cubicBezTo>
                <a:cubicBezTo>
                  <a:pt x="4931962" y="6891683"/>
                  <a:pt x="4682531" y="6899171"/>
                  <a:pt x="4497368" y="6893639"/>
                </a:cubicBezTo>
                <a:cubicBezTo>
                  <a:pt x="4312205" y="6888107"/>
                  <a:pt x="4208328" y="6889307"/>
                  <a:pt x="4076164" y="6893639"/>
                </a:cubicBezTo>
                <a:cubicBezTo>
                  <a:pt x="3944000" y="6897971"/>
                  <a:pt x="3607238" y="6870776"/>
                  <a:pt x="3267725" y="6893639"/>
                </a:cubicBezTo>
                <a:cubicBezTo>
                  <a:pt x="2928212" y="6916502"/>
                  <a:pt x="2796963" y="6934625"/>
                  <a:pt x="2330207" y="6893639"/>
                </a:cubicBezTo>
                <a:cubicBezTo>
                  <a:pt x="1863451" y="6852653"/>
                  <a:pt x="1688663" y="6859354"/>
                  <a:pt x="1392690" y="6893639"/>
                </a:cubicBezTo>
                <a:cubicBezTo>
                  <a:pt x="1096717" y="6927924"/>
                  <a:pt x="1164815" y="6880325"/>
                  <a:pt x="1100564" y="6893639"/>
                </a:cubicBezTo>
                <a:cubicBezTo>
                  <a:pt x="1036313" y="6906953"/>
                  <a:pt x="920513" y="6879241"/>
                  <a:pt x="808439" y="6893639"/>
                </a:cubicBezTo>
                <a:cubicBezTo>
                  <a:pt x="696365" y="6908037"/>
                  <a:pt x="167724" y="6912442"/>
                  <a:pt x="0" y="6893639"/>
                </a:cubicBezTo>
                <a:cubicBezTo>
                  <a:pt x="-137" y="6779939"/>
                  <a:pt x="-4223" y="6470346"/>
                  <a:pt x="0" y="6342148"/>
                </a:cubicBezTo>
                <a:cubicBezTo>
                  <a:pt x="4223" y="6213950"/>
                  <a:pt x="33261" y="5706136"/>
                  <a:pt x="0" y="5514911"/>
                </a:cubicBezTo>
                <a:cubicBezTo>
                  <a:pt x="-33261" y="5323686"/>
                  <a:pt x="-11737" y="5019256"/>
                  <a:pt x="0" y="4687675"/>
                </a:cubicBezTo>
                <a:cubicBezTo>
                  <a:pt x="11737" y="4356094"/>
                  <a:pt x="26688" y="4370724"/>
                  <a:pt x="0" y="4136183"/>
                </a:cubicBezTo>
                <a:cubicBezTo>
                  <a:pt x="-26688" y="3901642"/>
                  <a:pt x="30093" y="3730055"/>
                  <a:pt x="0" y="3446820"/>
                </a:cubicBezTo>
                <a:cubicBezTo>
                  <a:pt x="-30093" y="3163585"/>
                  <a:pt x="-35728" y="2821570"/>
                  <a:pt x="0" y="2619583"/>
                </a:cubicBezTo>
                <a:cubicBezTo>
                  <a:pt x="35728" y="2417596"/>
                  <a:pt x="12767" y="2270025"/>
                  <a:pt x="0" y="2068092"/>
                </a:cubicBezTo>
                <a:cubicBezTo>
                  <a:pt x="-12767" y="1866159"/>
                  <a:pt x="-20854" y="1626116"/>
                  <a:pt x="0" y="1378728"/>
                </a:cubicBezTo>
                <a:cubicBezTo>
                  <a:pt x="20854" y="1131340"/>
                  <a:pt x="-17165" y="928094"/>
                  <a:pt x="0" y="689364"/>
                </a:cubicBezTo>
                <a:cubicBezTo>
                  <a:pt x="17165" y="450634"/>
                  <a:pt x="9603" y="279741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3" y="-13066"/>
            <a:ext cx="12779779" cy="6893640"/>
          </a:xfrm>
          <a:custGeom>
            <a:avLst/>
            <a:gdLst>
              <a:gd name="connsiteX0" fmla="*/ 0 w 12779779"/>
              <a:gd name="connsiteY0" fmla="*/ 0 h 6893640"/>
              <a:gd name="connsiteX1" fmla="*/ 544822 w 12779779"/>
              <a:gd name="connsiteY1" fmla="*/ 0 h 6893640"/>
              <a:gd name="connsiteX2" fmla="*/ 1089644 w 12779779"/>
              <a:gd name="connsiteY2" fmla="*/ 0 h 6893640"/>
              <a:gd name="connsiteX3" fmla="*/ 2017860 w 12779779"/>
              <a:gd name="connsiteY3" fmla="*/ 0 h 6893640"/>
              <a:gd name="connsiteX4" fmla="*/ 2562682 w 12779779"/>
              <a:gd name="connsiteY4" fmla="*/ 0 h 6893640"/>
              <a:gd name="connsiteX5" fmla="*/ 3107504 w 12779779"/>
              <a:gd name="connsiteY5" fmla="*/ 0 h 6893640"/>
              <a:gd name="connsiteX6" fmla="*/ 3652326 w 12779779"/>
              <a:gd name="connsiteY6" fmla="*/ 0 h 6893640"/>
              <a:gd name="connsiteX7" fmla="*/ 4580542 w 12779779"/>
              <a:gd name="connsiteY7" fmla="*/ 0 h 6893640"/>
              <a:gd name="connsiteX8" fmla="*/ 4997566 w 12779779"/>
              <a:gd name="connsiteY8" fmla="*/ 0 h 6893640"/>
              <a:gd name="connsiteX9" fmla="*/ 5797984 w 12779779"/>
              <a:gd name="connsiteY9" fmla="*/ 0 h 6893640"/>
              <a:gd name="connsiteX10" fmla="*/ 6598402 w 12779779"/>
              <a:gd name="connsiteY10" fmla="*/ 0 h 6893640"/>
              <a:gd name="connsiteX11" fmla="*/ 7526617 w 12779779"/>
              <a:gd name="connsiteY11" fmla="*/ 0 h 6893640"/>
              <a:gd name="connsiteX12" fmla="*/ 7815844 w 12779779"/>
              <a:gd name="connsiteY12" fmla="*/ 0 h 6893640"/>
              <a:gd name="connsiteX13" fmla="*/ 8105070 w 12779779"/>
              <a:gd name="connsiteY13" fmla="*/ 0 h 6893640"/>
              <a:gd name="connsiteX14" fmla="*/ 8905488 w 12779779"/>
              <a:gd name="connsiteY14" fmla="*/ 0 h 6893640"/>
              <a:gd name="connsiteX15" fmla="*/ 9705906 w 12779779"/>
              <a:gd name="connsiteY15" fmla="*/ 0 h 6893640"/>
              <a:gd name="connsiteX16" fmla="*/ 10250728 w 12779779"/>
              <a:gd name="connsiteY16" fmla="*/ 0 h 6893640"/>
              <a:gd name="connsiteX17" fmla="*/ 10923348 w 12779779"/>
              <a:gd name="connsiteY17" fmla="*/ 0 h 6893640"/>
              <a:gd name="connsiteX18" fmla="*/ 11468170 w 12779779"/>
              <a:gd name="connsiteY18" fmla="*/ 0 h 6893640"/>
              <a:gd name="connsiteX19" fmla="*/ 12779779 w 12779779"/>
              <a:gd name="connsiteY19" fmla="*/ 0 h 6893640"/>
              <a:gd name="connsiteX20" fmla="*/ 12779779 w 12779779"/>
              <a:gd name="connsiteY20" fmla="*/ 827237 h 6893640"/>
              <a:gd name="connsiteX21" fmla="*/ 12779779 w 12779779"/>
              <a:gd name="connsiteY21" fmla="*/ 1516601 h 6893640"/>
              <a:gd name="connsiteX22" fmla="*/ 12779779 w 12779779"/>
              <a:gd name="connsiteY22" fmla="*/ 2137028 h 6893640"/>
              <a:gd name="connsiteX23" fmla="*/ 12779779 w 12779779"/>
              <a:gd name="connsiteY23" fmla="*/ 2757456 h 6893640"/>
              <a:gd name="connsiteX24" fmla="*/ 12779779 w 12779779"/>
              <a:gd name="connsiteY24" fmla="*/ 3515756 h 6893640"/>
              <a:gd name="connsiteX25" fmla="*/ 12779779 w 12779779"/>
              <a:gd name="connsiteY25" fmla="*/ 4274057 h 6893640"/>
              <a:gd name="connsiteX26" fmla="*/ 12779779 w 12779779"/>
              <a:gd name="connsiteY26" fmla="*/ 4756612 h 6893640"/>
              <a:gd name="connsiteX27" fmla="*/ 12779779 w 12779779"/>
              <a:gd name="connsiteY27" fmla="*/ 5514912 h 6893640"/>
              <a:gd name="connsiteX28" fmla="*/ 12779779 w 12779779"/>
              <a:gd name="connsiteY28" fmla="*/ 5997467 h 6893640"/>
              <a:gd name="connsiteX29" fmla="*/ 12779779 w 12779779"/>
              <a:gd name="connsiteY29" fmla="*/ 6893640 h 6893640"/>
              <a:gd name="connsiteX30" fmla="*/ 11979361 w 12779779"/>
              <a:gd name="connsiteY30" fmla="*/ 6893640 h 6893640"/>
              <a:gd name="connsiteX31" fmla="*/ 11562337 w 12779779"/>
              <a:gd name="connsiteY31" fmla="*/ 6893640 h 6893640"/>
              <a:gd name="connsiteX32" fmla="*/ 10889717 w 12779779"/>
              <a:gd name="connsiteY32" fmla="*/ 6893640 h 6893640"/>
              <a:gd name="connsiteX33" fmla="*/ 10089299 w 12779779"/>
              <a:gd name="connsiteY33" fmla="*/ 6893640 h 6893640"/>
              <a:gd name="connsiteX34" fmla="*/ 9800073 w 12779779"/>
              <a:gd name="connsiteY34" fmla="*/ 6893640 h 6893640"/>
              <a:gd name="connsiteX35" fmla="*/ 9255250 w 12779779"/>
              <a:gd name="connsiteY35" fmla="*/ 6893640 h 6893640"/>
              <a:gd name="connsiteX36" fmla="*/ 8454833 w 12779779"/>
              <a:gd name="connsiteY36" fmla="*/ 6893640 h 6893640"/>
              <a:gd name="connsiteX37" fmla="*/ 8037808 w 12779779"/>
              <a:gd name="connsiteY37" fmla="*/ 6893640 h 6893640"/>
              <a:gd name="connsiteX38" fmla="*/ 7748582 w 12779779"/>
              <a:gd name="connsiteY38" fmla="*/ 6893640 h 6893640"/>
              <a:gd name="connsiteX39" fmla="*/ 7331557 w 12779779"/>
              <a:gd name="connsiteY39" fmla="*/ 6893640 h 6893640"/>
              <a:gd name="connsiteX40" fmla="*/ 6658937 w 12779779"/>
              <a:gd name="connsiteY40" fmla="*/ 6893640 h 6893640"/>
              <a:gd name="connsiteX41" fmla="*/ 5858520 w 12779779"/>
              <a:gd name="connsiteY41" fmla="*/ 6893640 h 6893640"/>
              <a:gd name="connsiteX42" fmla="*/ 5313698 w 12779779"/>
              <a:gd name="connsiteY42" fmla="*/ 6893640 h 6893640"/>
              <a:gd name="connsiteX43" fmla="*/ 4896673 w 12779779"/>
              <a:gd name="connsiteY43" fmla="*/ 6893640 h 6893640"/>
              <a:gd name="connsiteX44" fmla="*/ 3968458 w 12779779"/>
              <a:gd name="connsiteY44" fmla="*/ 6893640 h 6893640"/>
              <a:gd name="connsiteX45" fmla="*/ 3295838 w 12779779"/>
              <a:gd name="connsiteY45" fmla="*/ 6893640 h 6893640"/>
              <a:gd name="connsiteX46" fmla="*/ 2878813 w 12779779"/>
              <a:gd name="connsiteY46" fmla="*/ 6893640 h 6893640"/>
              <a:gd name="connsiteX47" fmla="*/ 2078396 w 12779779"/>
              <a:gd name="connsiteY47" fmla="*/ 6893640 h 6893640"/>
              <a:gd name="connsiteX48" fmla="*/ 1661371 w 12779779"/>
              <a:gd name="connsiteY48" fmla="*/ 6893640 h 6893640"/>
              <a:gd name="connsiteX49" fmla="*/ 1244347 w 12779779"/>
              <a:gd name="connsiteY49" fmla="*/ 6893640 h 6893640"/>
              <a:gd name="connsiteX50" fmla="*/ 699525 w 12779779"/>
              <a:gd name="connsiteY50" fmla="*/ 6893640 h 6893640"/>
              <a:gd name="connsiteX51" fmla="*/ 0 w 12779779"/>
              <a:gd name="connsiteY51" fmla="*/ 6893640 h 6893640"/>
              <a:gd name="connsiteX52" fmla="*/ 0 w 12779779"/>
              <a:gd name="connsiteY52" fmla="*/ 6273212 h 6893640"/>
              <a:gd name="connsiteX53" fmla="*/ 0 w 12779779"/>
              <a:gd name="connsiteY53" fmla="*/ 5583848 h 6893640"/>
              <a:gd name="connsiteX54" fmla="*/ 0 w 12779779"/>
              <a:gd name="connsiteY54" fmla="*/ 5032357 h 6893640"/>
              <a:gd name="connsiteX55" fmla="*/ 0 w 12779779"/>
              <a:gd name="connsiteY55" fmla="*/ 4205120 h 6893640"/>
              <a:gd name="connsiteX56" fmla="*/ 0 w 12779779"/>
              <a:gd name="connsiteY56" fmla="*/ 3722566 h 6893640"/>
              <a:gd name="connsiteX57" fmla="*/ 0 w 12779779"/>
              <a:gd name="connsiteY57" fmla="*/ 3171074 h 6893640"/>
              <a:gd name="connsiteX58" fmla="*/ 0 w 12779779"/>
              <a:gd name="connsiteY58" fmla="*/ 2550647 h 6893640"/>
              <a:gd name="connsiteX59" fmla="*/ 0 w 12779779"/>
              <a:gd name="connsiteY59" fmla="*/ 1930219 h 6893640"/>
              <a:gd name="connsiteX60" fmla="*/ 0 w 12779779"/>
              <a:gd name="connsiteY60" fmla="*/ 1171919 h 6893640"/>
              <a:gd name="connsiteX61" fmla="*/ 0 w 12779779"/>
              <a:gd name="connsiteY61" fmla="*/ 689364 h 6893640"/>
              <a:gd name="connsiteX62" fmla="*/ 0 w 12779779"/>
              <a:gd name="connsiteY62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779779" h="6893640" fill="none" extrusionOk="0">
                <a:moveTo>
                  <a:pt x="0" y="0"/>
                </a:moveTo>
                <a:cubicBezTo>
                  <a:pt x="238764" y="14988"/>
                  <a:pt x="388849" y="5644"/>
                  <a:pt x="544822" y="0"/>
                </a:cubicBezTo>
                <a:cubicBezTo>
                  <a:pt x="700795" y="-5644"/>
                  <a:pt x="827821" y="-24666"/>
                  <a:pt x="1089644" y="0"/>
                </a:cubicBezTo>
                <a:cubicBezTo>
                  <a:pt x="1351467" y="24666"/>
                  <a:pt x="1815062" y="7681"/>
                  <a:pt x="2017860" y="0"/>
                </a:cubicBezTo>
                <a:cubicBezTo>
                  <a:pt x="2220658" y="-7681"/>
                  <a:pt x="2309282" y="27019"/>
                  <a:pt x="2562682" y="0"/>
                </a:cubicBezTo>
                <a:cubicBezTo>
                  <a:pt x="2816082" y="-27019"/>
                  <a:pt x="2894954" y="1843"/>
                  <a:pt x="3107504" y="0"/>
                </a:cubicBezTo>
                <a:cubicBezTo>
                  <a:pt x="3320054" y="-1843"/>
                  <a:pt x="3509166" y="-18201"/>
                  <a:pt x="3652326" y="0"/>
                </a:cubicBezTo>
                <a:cubicBezTo>
                  <a:pt x="3795486" y="18201"/>
                  <a:pt x="4230876" y="36904"/>
                  <a:pt x="4580542" y="0"/>
                </a:cubicBezTo>
                <a:cubicBezTo>
                  <a:pt x="4930208" y="-36904"/>
                  <a:pt x="4821360" y="-5563"/>
                  <a:pt x="4997566" y="0"/>
                </a:cubicBezTo>
                <a:cubicBezTo>
                  <a:pt x="5173772" y="5563"/>
                  <a:pt x="5574116" y="32940"/>
                  <a:pt x="5797984" y="0"/>
                </a:cubicBezTo>
                <a:cubicBezTo>
                  <a:pt x="6021852" y="-32940"/>
                  <a:pt x="6396189" y="29064"/>
                  <a:pt x="6598402" y="0"/>
                </a:cubicBezTo>
                <a:cubicBezTo>
                  <a:pt x="6800615" y="-29064"/>
                  <a:pt x="7096442" y="-1828"/>
                  <a:pt x="7526617" y="0"/>
                </a:cubicBezTo>
                <a:cubicBezTo>
                  <a:pt x="7956792" y="1828"/>
                  <a:pt x="7755636" y="14229"/>
                  <a:pt x="7815844" y="0"/>
                </a:cubicBezTo>
                <a:cubicBezTo>
                  <a:pt x="7876052" y="-14229"/>
                  <a:pt x="7962274" y="9686"/>
                  <a:pt x="8105070" y="0"/>
                </a:cubicBezTo>
                <a:cubicBezTo>
                  <a:pt x="8247866" y="-9686"/>
                  <a:pt x="8513221" y="22808"/>
                  <a:pt x="8905488" y="0"/>
                </a:cubicBezTo>
                <a:cubicBezTo>
                  <a:pt x="9297755" y="-22808"/>
                  <a:pt x="9327761" y="-22473"/>
                  <a:pt x="9705906" y="0"/>
                </a:cubicBezTo>
                <a:cubicBezTo>
                  <a:pt x="10084051" y="22473"/>
                  <a:pt x="10093954" y="26630"/>
                  <a:pt x="10250728" y="0"/>
                </a:cubicBezTo>
                <a:cubicBezTo>
                  <a:pt x="10407502" y="-26630"/>
                  <a:pt x="10617692" y="-3399"/>
                  <a:pt x="10923348" y="0"/>
                </a:cubicBezTo>
                <a:cubicBezTo>
                  <a:pt x="11229004" y="3399"/>
                  <a:pt x="11327427" y="-13723"/>
                  <a:pt x="11468170" y="0"/>
                </a:cubicBezTo>
                <a:cubicBezTo>
                  <a:pt x="11608913" y="13723"/>
                  <a:pt x="12377650" y="-26738"/>
                  <a:pt x="12779779" y="0"/>
                </a:cubicBezTo>
                <a:cubicBezTo>
                  <a:pt x="12801179" y="391618"/>
                  <a:pt x="12792010" y="443449"/>
                  <a:pt x="12779779" y="827237"/>
                </a:cubicBezTo>
                <a:cubicBezTo>
                  <a:pt x="12767548" y="1211025"/>
                  <a:pt x="12803594" y="1308975"/>
                  <a:pt x="12779779" y="1516601"/>
                </a:cubicBezTo>
                <a:cubicBezTo>
                  <a:pt x="12755964" y="1724227"/>
                  <a:pt x="12758134" y="1831687"/>
                  <a:pt x="12779779" y="2137028"/>
                </a:cubicBezTo>
                <a:cubicBezTo>
                  <a:pt x="12801424" y="2442369"/>
                  <a:pt x="12757263" y="2491674"/>
                  <a:pt x="12779779" y="2757456"/>
                </a:cubicBezTo>
                <a:cubicBezTo>
                  <a:pt x="12802295" y="3023238"/>
                  <a:pt x="12801464" y="3265071"/>
                  <a:pt x="12779779" y="3515756"/>
                </a:cubicBezTo>
                <a:cubicBezTo>
                  <a:pt x="12758094" y="3766441"/>
                  <a:pt x="12747720" y="4079857"/>
                  <a:pt x="12779779" y="4274057"/>
                </a:cubicBezTo>
                <a:cubicBezTo>
                  <a:pt x="12811838" y="4468257"/>
                  <a:pt x="12783835" y="4515484"/>
                  <a:pt x="12779779" y="4756612"/>
                </a:cubicBezTo>
                <a:cubicBezTo>
                  <a:pt x="12775723" y="4997740"/>
                  <a:pt x="12744628" y="5153995"/>
                  <a:pt x="12779779" y="5514912"/>
                </a:cubicBezTo>
                <a:cubicBezTo>
                  <a:pt x="12814930" y="5875829"/>
                  <a:pt x="12756327" y="5889958"/>
                  <a:pt x="12779779" y="5997467"/>
                </a:cubicBezTo>
                <a:cubicBezTo>
                  <a:pt x="12803231" y="6104976"/>
                  <a:pt x="12816793" y="6658920"/>
                  <a:pt x="12779779" y="6893640"/>
                </a:cubicBezTo>
                <a:cubicBezTo>
                  <a:pt x="12516927" y="6930517"/>
                  <a:pt x="12278042" y="6873547"/>
                  <a:pt x="11979361" y="6893640"/>
                </a:cubicBezTo>
                <a:cubicBezTo>
                  <a:pt x="11680680" y="6913733"/>
                  <a:pt x="11661704" y="6894870"/>
                  <a:pt x="11562337" y="6893640"/>
                </a:cubicBezTo>
                <a:cubicBezTo>
                  <a:pt x="11462970" y="6892410"/>
                  <a:pt x="11174383" y="6926630"/>
                  <a:pt x="10889717" y="6893640"/>
                </a:cubicBezTo>
                <a:cubicBezTo>
                  <a:pt x="10605051" y="6860650"/>
                  <a:pt x="10436064" y="6855788"/>
                  <a:pt x="10089299" y="6893640"/>
                </a:cubicBezTo>
                <a:cubicBezTo>
                  <a:pt x="9742534" y="6931492"/>
                  <a:pt x="9931277" y="6894911"/>
                  <a:pt x="9800073" y="6893640"/>
                </a:cubicBezTo>
                <a:cubicBezTo>
                  <a:pt x="9668869" y="6892369"/>
                  <a:pt x="9511636" y="6901071"/>
                  <a:pt x="9255250" y="6893640"/>
                </a:cubicBezTo>
                <a:cubicBezTo>
                  <a:pt x="8998864" y="6886209"/>
                  <a:pt x="8620532" y="6890531"/>
                  <a:pt x="8454833" y="6893640"/>
                </a:cubicBezTo>
                <a:cubicBezTo>
                  <a:pt x="8289134" y="6896749"/>
                  <a:pt x="8218096" y="6879765"/>
                  <a:pt x="8037808" y="6893640"/>
                </a:cubicBezTo>
                <a:cubicBezTo>
                  <a:pt x="7857520" y="6907515"/>
                  <a:pt x="7842431" y="6895478"/>
                  <a:pt x="7748582" y="6893640"/>
                </a:cubicBezTo>
                <a:cubicBezTo>
                  <a:pt x="7654733" y="6891802"/>
                  <a:pt x="7416580" y="6910834"/>
                  <a:pt x="7331557" y="6893640"/>
                </a:cubicBezTo>
                <a:cubicBezTo>
                  <a:pt x="7246534" y="6876446"/>
                  <a:pt x="6981717" y="6881021"/>
                  <a:pt x="6658937" y="6893640"/>
                </a:cubicBezTo>
                <a:cubicBezTo>
                  <a:pt x="6336157" y="6906259"/>
                  <a:pt x="6138702" y="6862591"/>
                  <a:pt x="5858520" y="6893640"/>
                </a:cubicBezTo>
                <a:cubicBezTo>
                  <a:pt x="5578338" y="6924689"/>
                  <a:pt x="5492501" y="6904114"/>
                  <a:pt x="5313698" y="6893640"/>
                </a:cubicBezTo>
                <a:cubicBezTo>
                  <a:pt x="5134895" y="6883166"/>
                  <a:pt x="5064905" y="6902038"/>
                  <a:pt x="4896673" y="6893640"/>
                </a:cubicBezTo>
                <a:cubicBezTo>
                  <a:pt x="4728441" y="6885242"/>
                  <a:pt x="4269965" y="6888331"/>
                  <a:pt x="3968458" y="6893640"/>
                </a:cubicBezTo>
                <a:cubicBezTo>
                  <a:pt x="3666951" y="6898949"/>
                  <a:pt x="3456113" y="6922802"/>
                  <a:pt x="3295838" y="6893640"/>
                </a:cubicBezTo>
                <a:cubicBezTo>
                  <a:pt x="3135563" y="6864478"/>
                  <a:pt x="3028994" y="6886560"/>
                  <a:pt x="2878813" y="6893640"/>
                </a:cubicBezTo>
                <a:cubicBezTo>
                  <a:pt x="2728633" y="6900720"/>
                  <a:pt x="2450737" y="6896155"/>
                  <a:pt x="2078396" y="6893640"/>
                </a:cubicBezTo>
                <a:cubicBezTo>
                  <a:pt x="1706055" y="6891125"/>
                  <a:pt x="1787951" y="6906969"/>
                  <a:pt x="1661371" y="6893640"/>
                </a:cubicBezTo>
                <a:cubicBezTo>
                  <a:pt x="1534791" y="6880311"/>
                  <a:pt x="1349096" y="6896313"/>
                  <a:pt x="1244347" y="6893640"/>
                </a:cubicBezTo>
                <a:cubicBezTo>
                  <a:pt x="1139598" y="6890967"/>
                  <a:pt x="811882" y="6915077"/>
                  <a:pt x="699525" y="6893640"/>
                </a:cubicBezTo>
                <a:cubicBezTo>
                  <a:pt x="587168" y="6872203"/>
                  <a:pt x="313504" y="6914195"/>
                  <a:pt x="0" y="6893640"/>
                </a:cubicBezTo>
                <a:cubicBezTo>
                  <a:pt x="15356" y="6655069"/>
                  <a:pt x="-25476" y="6442381"/>
                  <a:pt x="0" y="6273212"/>
                </a:cubicBezTo>
                <a:cubicBezTo>
                  <a:pt x="25476" y="6104043"/>
                  <a:pt x="7677" y="5845793"/>
                  <a:pt x="0" y="5583848"/>
                </a:cubicBezTo>
                <a:cubicBezTo>
                  <a:pt x="-7677" y="5321903"/>
                  <a:pt x="14338" y="5212387"/>
                  <a:pt x="0" y="5032357"/>
                </a:cubicBezTo>
                <a:cubicBezTo>
                  <a:pt x="-14338" y="4852327"/>
                  <a:pt x="34425" y="4568874"/>
                  <a:pt x="0" y="4205120"/>
                </a:cubicBezTo>
                <a:cubicBezTo>
                  <a:pt x="-34425" y="3841366"/>
                  <a:pt x="-6931" y="3912979"/>
                  <a:pt x="0" y="3722566"/>
                </a:cubicBezTo>
                <a:cubicBezTo>
                  <a:pt x="6931" y="3532153"/>
                  <a:pt x="-7429" y="3381519"/>
                  <a:pt x="0" y="3171074"/>
                </a:cubicBezTo>
                <a:cubicBezTo>
                  <a:pt x="7429" y="2960629"/>
                  <a:pt x="-18265" y="2739291"/>
                  <a:pt x="0" y="2550647"/>
                </a:cubicBezTo>
                <a:cubicBezTo>
                  <a:pt x="18265" y="2362003"/>
                  <a:pt x="-3097" y="2140815"/>
                  <a:pt x="0" y="1930219"/>
                </a:cubicBezTo>
                <a:cubicBezTo>
                  <a:pt x="3097" y="1719623"/>
                  <a:pt x="36021" y="1331597"/>
                  <a:pt x="0" y="1171919"/>
                </a:cubicBezTo>
                <a:cubicBezTo>
                  <a:pt x="-36021" y="1012241"/>
                  <a:pt x="13968" y="830755"/>
                  <a:pt x="0" y="689364"/>
                </a:cubicBezTo>
                <a:cubicBezTo>
                  <a:pt x="-13968" y="547974"/>
                  <a:pt x="10392" y="180112"/>
                  <a:pt x="0" y="0"/>
                </a:cubicBezTo>
                <a:close/>
              </a:path>
              <a:path w="12779779" h="6893640" stroke="0" extrusionOk="0">
                <a:moveTo>
                  <a:pt x="0" y="0"/>
                </a:moveTo>
                <a:cubicBezTo>
                  <a:pt x="267411" y="34172"/>
                  <a:pt x="523334" y="-11505"/>
                  <a:pt x="800418" y="0"/>
                </a:cubicBezTo>
                <a:cubicBezTo>
                  <a:pt x="1077502" y="11505"/>
                  <a:pt x="1406571" y="-12903"/>
                  <a:pt x="1600835" y="0"/>
                </a:cubicBezTo>
                <a:cubicBezTo>
                  <a:pt x="1795099" y="12903"/>
                  <a:pt x="2027573" y="-19249"/>
                  <a:pt x="2401253" y="0"/>
                </a:cubicBezTo>
                <a:cubicBezTo>
                  <a:pt x="2774933" y="19249"/>
                  <a:pt x="2920939" y="31337"/>
                  <a:pt x="3073873" y="0"/>
                </a:cubicBezTo>
                <a:cubicBezTo>
                  <a:pt x="3226807" y="-31337"/>
                  <a:pt x="3331404" y="-8805"/>
                  <a:pt x="3490898" y="0"/>
                </a:cubicBezTo>
                <a:cubicBezTo>
                  <a:pt x="3650392" y="8805"/>
                  <a:pt x="3703429" y="-4667"/>
                  <a:pt x="3907922" y="0"/>
                </a:cubicBezTo>
                <a:cubicBezTo>
                  <a:pt x="4112415" y="4667"/>
                  <a:pt x="4395574" y="-33148"/>
                  <a:pt x="4580542" y="0"/>
                </a:cubicBezTo>
                <a:cubicBezTo>
                  <a:pt x="4765510" y="33148"/>
                  <a:pt x="4869090" y="10006"/>
                  <a:pt x="4997566" y="0"/>
                </a:cubicBezTo>
                <a:cubicBezTo>
                  <a:pt x="5126042" y="-10006"/>
                  <a:pt x="5143304" y="3076"/>
                  <a:pt x="5286793" y="0"/>
                </a:cubicBezTo>
                <a:cubicBezTo>
                  <a:pt x="5430282" y="-3076"/>
                  <a:pt x="5874695" y="18843"/>
                  <a:pt x="6087211" y="0"/>
                </a:cubicBezTo>
                <a:cubicBezTo>
                  <a:pt x="6299727" y="-18843"/>
                  <a:pt x="6589211" y="28816"/>
                  <a:pt x="6759830" y="0"/>
                </a:cubicBezTo>
                <a:cubicBezTo>
                  <a:pt x="6930449" y="-28816"/>
                  <a:pt x="7308821" y="33873"/>
                  <a:pt x="7560248" y="0"/>
                </a:cubicBezTo>
                <a:cubicBezTo>
                  <a:pt x="7811675" y="-33873"/>
                  <a:pt x="7773722" y="4618"/>
                  <a:pt x="7977273" y="0"/>
                </a:cubicBezTo>
                <a:cubicBezTo>
                  <a:pt x="8180825" y="-4618"/>
                  <a:pt x="8186509" y="-7250"/>
                  <a:pt x="8394297" y="0"/>
                </a:cubicBezTo>
                <a:cubicBezTo>
                  <a:pt x="8602085" y="7250"/>
                  <a:pt x="8688767" y="-4064"/>
                  <a:pt x="8939119" y="0"/>
                </a:cubicBezTo>
                <a:cubicBezTo>
                  <a:pt x="9189471" y="4064"/>
                  <a:pt x="9177269" y="-20614"/>
                  <a:pt x="9356143" y="0"/>
                </a:cubicBezTo>
                <a:cubicBezTo>
                  <a:pt x="9535017" y="20614"/>
                  <a:pt x="9672722" y="-9862"/>
                  <a:pt x="9900966" y="0"/>
                </a:cubicBezTo>
                <a:cubicBezTo>
                  <a:pt x="10129210" y="9862"/>
                  <a:pt x="10326740" y="18214"/>
                  <a:pt x="10445788" y="0"/>
                </a:cubicBezTo>
                <a:cubicBezTo>
                  <a:pt x="10564836" y="-18214"/>
                  <a:pt x="10768842" y="18578"/>
                  <a:pt x="10990610" y="0"/>
                </a:cubicBezTo>
                <a:cubicBezTo>
                  <a:pt x="11212378" y="-18578"/>
                  <a:pt x="11345592" y="22439"/>
                  <a:pt x="11535432" y="0"/>
                </a:cubicBezTo>
                <a:cubicBezTo>
                  <a:pt x="11725272" y="-22439"/>
                  <a:pt x="11760490" y="-10346"/>
                  <a:pt x="11824659" y="0"/>
                </a:cubicBezTo>
                <a:cubicBezTo>
                  <a:pt x="11888828" y="10346"/>
                  <a:pt x="12003594" y="13741"/>
                  <a:pt x="12113885" y="0"/>
                </a:cubicBezTo>
                <a:cubicBezTo>
                  <a:pt x="12224176" y="-13741"/>
                  <a:pt x="12574447" y="1631"/>
                  <a:pt x="12779779" y="0"/>
                </a:cubicBezTo>
                <a:cubicBezTo>
                  <a:pt x="12804478" y="337451"/>
                  <a:pt x="12795774" y="466110"/>
                  <a:pt x="12779779" y="689364"/>
                </a:cubicBezTo>
                <a:cubicBezTo>
                  <a:pt x="12763784" y="912618"/>
                  <a:pt x="12751556" y="1304121"/>
                  <a:pt x="12779779" y="1516601"/>
                </a:cubicBezTo>
                <a:cubicBezTo>
                  <a:pt x="12808002" y="1729081"/>
                  <a:pt x="12759679" y="1997916"/>
                  <a:pt x="12779779" y="2137028"/>
                </a:cubicBezTo>
                <a:cubicBezTo>
                  <a:pt x="12799879" y="2276140"/>
                  <a:pt x="12789237" y="2561220"/>
                  <a:pt x="12779779" y="2688520"/>
                </a:cubicBezTo>
                <a:cubicBezTo>
                  <a:pt x="12770321" y="2815820"/>
                  <a:pt x="12792236" y="3053129"/>
                  <a:pt x="12779779" y="3240011"/>
                </a:cubicBezTo>
                <a:cubicBezTo>
                  <a:pt x="12767322" y="3426893"/>
                  <a:pt x="12770761" y="3672402"/>
                  <a:pt x="12779779" y="4067248"/>
                </a:cubicBezTo>
                <a:cubicBezTo>
                  <a:pt x="12788797" y="4462094"/>
                  <a:pt x="12803443" y="4412301"/>
                  <a:pt x="12779779" y="4549802"/>
                </a:cubicBezTo>
                <a:cubicBezTo>
                  <a:pt x="12756115" y="4687303"/>
                  <a:pt x="12779720" y="4979523"/>
                  <a:pt x="12779779" y="5170230"/>
                </a:cubicBezTo>
                <a:cubicBezTo>
                  <a:pt x="12779838" y="5360937"/>
                  <a:pt x="12806682" y="5810023"/>
                  <a:pt x="12779779" y="5997467"/>
                </a:cubicBezTo>
                <a:cubicBezTo>
                  <a:pt x="12752876" y="6184911"/>
                  <a:pt x="12799336" y="6601180"/>
                  <a:pt x="12779779" y="6893640"/>
                </a:cubicBezTo>
                <a:cubicBezTo>
                  <a:pt x="12491382" y="6883412"/>
                  <a:pt x="12271492" y="6926120"/>
                  <a:pt x="12107159" y="6893640"/>
                </a:cubicBezTo>
                <a:cubicBezTo>
                  <a:pt x="11942826" y="6861160"/>
                  <a:pt x="11493961" y="6889242"/>
                  <a:pt x="11306741" y="6893640"/>
                </a:cubicBezTo>
                <a:cubicBezTo>
                  <a:pt x="11119521" y="6898038"/>
                  <a:pt x="10932534" y="6892401"/>
                  <a:pt x="10761919" y="6893640"/>
                </a:cubicBezTo>
                <a:cubicBezTo>
                  <a:pt x="10591304" y="6894879"/>
                  <a:pt x="10071354" y="6930367"/>
                  <a:pt x="9833704" y="6893640"/>
                </a:cubicBezTo>
                <a:cubicBezTo>
                  <a:pt x="9596054" y="6856913"/>
                  <a:pt x="9532271" y="6920104"/>
                  <a:pt x="9288881" y="6893640"/>
                </a:cubicBezTo>
                <a:cubicBezTo>
                  <a:pt x="9045491" y="6867176"/>
                  <a:pt x="8918181" y="6878813"/>
                  <a:pt x="8744059" y="6893640"/>
                </a:cubicBezTo>
                <a:cubicBezTo>
                  <a:pt x="8569937" y="6908467"/>
                  <a:pt x="8506715" y="6877544"/>
                  <a:pt x="8327035" y="6893640"/>
                </a:cubicBezTo>
                <a:cubicBezTo>
                  <a:pt x="8147355" y="6909736"/>
                  <a:pt x="7816710" y="6903301"/>
                  <a:pt x="7654415" y="6893640"/>
                </a:cubicBezTo>
                <a:cubicBezTo>
                  <a:pt x="7492120" y="6883979"/>
                  <a:pt x="7068513" y="6931126"/>
                  <a:pt x="6726199" y="6893640"/>
                </a:cubicBezTo>
                <a:cubicBezTo>
                  <a:pt x="6383885" y="6856154"/>
                  <a:pt x="6433678" y="6897790"/>
                  <a:pt x="6181377" y="6893640"/>
                </a:cubicBezTo>
                <a:cubicBezTo>
                  <a:pt x="5929076" y="6889490"/>
                  <a:pt x="5712822" y="6894514"/>
                  <a:pt x="5380960" y="6893640"/>
                </a:cubicBezTo>
                <a:cubicBezTo>
                  <a:pt x="5049098" y="6892766"/>
                  <a:pt x="5209575" y="6901299"/>
                  <a:pt x="5091733" y="6893640"/>
                </a:cubicBezTo>
                <a:cubicBezTo>
                  <a:pt x="4973891" y="6885981"/>
                  <a:pt x="4725033" y="6905055"/>
                  <a:pt x="4546911" y="6893640"/>
                </a:cubicBezTo>
                <a:cubicBezTo>
                  <a:pt x="4368789" y="6882225"/>
                  <a:pt x="4164371" y="6899191"/>
                  <a:pt x="4002089" y="6893640"/>
                </a:cubicBezTo>
                <a:cubicBezTo>
                  <a:pt x="3839807" y="6888089"/>
                  <a:pt x="3613932" y="6879438"/>
                  <a:pt x="3457267" y="6893640"/>
                </a:cubicBezTo>
                <a:cubicBezTo>
                  <a:pt x="3300602" y="6907842"/>
                  <a:pt x="2841008" y="6900380"/>
                  <a:pt x="2529051" y="6893640"/>
                </a:cubicBezTo>
                <a:cubicBezTo>
                  <a:pt x="2217094" y="6886900"/>
                  <a:pt x="1994804" y="6854504"/>
                  <a:pt x="1600835" y="6893640"/>
                </a:cubicBezTo>
                <a:cubicBezTo>
                  <a:pt x="1206866" y="6932776"/>
                  <a:pt x="1281178" y="6874151"/>
                  <a:pt x="1056013" y="6893640"/>
                </a:cubicBezTo>
                <a:cubicBezTo>
                  <a:pt x="830848" y="6913129"/>
                  <a:pt x="877681" y="6899033"/>
                  <a:pt x="766787" y="6893640"/>
                </a:cubicBezTo>
                <a:cubicBezTo>
                  <a:pt x="655893" y="6888247"/>
                  <a:pt x="191164" y="6885370"/>
                  <a:pt x="0" y="6893640"/>
                </a:cubicBezTo>
                <a:cubicBezTo>
                  <a:pt x="30768" y="6706165"/>
                  <a:pt x="5856" y="6453767"/>
                  <a:pt x="0" y="6273212"/>
                </a:cubicBezTo>
                <a:cubicBezTo>
                  <a:pt x="-5856" y="6092657"/>
                  <a:pt x="9415" y="5930271"/>
                  <a:pt x="0" y="5652785"/>
                </a:cubicBezTo>
                <a:cubicBezTo>
                  <a:pt x="-9415" y="5375299"/>
                  <a:pt x="16680" y="5374102"/>
                  <a:pt x="0" y="5170230"/>
                </a:cubicBezTo>
                <a:cubicBezTo>
                  <a:pt x="-16680" y="4966359"/>
                  <a:pt x="-9545" y="4590565"/>
                  <a:pt x="0" y="4411930"/>
                </a:cubicBezTo>
                <a:cubicBezTo>
                  <a:pt x="9545" y="4233295"/>
                  <a:pt x="-11682" y="3921436"/>
                  <a:pt x="0" y="3791502"/>
                </a:cubicBezTo>
                <a:cubicBezTo>
                  <a:pt x="11682" y="3661568"/>
                  <a:pt x="20975" y="3198826"/>
                  <a:pt x="0" y="2964265"/>
                </a:cubicBezTo>
                <a:cubicBezTo>
                  <a:pt x="-20975" y="2729704"/>
                  <a:pt x="7277" y="2394717"/>
                  <a:pt x="0" y="2137028"/>
                </a:cubicBezTo>
                <a:cubicBezTo>
                  <a:pt x="-7277" y="1879339"/>
                  <a:pt x="-735" y="1814462"/>
                  <a:pt x="0" y="1585537"/>
                </a:cubicBezTo>
                <a:cubicBezTo>
                  <a:pt x="735" y="1356612"/>
                  <a:pt x="21887" y="987519"/>
                  <a:pt x="0" y="758300"/>
                </a:cubicBezTo>
                <a:cubicBezTo>
                  <a:pt x="-21887" y="529081"/>
                  <a:pt x="-12706" y="254931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3" y="-13066"/>
            <a:ext cx="825910" cy="6891619"/>
          </a:xfrm>
          <a:custGeom>
            <a:avLst/>
            <a:gdLst>
              <a:gd name="connsiteX0" fmla="*/ 0 w 825910"/>
              <a:gd name="connsiteY0" fmla="*/ 0 h 6891619"/>
              <a:gd name="connsiteX1" fmla="*/ 429473 w 825910"/>
              <a:gd name="connsiteY1" fmla="*/ 0 h 6891619"/>
              <a:gd name="connsiteX2" fmla="*/ 825910 w 825910"/>
              <a:gd name="connsiteY2" fmla="*/ 0 h 6891619"/>
              <a:gd name="connsiteX3" fmla="*/ 825910 w 825910"/>
              <a:gd name="connsiteY3" fmla="*/ 826994 h 6891619"/>
              <a:gd name="connsiteX4" fmla="*/ 825910 w 825910"/>
              <a:gd name="connsiteY4" fmla="*/ 1378324 h 6891619"/>
              <a:gd name="connsiteX5" fmla="*/ 825910 w 825910"/>
              <a:gd name="connsiteY5" fmla="*/ 1860737 h 6891619"/>
              <a:gd name="connsiteX6" fmla="*/ 825910 w 825910"/>
              <a:gd name="connsiteY6" fmla="*/ 2687731 h 6891619"/>
              <a:gd name="connsiteX7" fmla="*/ 825910 w 825910"/>
              <a:gd name="connsiteY7" fmla="*/ 3514726 h 6891619"/>
              <a:gd name="connsiteX8" fmla="*/ 825910 w 825910"/>
              <a:gd name="connsiteY8" fmla="*/ 4272804 h 6891619"/>
              <a:gd name="connsiteX9" fmla="*/ 825910 w 825910"/>
              <a:gd name="connsiteY9" fmla="*/ 4755217 h 6891619"/>
              <a:gd name="connsiteX10" fmla="*/ 825910 w 825910"/>
              <a:gd name="connsiteY10" fmla="*/ 5237630 h 6891619"/>
              <a:gd name="connsiteX11" fmla="*/ 825910 w 825910"/>
              <a:gd name="connsiteY11" fmla="*/ 5926792 h 6891619"/>
              <a:gd name="connsiteX12" fmla="*/ 825910 w 825910"/>
              <a:gd name="connsiteY12" fmla="*/ 6891619 h 6891619"/>
              <a:gd name="connsiteX13" fmla="*/ 429473 w 825910"/>
              <a:gd name="connsiteY13" fmla="*/ 6891619 h 6891619"/>
              <a:gd name="connsiteX14" fmla="*/ 0 w 825910"/>
              <a:gd name="connsiteY14" fmla="*/ 6891619 h 6891619"/>
              <a:gd name="connsiteX15" fmla="*/ 0 w 825910"/>
              <a:gd name="connsiteY15" fmla="*/ 6133541 h 6891619"/>
              <a:gd name="connsiteX16" fmla="*/ 0 w 825910"/>
              <a:gd name="connsiteY16" fmla="*/ 5306547 h 6891619"/>
              <a:gd name="connsiteX17" fmla="*/ 0 w 825910"/>
              <a:gd name="connsiteY17" fmla="*/ 4824133 h 6891619"/>
              <a:gd name="connsiteX18" fmla="*/ 0 w 825910"/>
              <a:gd name="connsiteY18" fmla="*/ 3997139 h 6891619"/>
              <a:gd name="connsiteX19" fmla="*/ 0 w 825910"/>
              <a:gd name="connsiteY19" fmla="*/ 3445810 h 6891619"/>
              <a:gd name="connsiteX20" fmla="*/ 0 w 825910"/>
              <a:gd name="connsiteY20" fmla="*/ 2756648 h 6891619"/>
              <a:gd name="connsiteX21" fmla="*/ 0 w 825910"/>
              <a:gd name="connsiteY21" fmla="*/ 1929653 h 6891619"/>
              <a:gd name="connsiteX22" fmla="*/ 0 w 825910"/>
              <a:gd name="connsiteY22" fmla="*/ 1447240 h 6891619"/>
              <a:gd name="connsiteX23" fmla="*/ 0 w 825910"/>
              <a:gd name="connsiteY23" fmla="*/ 758078 h 6891619"/>
              <a:gd name="connsiteX24" fmla="*/ 0 w 825910"/>
              <a:gd name="connsiteY24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1619" fill="none" extrusionOk="0">
                <a:moveTo>
                  <a:pt x="0" y="0"/>
                </a:moveTo>
                <a:cubicBezTo>
                  <a:pt x="89356" y="-2905"/>
                  <a:pt x="296608" y="9909"/>
                  <a:pt x="429473" y="0"/>
                </a:cubicBezTo>
                <a:cubicBezTo>
                  <a:pt x="562338" y="-9909"/>
                  <a:pt x="715466" y="15008"/>
                  <a:pt x="825910" y="0"/>
                </a:cubicBezTo>
                <a:cubicBezTo>
                  <a:pt x="826368" y="410606"/>
                  <a:pt x="809362" y="573044"/>
                  <a:pt x="825910" y="826994"/>
                </a:cubicBezTo>
                <a:cubicBezTo>
                  <a:pt x="842458" y="1080944"/>
                  <a:pt x="805341" y="1140192"/>
                  <a:pt x="825910" y="1378324"/>
                </a:cubicBezTo>
                <a:cubicBezTo>
                  <a:pt x="846480" y="1616456"/>
                  <a:pt x="820871" y="1657627"/>
                  <a:pt x="825910" y="1860737"/>
                </a:cubicBezTo>
                <a:cubicBezTo>
                  <a:pt x="830949" y="2063847"/>
                  <a:pt x="846770" y="2362995"/>
                  <a:pt x="825910" y="2687731"/>
                </a:cubicBezTo>
                <a:cubicBezTo>
                  <a:pt x="805050" y="3012467"/>
                  <a:pt x="813430" y="3295524"/>
                  <a:pt x="825910" y="3514726"/>
                </a:cubicBezTo>
                <a:cubicBezTo>
                  <a:pt x="838390" y="3733929"/>
                  <a:pt x="860016" y="3964921"/>
                  <a:pt x="825910" y="4272804"/>
                </a:cubicBezTo>
                <a:cubicBezTo>
                  <a:pt x="791804" y="4580687"/>
                  <a:pt x="807363" y="4636158"/>
                  <a:pt x="825910" y="4755217"/>
                </a:cubicBezTo>
                <a:cubicBezTo>
                  <a:pt x="844457" y="4874276"/>
                  <a:pt x="803261" y="5098290"/>
                  <a:pt x="825910" y="5237630"/>
                </a:cubicBezTo>
                <a:cubicBezTo>
                  <a:pt x="848559" y="5376970"/>
                  <a:pt x="856015" y="5700754"/>
                  <a:pt x="825910" y="5926792"/>
                </a:cubicBezTo>
                <a:cubicBezTo>
                  <a:pt x="795805" y="6152830"/>
                  <a:pt x="815700" y="6562904"/>
                  <a:pt x="825910" y="6891619"/>
                </a:cubicBezTo>
                <a:cubicBezTo>
                  <a:pt x="720079" y="6900441"/>
                  <a:pt x="577230" y="6892663"/>
                  <a:pt x="429473" y="6891619"/>
                </a:cubicBezTo>
                <a:cubicBezTo>
                  <a:pt x="281716" y="6890575"/>
                  <a:pt x="153688" y="6876139"/>
                  <a:pt x="0" y="6891619"/>
                </a:cubicBezTo>
                <a:cubicBezTo>
                  <a:pt x="8572" y="6605855"/>
                  <a:pt x="23455" y="6448793"/>
                  <a:pt x="0" y="6133541"/>
                </a:cubicBezTo>
                <a:cubicBezTo>
                  <a:pt x="-23455" y="5818289"/>
                  <a:pt x="-447" y="5689068"/>
                  <a:pt x="0" y="5306547"/>
                </a:cubicBezTo>
                <a:cubicBezTo>
                  <a:pt x="447" y="4924026"/>
                  <a:pt x="-957" y="5053560"/>
                  <a:pt x="0" y="4824133"/>
                </a:cubicBezTo>
                <a:cubicBezTo>
                  <a:pt x="957" y="4594706"/>
                  <a:pt x="38016" y="4226199"/>
                  <a:pt x="0" y="3997139"/>
                </a:cubicBezTo>
                <a:cubicBezTo>
                  <a:pt x="-38016" y="3768079"/>
                  <a:pt x="6003" y="3567911"/>
                  <a:pt x="0" y="3445810"/>
                </a:cubicBezTo>
                <a:cubicBezTo>
                  <a:pt x="-6003" y="3323709"/>
                  <a:pt x="-19749" y="3014781"/>
                  <a:pt x="0" y="2756648"/>
                </a:cubicBezTo>
                <a:cubicBezTo>
                  <a:pt x="19749" y="2498515"/>
                  <a:pt x="-29800" y="2154480"/>
                  <a:pt x="0" y="1929653"/>
                </a:cubicBezTo>
                <a:cubicBezTo>
                  <a:pt x="29800" y="1704826"/>
                  <a:pt x="-7752" y="1665028"/>
                  <a:pt x="0" y="1447240"/>
                </a:cubicBezTo>
                <a:cubicBezTo>
                  <a:pt x="7752" y="1229452"/>
                  <a:pt x="15953" y="956453"/>
                  <a:pt x="0" y="758078"/>
                </a:cubicBezTo>
                <a:cubicBezTo>
                  <a:pt x="-15953" y="559703"/>
                  <a:pt x="2727" y="232436"/>
                  <a:pt x="0" y="0"/>
                </a:cubicBezTo>
                <a:close/>
              </a:path>
              <a:path w="825910" h="6891619" stroke="0" extrusionOk="0">
                <a:moveTo>
                  <a:pt x="0" y="0"/>
                </a:moveTo>
                <a:cubicBezTo>
                  <a:pt x="189230" y="-10551"/>
                  <a:pt x="282314" y="-14519"/>
                  <a:pt x="412955" y="0"/>
                </a:cubicBezTo>
                <a:cubicBezTo>
                  <a:pt x="543596" y="14519"/>
                  <a:pt x="647084" y="-4098"/>
                  <a:pt x="825910" y="0"/>
                </a:cubicBezTo>
                <a:cubicBezTo>
                  <a:pt x="830369" y="240999"/>
                  <a:pt x="824419" y="322128"/>
                  <a:pt x="825910" y="482413"/>
                </a:cubicBezTo>
                <a:cubicBezTo>
                  <a:pt x="827401" y="642698"/>
                  <a:pt x="806121" y="848665"/>
                  <a:pt x="825910" y="1102659"/>
                </a:cubicBezTo>
                <a:cubicBezTo>
                  <a:pt x="845699" y="1356653"/>
                  <a:pt x="841815" y="1622285"/>
                  <a:pt x="825910" y="1860737"/>
                </a:cubicBezTo>
                <a:cubicBezTo>
                  <a:pt x="810005" y="2099189"/>
                  <a:pt x="808334" y="2173088"/>
                  <a:pt x="825910" y="2343150"/>
                </a:cubicBezTo>
                <a:cubicBezTo>
                  <a:pt x="843486" y="2513212"/>
                  <a:pt x="802574" y="2887962"/>
                  <a:pt x="825910" y="3032312"/>
                </a:cubicBezTo>
                <a:cubicBezTo>
                  <a:pt x="849246" y="3176662"/>
                  <a:pt x="832002" y="3468164"/>
                  <a:pt x="825910" y="3790390"/>
                </a:cubicBezTo>
                <a:cubicBezTo>
                  <a:pt x="819818" y="4112616"/>
                  <a:pt x="826489" y="4366528"/>
                  <a:pt x="825910" y="4548469"/>
                </a:cubicBezTo>
                <a:cubicBezTo>
                  <a:pt x="825331" y="4730410"/>
                  <a:pt x="802129" y="5121654"/>
                  <a:pt x="825910" y="5306547"/>
                </a:cubicBezTo>
                <a:cubicBezTo>
                  <a:pt x="849691" y="5491440"/>
                  <a:pt x="797746" y="5786450"/>
                  <a:pt x="825910" y="6133541"/>
                </a:cubicBezTo>
                <a:cubicBezTo>
                  <a:pt x="854074" y="6480632"/>
                  <a:pt x="823269" y="6568180"/>
                  <a:pt x="825910" y="6891619"/>
                </a:cubicBezTo>
                <a:cubicBezTo>
                  <a:pt x="681919" y="6898453"/>
                  <a:pt x="575948" y="6903586"/>
                  <a:pt x="429473" y="6891619"/>
                </a:cubicBezTo>
                <a:cubicBezTo>
                  <a:pt x="282998" y="6879652"/>
                  <a:pt x="137206" y="6872589"/>
                  <a:pt x="0" y="6891619"/>
                </a:cubicBezTo>
                <a:cubicBezTo>
                  <a:pt x="-13963" y="6647542"/>
                  <a:pt x="-12326" y="6458949"/>
                  <a:pt x="0" y="6340289"/>
                </a:cubicBezTo>
                <a:cubicBezTo>
                  <a:pt x="12326" y="6221629"/>
                  <a:pt x="-27235" y="5692125"/>
                  <a:pt x="0" y="5513295"/>
                </a:cubicBezTo>
                <a:cubicBezTo>
                  <a:pt x="27235" y="5334465"/>
                  <a:pt x="-3398" y="5229763"/>
                  <a:pt x="0" y="5030882"/>
                </a:cubicBezTo>
                <a:cubicBezTo>
                  <a:pt x="3398" y="4832001"/>
                  <a:pt x="-21426" y="4678995"/>
                  <a:pt x="0" y="4341720"/>
                </a:cubicBezTo>
                <a:cubicBezTo>
                  <a:pt x="21426" y="4004445"/>
                  <a:pt x="4689" y="3912587"/>
                  <a:pt x="0" y="3514726"/>
                </a:cubicBezTo>
                <a:cubicBezTo>
                  <a:pt x="-4689" y="3116865"/>
                  <a:pt x="2723" y="3250973"/>
                  <a:pt x="0" y="3032312"/>
                </a:cubicBezTo>
                <a:cubicBezTo>
                  <a:pt x="-2723" y="2813651"/>
                  <a:pt x="-36414" y="2447862"/>
                  <a:pt x="0" y="2274234"/>
                </a:cubicBezTo>
                <a:cubicBezTo>
                  <a:pt x="36414" y="2100606"/>
                  <a:pt x="-1242" y="1911653"/>
                  <a:pt x="0" y="1791821"/>
                </a:cubicBezTo>
                <a:cubicBezTo>
                  <a:pt x="1242" y="1671989"/>
                  <a:pt x="10082" y="1420058"/>
                  <a:pt x="0" y="1240491"/>
                </a:cubicBezTo>
                <a:cubicBezTo>
                  <a:pt x="-10082" y="1060924"/>
                  <a:pt x="27728" y="310963"/>
                  <a:pt x="0" y="0"/>
                </a:cubicBezTo>
                <a:close/>
              </a:path>
            </a:pathLst>
          </a:custGeom>
          <a:solidFill>
            <a:srgbClr val="75BCAC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825910" cy="6890825"/>
          </a:xfrm>
          <a:custGeom>
            <a:avLst/>
            <a:gdLst>
              <a:gd name="connsiteX0" fmla="*/ 0 w 825910"/>
              <a:gd name="connsiteY0" fmla="*/ 0 h 6890825"/>
              <a:gd name="connsiteX1" fmla="*/ 429473 w 825910"/>
              <a:gd name="connsiteY1" fmla="*/ 0 h 6890825"/>
              <a:gd name="connsiteX2" fmla="*/ 825910 w 825910"/>
              <a:gd name="connsiteY2" fmla="*/ 0 h 6890825"/>
              <a:gd name="connsiteX3" fmla="*/ 825910 w 825910"/>
              <a:gd name="connsiteY3" fmla="*/ 826899 h 6890825"/>
              <a:gd name="connsiteX4" fmla="*/ 825910 w 825910"/>
              <a:gd name="connsiteY4" fmla="*/ 1584890 h 6890825"/>
              <a:gd name="connsiteX5" fmla="*/ 825910 w 825910"/>
              <a:gd name="connsiteY5" fmla="*/ 2411789 h 6890825"/>
              <a:gd name="connsiteX6" fmla="*/ 825910 w 825910"/>
              <a:gd name="connsiteY6" fmla="*/ 3100871 h 6890825"/>
              <a:gd name="connsiteX7" fmla="*/ 825910 w 825910"/>
              <a:gd name="connsiteY7" fmla="*/ 3721046 h 6890825"/>
              <a:gd name="connsiteX8" fmla="*/ 825910 w 825910"/>
              <a:gd name="connsiteY8" fmla="*/ 4203403 h 6890825"/>
              <a:gd name="connsiteX9" fmla="*/ 825910 w 825910"/>
              <a:gd name="connsiteY9" fmla="*/ 4892486 h 6890825"/>
              <a:gd name="connsiteX10" fmla="*/ 825910 w 825910"/>
              <a:gd name="connsiteY10" fmla="*/ 5512660 h 6890825"/>
              <a:gd name="connsiteX11" fmla="*/ 825910 w 825910"/>
              <a:gd name="connsiteY11" fmla="*/ 5995018 h 6890825"/>
              <a:gd name="connsiteX12" fmla="*/ 825910 w 825910"/>
              <a:gd name="connsiteY12" fmla="*/ 6890825 h 6890825"/>
              <a:gd name="connsiteX13" fmla="*/ 437732 w 825910"/>
              <a:gd name="connsiteY13" fmla="*/ 6890825 h 6890825"/>
              <a:gd name="connsiteX14" fmla="*/ 0 w 825910"/>
              <a:gd name="connsiteY14" fmla="*/ 6890825 h 6890825"/>
              <a:gd name="connsiteX15" fmla="*/ 0 w 825910"/>
              <a:gd name="connsiteY15" fmla="*/ 6339559 h 6890825"/>
              <a:gd name="connsiteX16" fmla="*/ 0 w 825910"/>
              <a:gd name="connsiteY16" fmla="*/ 5581568 h 6890825"/>
              <a:gd name="connsiteX17" fmla="*/ 0 w 825910"/>
              <a:gd name="connsiteY17" fmla="*/ 4961394 h 6890825"/>
              <a:gd name="connsiteX18" fmla="*/ 0 w 825910"/>
              <a:gd name="connsiteY18" fmla="*/ 4203403 h 6890825"/>
              <a:gd name="connsiteX19" fmla="*/ 0 w 825910"/>
              <a:gd name="connsiteY19" fmla="*/ 3376504 h 6890825"/>
              <a:gd name="connsiteX20" fmla="*/ 0 w 825910"/>
              <a:gd name="connsiteY20" fmla="*/ 2756330 h 6890825"/>
              <a:gd name="connsiteX21" fmla="*/ 0 w 825910"/>
              <a:gd name="connsiteY21" fmla="*/ 2136156 h 6890825"/>
              <a:gd name="connsiteX22" fmla="*/ 0 w 825910"/>
              <a:gd name="connsiteY22" fmla="*/ 1309257 h 6890825"/>
              <a:gd name="connsiteX23" fmla="*/ 0 w 825910"/>
              <a:gd name="connsiteY23" fmla="*/ 757991 h 6890825"/>
              <a:gd name="connsiteX24" fmla="*/ 0 w 825910"/>
              <a:gd name="connsiteY24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0825" fill="none" extrusionOk="0">
                <a:moveTo>
                  <a:pt x="0" y="0"/>
                </a:moveTo>
                <a:cubicBezTo>
                  <a:pt x="193328" y="13447"/>
                  <a:pt x="329279" y="-16590"/>
                  <a:pt x="429473" y="0"/>
                </a:cubicBezTo>
                <a:cubicBezTo>
                  <a:pt x="529667" y="16590"/>
                  <a:pt x="639247" y="2160"/>
                  <a:pt x="825910" y="0"/>
                </a:cubicBezTo>
                <a:cubicBezTo>
                  <a:pt x="807983" y="295933"/>
                  <a:pt x="855230" y="476294"/>
                  <a:pt x="825910" y="826899"/>
                </a:cubicBezTo>
                <a:cubicBezTo>
                  <a:pt x="796590" y="1177504"/>
                  <a:pt x="813614" y="1234663"/>
                  <a:pt x="825910" y="1584890"/>
                </a:cubicBezTo>
                <a:cubicBezTo>
                  <a:pt x="838206" y="1935117"/>
                  <a:pt x="797564" y="2085838"/>
                  <a:pt x="825910" y="2411789"/>
                </a:cubicBezTo>
                <a:cubicBezTo>
                  <a:pt x="854256" y="2737740"/>
                  <a:pt x="847824" y="2877849"/>
                  <a:pt x="825910" y="3100871"/>
                </a:cubicBezTo>
                <a:cubicBezTo>
                  <a:pt x="803996" y="3323893"/>
                  <a:pt x="814330" y="3513169"/>
                  <a:pt x="825910" y="3721046"/>
                </a:cubicBezTo>
                <a:cubicBezTo>
                  <a:pt x="837490" y="3928923"/>
                  <a:pt x="811660" y="4067832"/>
                  <a:pt x="825910" y="4203403"/>
                </a:cubicBezTo>
                <a:cubicBezTo>
                  <a:pt x="840160" y="4338974"/>
                  <a:pt x="823913" y="4570428"/>
                  <a:pt x="825910" y="4892486"/>
                </a:cubicBezTo>
                <a:cubicBezTo>
                  <a:pt x="827907" y="5214544"/>
                  <a:pt x="846563" y="5374992"/>
                  <a:pt x="825910" y="5512660"/>
                </a:cubicBezTo>
                <a:cubicBezTo>
                  <a:pt x="805257" y="5650328"/>
                  <a:pt x="836462" y="5880673"/>
                  <a:pt x="825910" y="5995018"/>
                </a:cubicBezTo>
                <a:cubicBezTo>
                  <a:pt x="815358" y="6109363"/>
                  <a:pt x="817137" y="6662682"/>
                  <a:pt x="825910" y="6890825"/>
                </a:cubicBezTo>
                <a:cubicBezTo>
                  <a:pt x="688822" y="6906661"/>
                  <a:pt x="625793" y="6909469"/>
                  <a:pt x="437732" y="6890825"/>
                </a:cubicBezTo>
                <a:cubicBezTo>
                  <a:pt x="249671" y="6872181"/>
                  <a:pt x="131492" y="6903254"/>
                  <a:pt x="0" y="6890825"/>
                </a:cubicBezTo>
                <a:cubicBezTo>
                  <a:pt x="-8301" y="6731475"/>
                  <a:pt x="-2854" y="6516991"/>
                  <a:pt x="0" y="6339559"/>
                </a:cubicBezTo>
                <a:cubicBezTo>
                  <a:pt x="2854" y="6162127"/>
                  <a:pt x="-31386" y="5875447"/>
                  <a:pt x="0" y="5581568"/>
                </a:cubicBezTo>
                <a:cubicBezTo>
                  <a:pt x="31386" y="5287689"/>
                  <a:pt x="-28139" y="5172889"/>
                  <a:pt x="0" y="4961394"/>
                </a:cubicBezTo>
                <a:cubicBezTo>
                  <a:pt x="28139" y="4749899"/>
                  <a:pt x="21583" y="4390320"/>
                  <a:pt x="0" y="4203403"/>
                </a:cubicBezTo>
                <a:cubicBezTo>
                  <a:pt x="-21583" y="4016486"/>
                  <a:pt x="25110" y="3676786"/>
                  <a:pt x="0" y="3376504"/>
                </a:cubicBezTo>
                <a:cubicBezTo>
                  <a:pt x="-25110" y="3076222"/>
                  <a:pt x="3657" y="2901357"/>
                  <a:pt x="0" y="2756330"/>
                </a:cubicBezTo>
                <a:cubicBezTo>
                  <a:pt x="-3657" y="2611303"/>
                  <a:pt x="-9109" y="2309750"/>
                  <a:pt x="0" y="2136156"/>
                </a:cubicBezTo>
                <a:cubicBezTo>
                  <a:pt x="9109" y="1962562"/>
                  <a:pt x="-25746" y="1685024"/>
                  <a:pt x="0" y="1309257"/>
                </a:cubicBezTo>
                <a:cubicBezTo>
                  <a:pt x="25746" y="933490"/>
                  <a:pt x="-23838" y="877508"/>
                  <a:pt x="0" y="757991"/>
                </a:cubicBezTo>
                <a:cubicBezTo>
                  <a:pt x="23838" y="638474"/>
                  <a:pt x="-2261" y="370551"/>
                  <a:pt x="0" y="0"/>
                </a:cubicBezTo>
                <a:close/>
              </a:path>
              <a:path w="825910" h="6890825" stroke="0" extrusionOk="0">
                <a:moveTo>
                  <a:pt x="0" y="0"/>
                </a:moveTo>
                <a:cubicBezTo>
                  <a:pt x="95717" y="4582"/>
                  <a:pt x="262373" y="16515"/>
                  <a:pt x="404696" y="0"/>
                </a:cubicBezTo>
                <a:cubicBezTo>
                  <a:pt x="547019" y="-16515"/>
                  <a:pt x="616441" y="16299"/>
                  <a:pt x="825910" y="0"/>
                </a:cubicBezTo>
                <a:cubicBezTo>
                  <a:pt x="855464" y="160995"/>
                  <a:pt x="803449" y="456205"/>
                  <a:pt x="825910" y="620174"/>
                </a:cubicBezTo>
                <a:cubicBezTo>
                  <a:pt x="848371" y="784143"/>
                  <a:pt x="837535" y="1069179"/>
                  <a:pt x="825910" y="1378165"/>
                </a:cubicBezTo>
                <a:cubicBezTo>
                  <a:pt x="814285" y="1687151"/>
                  <a:pt x="802315" y="1649646"/>
                  <a:pt x="825910" y="1860523"/>
                </a:cubicBezTo>
                <a:cubicBezTo>
                  <a:pt x="849505" y="2071400"/>
                  <a:pt x="823256" y="2215260"/>
                  <a:pt x="825910" y="2411789"/>
                </a:cubicBezTo>
                <a:cubicBezTo>
                  <a:pt x="828564" y="2608318"/>
                  <a:pt x="839256" y="2746727"/>
                  <a:pt x="825910" y="2894147"/>
                </a:cubicBezTo>
                <a:cubicBezTo>
                  <a:pt x="812564" y="3041567"/>
                  <a:pt x="837829" y="3275123"/>
                  <a:pt x="825910" y="3514321"/>
                </a:cubicBezTo>
                <a:cubicBezTo>
                  <a:pt x="813991" y="3753519"/>
                  <a:pt x="798303" y="3955807"/>
                  <a:pt x="825910" y="4203403"/>
                </a:cubicBezTo>
                <a:cubicBezTo>
                  <a:pt x="853517" y="4450999"/>
                  <a:pt x="831449" y="4682596"/>
                  <a:pt x="825910" y="4892486"/>
                </a:cubicBezTo>
                <a:cubicBezTo>
                  <a:pt x="820371" y="5102376"/>
                  <a:pt x="847787" y="5249220"/>
                  <a:pt x="825910" y="5374844"/>
                </a:cubicBezTo>
                <a:cubicBezTo>
                  <a:pt x="804033" y="5500468"/>
                  <a:pt x="843085" y="5686162"/>
                  <a:pt x="825910" y="5857201"/>
                </a:cubicBezTo>
                <a:cubicBezTo>
                  <a:pt x="808735" y="6028240"/>
                  <a:pt x="848704" y="6458677"/>
                  <a:pt x="825910" y="6890825"/>
                </a:cubicBezTo>
                <a:cubicBezTo>
                  <a:pt x="731663" y="6885136"/>
                  <a:pt x="589667" y="6891616"/>
                  <a:pt x="404696" y="6890825"/>
                </a:cubicBezTo>
                <a:cubicBezTo>
                  <a:pt x="219725" y="6890034"/>
                  <a:pt x="168945" y="6894450"/>
                  <a:pt x="0" y="6890825"/>
                </a:cubicBezTo>
                <a:cubicBezTo>
                  <a:pt x="-29093" y="6742403"/>
                  <a:pt x="2908" y="6502826"/>
                  <a:pt x="0" y="6270651"/>
                </a:cubicBezTo>
                <a:cubicBezTo>
                  <a:pt x="-2908" y="6038476"/>
                  <a:pt x="22646" y="5921533"/>
                  <a:pt x="0" y="5788293"/>
                </a:cubicBezTo>
                <a:cubicBezTo>
                  <a:pt x="-22646" y="5655053"/>
                  <a:pt x="26887" y="5366123"/>
                  <a:pt x="0" y="5237027"/>
                </a:cubicBezTo>
                <a:cubicBezTo>
                  <a:pt x="-26887" y="5107931"/>
                  <a:pt x="-3878" y="4741199"/>
                  <a:pt x="0" y="4616853"/>
                </a:cubicBezTo>
                <a:cubicBezTo>
                  <a:pt x="3878" y="4492507"/>
                  <a:pt x="-14752" y="4283441"/>
                  <a:pt x="0" y="3996678"/>
                </a:cubicBezTo>
                <a:cubicBezTo>
                  <a:pt x="14752" y="3709916"/>
                  <a:pt x="-25681" y="3458163"/>
                  <a:pt x="0" y="3169779"/>
                </a:cubicBezTo>
                <a:cubicBezTo>
                  <a:pt x="25681" y="2881395"/>
                  <a:pt x="6282" y="2756899"/>
                  <a:pt x="0" y="2618513"/>
                </a:cubicBezTo>
                <a:cubicBezTo>
                  <a:pt x="-6282" y="2480127"/>
                  <a:pt x="-1133" y="2198707"/>
                  <a:pt x="0" y="1998339"/>
                </a:cubicBezTo>
                <a:cubicBezTo>
                  <a:pt x="1133" y="1797971"/>
                  <a:pt x="12634" y="1456572"/>
                  <a:pt x="0" y="1240348"/>
                </a:cubicBezTo>
                <a:cubicBezTo>
                  <a:pt x="-12634" y="1024124"/>
                  <a:pt x="-27397" y="872244"/>
                  <a:pt x="0" y="689082"/>
                </a:cubicBezTo>
                <a:cubicBezTo>
                  <a:pt x="27397" y="505920"/>
                  <a:pt x="2061" y="159915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7154" y="-863138"/>
            <a:ext cx="5652333" cy="638632"/>
          </a:xfrm>
        </p:spPr>
        <p:txBody>
          <a:bodyPr>
            <a:normAutofit fontScale="70000" lnSpcReduction="20000"/>
          </a:bodyPr>
          <a:lstStyle/>
          <a:p>
            <a:pPr algn="r"/>
            <a:r>
              <a:rPr lang="es-ES" sz="4800" dirty="0">
                <a:solidFill>
                  <a:schemeClr val="bg1"/>
                </a:solidFill>
                <a:latin typeface="Slackey" panose="02000000000000000000" pitchFamily="2" charset="0"/>
              </a:rPr>
              <a:t>Previo al minijuego…</a:t>
            </a:r>
            <a:endParaRPr lang="es-ES" sz="4000" dirty="0">
              <a:solidFill>
                <a:schemeClr val="bg1"/>
              </a:solidFill>
              <a:latin typeface="Slackey" panose="02000000000000000000" pitchFamily="2" charset="0"/>
            </a:endParaRPr>
          </a:p>
        </p:txBody>
      </p:sp>
      <p:pic>
        <p:nvPicPr>
          <p:cNvPr id="23" name="Picture 10">
            <a:extLst>
              <a:ext uri="{FF2B5EF4-FFF2-40B4-BE49-F238E27FC236}">
                <a16:creationId xmlns:a16="http://schemas.microsoft.com/office/drawing/2014/main" id="{14CFDF3A-F386-4F83-BE79-5C82C80F3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301" y="7386592"/>
            <a:ext cx="5244635" cy="2961130"/>
          </a:xfrm>
          <a:prstGeom prst="roundRect">
            <a:avLst>
              <a:gd name="adj" fmla="val 735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25D839B0-FA3D-4BA5-89BD-E64A8114B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t="323" r="-10" b="1"/>
          <a:stretch/>
        </p:blipFill>
        <p:spPr bwMode="auto">
          <a:xfrm>
            <a:off x="988881" y="1783032"/>
            <a:ext cx="5652333" cy="3211559"/>
          </a:xfrm>
          <a:prstGeom prst="roundRect">
            <a:avLst>
              <a:gd name="adj" fmla="val 508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3">
            <a:extLst>
              <a:ext uri="{FF2B5EF4-FFF2-40B4-BE49-F238E27FC236}">
                <a16:creationId xmlns:a16="http://schemas.microsoft.com/office/drawing/2014/main" id="{CCD7D82B-C896-4E8A-AFE4-9BC87DD17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873" y="542583"/>
            <a:ext cx="3349493" cy="1877025"/>
          </a:xfrm>
          <a:prstGeom prst="roundRect">
            <a:avLst>
              <a:gd name="adj" fmla="val 746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2">
            <a:extLst>
              <a:ext uri="{FF2B5EF4-FFF2-40B4-BE49-F238E27FC236}">
                <a16:creationId xmlns:a16="http://schemas.microsoft.com/office/drawing/2014/main" id="{E3E1B6EC-5EDE-42A8-BF49-319775AE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189" y="2619851"/>
            <a:ext cx="3264861" cy="1832498"/>
          </a:xfrm>
          <a:prstGeom prst="roundRect">
            <a:avLst>
              <a:gd name="adj" fmla="val 659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1">
            <a:extLst>
              <a:ext uri="{FF2B5EF4-FFF2-40B4-BE49-F238E27FC236}">
                <a16:creationId xmlns:a16="http://schemas.microsoft.com/office/drawing/2014/main" id="{83A3A1ED-7B29-4F9E-8A22-9FFDC4182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768" y="4652593"/>
            <a:ext cx="3259702" cy="1832497"/>
          </a:xfrm>
          <a:prstGeom prst="roundRect">
            <a:avLst>
              <a:gd name="adj" fmla="val 608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ubtítulo 2">
            <a:extLst>
              <a:ext uri="{FF2B5EF4-FFF2-40B4-BE49-F238E27FC236}">
                <a16:creationId xmlns:a16="http://schemas.microsoft.com/office/drawing/2014/main" id="{488EAB2D-3C84-4E43-9E16-737F885BF11D}"/>
              </a:ext>
            </a:extLst>
          </p:cNvPr>
          <p:cNvSpPr txBox="1">
            <a:spLocks/>
          </p:cNvSpPr>
          <p:nvPr/>
        </p:nvSpPr>
        <p:spPr>
          <a:xfrm>
            <a:off x="8506982" y="7724119"/>
            <a:ext cx="2880488" cy="638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3200" baseline="-25000" dirty="0">
                <a:solidFill>
                  <a:schemeClr val="bg1"/>
                </a:solidFill>
                <a:latin typeface="Glegoo" pitchFamily="2" charset="0"/>
                <a:cs typeface="Glegoo" pitchFamily="2" charset="0"/>
              </a:rPr>
              <a:t>Lore</a:t>
            </a:r>
            <a:endParaRPr lang="es-ES" sz="4000" baseline="-25000" dirty="0">
              <a:solidFill>
                <a:schemeClr val="bg1"/>
              </a:solidFill>
              <a:latin typeface="Glegoo" pitchFamily="2" charset="0"/>
              <a:cs typeface="Glegoo" pitchFamily="2" charset="0"/>
            </a:endParaRPr>
          </a:p>
        </p:txBody>
      </p:sp>
      <p:sp>
        <p:nvSpPr>
          <p:cNvPr id="28" name="Subtítulo 2">
            <a:extLst>
              <a:ext uri="{FF2B5EF4-FFF2-40B4-BE49-F238E27FC236}">
                <a16:creationId xmlns:a16="http://schemas.microsoft.com/office/drawing/2014/main" id="{938D1374-1B44-45DA-B17B-2CE24717C42C}"/>
              </a:ext>
            </a:extLst>
          </p:cNvPr>
          <p:cNvSpPr txBox="1">
            <a:spLocks/>
          </p:cNvSpPr>
          <p:nvPr/>
        </p:nvSpPr>
        <p:spPr>
          <a:xfrm>
            <a:off x="-407883" y="5249525"/>
            <a:ext cx="5652333" cy="638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3200" dirty="0">
                <a:solidFill>
                  <a:schemeClr val="bg1"/>
                </a:solidFill>
                <a:latin typeface="Glegoo" pitchFamily="2" charset="0"/>
                <a:cs typeface="Glegoo" pitchFamily="2" charset="0"/>
              </a:rPr>
              <a:t>Instrucciones</a:t>
            </a:r>
            <a:endParaRPr lang="es-ES" sz="2800" dirty="0">
              <a:solidFill>
                <a:schemeClr val="bg1"/>
              </a:solidFill>
              <a:latin typeface="Glegoo" pitchFamily="2" charset="0"/>
              <a:cs typeface="Glegoo" pitchFamily="2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A884EFD-75F9-490E-A1C9-8283C9FE9B8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3504" y="473471"/>
            <a:ext cx="3348000" cy="1869547"/>
          </a:xfrm>
          <a:prstGeom prst="roundRect">
            <a:avLst>
              <a:gd name="adj" fmla="val 693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A57C5CC-7201-43C1-B93D-EF1C0EAAE1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3504" y="4682717"/>
            <a:ext cx="3348000" cy="1878435"/>
          </a:xfrm>
          <a:prstGeom prst="roundRect">
            <a:avLst>
              <a:gd name="adj" fmla="val 680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520FC83-F71B-4AA3-850C-E3C7331109A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3504" y="2573287"/>
            <a:ext cx="3348000" cy="1879162"/>
          </a:xfrm>
          <a:prstGeom prst="roundRect">
            <a:avLst>
              <a:gd name="adj" fmla="val 62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485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0" y="770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2667474" cy="6869974"/>
          </a:xfrm>
          <a:custGeom>
            <a:avLst/>
            <a:gdLst>
              <a:gd name="connsiteX0" fmla="*/ 0 w 12667474"/>
              <a:gd name="connsiteY0" fmla="*/ 0 h 6869974"/>
              <a:gd name="connsiteX1" fmla="*/ 793384 w 12667474"/>
              <a:gd name="connsiteY1" fmla="*/ 0 h 6869974"/>
              <a:gd name="connsiteX2" fmla="*/ 1713443 w 12667474"/>
              <a:gd name="connsiteY2" fmla="*/ 0 h 6869974"/>
              <a:gd name="connsiteX3" fmla="*/ 2506826 w 12667474"/>
              <a:gd name="connsiteY3" fmla="*/ 0 h 6869974"/>
              <a:gd name="connsiteX4" fmla="*/ 2793511 w 12667474"/>
              <a:gd name="connsiteY4" fmla="*/ 0 h 6869974"/>
              <a:gd name="connsiteX5" fmla="*/ 3333546 w 12667474"/>
              <a:gd name="connsiteY5" fmla="*/ 0 h 6869974"/>
              <a:gd name="connsiteX6" fmla="*/ 3873580 w 12667474"/>
              <a:gd name="connsiteY6" fmla="*/ 0 h 6869974"/>
              <a:gd name="connsiteX7" fmla="*/ 4286940 w 12667474"/>
              <a:gd name="connsiteY7" fmla="*/ 0 h 6869974"/>
              <a:gd name="connsiteX8" fmla="*/ 4953649 w 12667474"/>
              <a:gd name="connsiteY8" fmla="*/ 0 h 6869974"/>
              <a:gd name="connsiteX9" fmla="*/ 5493683 w 12667474"/>
              <a:gd name="connsiteY9" fmla="*/ 0 h 6869974"/>
              <a:gd name="connsiteX10" fmla="*/ 5780368 w 12667474"/>
              <a:gd name="connsiteY10" fmla="*/ 0 h 6869974"/>
              <a:gd name="connsiteX11" fmla="*/ 6320403 w 12667474"/>
              <a:gd name="connsiteY11" fmla="*/ 0 h 6869974"/>
              <a:gd name="connsiteX12" fmla="*/ 6733762 w 12667474"/>
              <a:gd name="connsiteY12" fmla="*/ 0 h 6869974"/>
              <a:gd name="connsiteX13" fmla="*/ 7653821 w 12667474"/>
              <a:gd name="connsiteY13" fmla="*/ 0 h 6869974"/>
              <a:gd name="connsiteX14" fmla="*/ 8320530 w 12667474"/>
              <a:gd name="connsiteY14" fmla="*/ 0 h 6869974"/>
              <a:gd name="connsiteX15" fmla="*/ 8987239 w 12667474"/>
              <a:gd name="connsiteY15" fmla="*/ 0 h 6869974"/>
              <a:gd name="connsiteX16" fmla="*/ 9907298 w 12667474"/>
              <a:gd name="connsiteY16" fmla="*/ 0 h 6869974"/>
              <a:gd name="connsiteX17" fmla="*/ 10700682 w 12667474"/>
              <a:gd name="connsiteY17" fmla="*/ 0 h 6869974"/>
              <a:gd name="connsiteX18" fmla="*/ 10987367 w 12667474"/>
              <a:gd name="connsiteY18" fmla="*/ 0 h 6869974"/>
              <a:gd name="connsiteX19" fmla="*/ 11400727 w 12667474"/>
              <a:gd name="connsiteY19" fmla="*/ 0 h 6869974"/>
              <a:gd name="connsiteX20" fmla="*/ 11687412 w 12667474"/>
              <a:gd name="connsiteY20" fmla="*/ 0 h 6869974"/>
              <a:gd name="connsiteX21" fmla="*/ 12667474 w 12667474"/>
              <a:gd name="connsiteY21" fmla="*/ 0 h 6869974"/>
              <a:gd name="connsiteX22" fmla="*/ 12667474 w 12667474"/>
              <a:gd name="connsiteY22" fmla="*/ 824397 h 6869974"/>
              <a:gd name="connsiteX23" fmla="*/ 12667474 w 12667474"/>
              <a:gd name="connsiteY23" fmla="*/ 1373995 h 6869974"/>
              <a:gd name="connsiteX24" fmla="*/ 12667474 w 12667474"/>
              <a:gd name="connsiteY24" fmla="*/ 1923593 h 6869974"/>
              <a:gd name="connsiteX25" fmla="*/ 12667474 w 12667474"/>
              <a:gd name="connsiteY25" fmla="*/ 2679290 h 6869974"/>
              <a:gd name="connsiteX26" fmla="*/ 12667474 w 12667474"/>
              <a:gd name="connsiteY26" fmla="*/ 3503687 h 6869974"/>
              <a:gd name="connsiteX27" fmla="*/ 12667474 w 12667474"/>
              <a:gd name="connsiteY27" fmla="*/ 4259384 h 6869974"/>
              <a:gd name="connsiteX28" fmla="*/ 12667474 w 12667474"/>
              <a:gd name="connsiteY28" fmla="*/ 5083781 h 6869974"/>
              <a:gd name="connsiteX29" fmla="*/ 12667474 w 12667474"/>
              <a:gd name="connsiteY29" fmla="*/ 5770778 h 6869974"/>
              <a:gd name="connsiteX30" fmla="*/ 12667474 w 12667474"/>
              <a:gd name="connsiteY30" fmla="*/ 6869974 h 6869974"/>
              <a:gd name="connsiteX31" fmla="*/ 12254114 w 12667474"/>
              <a:gd name="connsiteY31" fmla="*/ 6869974 h 6869974"/>
              <a:gd name="connsiteX32" fmla="*/ 11334056 w 12667474"/>
              <a:gd name="connsiteY32" fmla="*/ 6869974 h 6869974"/>
              <a:gd name="connsiteX33" fmla="*/ 11047371 w 12667474"/>
              <a:gd name="connsiteY33" fmla="*/ 6869974 h 6869974"/>
              <a:gd name="connsiteX34" fmla="*/ 10127312 w 12667474"/>
              <a:gd name="connsiteY34" fmla="*/ 6869974 h 6869974"/>
              <a:gd name="connsiteX35" fmla="*/ 9587278 w 12667474"/>
              <a:gd name="connsiteY35" fmla="*/ 6869974 h 6869974"/>
              <a:gd name="connsiteX36" fmla="*/ 9173918 w 12667474"/>
              <a:gd name="connsiteY36" fmla="*/ 6869974 h 6869974"/>
              <a:gd name="connsiteX37" fmla="*/ 8760558 w 12667474"/>
              <a:gd name="connsiteY37" fmla="*/ 6869974 h 6869974"/>
              <a:gd name="connsiteX38" fmla="*/ 8473873 w 12667474"/>
              <a:gd name="connsiteY38" fmla="*/ 6869974 h 6869974"/>
              <a:gd name="connsiteX39" fmla="*/ 8187188 w 12667474"/>
              <a:gd name="connsiteY39" fmla="*/ 6869974 h 6869974"/>
              <a:gd name="connsiteX40" fmla="*/ 7267130 w 12667474"/>
              <a:gd name="connsiteY40" fmla="*/ 6869974 h 6869974"/>
              <a:gd name="connsiteX41" fmla="*/ 6473746 w 12667474"/>
              <a:gd name="connsiteY41" fmla="*/ 6869974 h 6869974"/>
              <a:gd name="connsiteX42" fmla="*/ 5807037 w 12667474"/>
              <a:gd name="connsiteY42" fmla="*/ 6869974 h 6869974"/>
              <a:gd name="connsiteX43" fmla="*/ 5393677 w 12667474"/>
              <a:gd name="connsiteY43" fmla="*/ 6869974 h 6869974"/>
              <a:gd name="connsiteX44" fmla="*/ 4473618 w 12667474"/>
              <a:gd name="connsiteY44" fmla="*/ 6869974 h 6869974"/>
              <a:gd name="connsiteX45" fmla="*/ 4186934 w 12667474"/>
              <a:gd name="connsiteY45" fmla="*/ 6869974 h 6869974"/>
              <a:gd name="connsiteX46" fmla="*/ 3393550 w 12667474"/>
              <a:gd name="connsiteY46" fmla="*/ 6869974 h 6869974"/>
              <a:gd name="connsiteX47" fmla="*/ 2980190 w 12667474"/>
              <a:gd name="connsiteY47" fmla="*/ 6869974 h 6869974"/>
              <a:gd name="connsiteX48" fmla="*/ 2186806 w 12667474"/>
              <a:gd name="connsiteY48" fmla="*/ 6869974 h 6869974"/>
              <a:gd name="connsiteX49" fmla="*/ 1646772 w 12667474"/>
              <a:gd name="connsiteY49" fmla="*/ 6869974 h 6869974"/>
              <a:gd name="connsiteX50" fmla="*/ 1106737 w 12667474"/>
              <a:gd name="connsiteY50" fmla="*/ 6869974 h 6869974"/>
              <a:gd name="connsiteX51" fmla="*/ 0 w 12667474"/>
              <a:gd name="connsiteY51" fmla="*/ 6869974 h 6869974"/>
              <a:gd name="connsiteX52" fmla="*/ 0 w 12667474"/>
              <a:gd name="connsiteY52" fmla="*/ 6389076 h 6869974"/>
              <a:gd name="connsiteX53" fmla="*/ 0 w 12667474"/>
              <a:gd name="connsiteY53" fmla="*/ 5633379 h 6869974"/>
              <a:gd name="connsiteX54" fmla="*/ 0 w 12667474"/>
              <a:gd name="connsiteY54" fmla="*/ 4808982 h 6869974"/>
              <a:gd name="connsiteX55" fmla="*/ 0 w 12667474"/>
              <a:gd name="connsiteY55" fmla="*/ 4121984 h 6869974"/>
              <a:gd name="connsiteX56" fmla="*/ 0 w 12667474"/>
              <a:gd name="connsiteY56" fmla="*/ 3572386 h 6869974"/>
              <a:gd name="connsiteX57" fmla="*/ 0 w 12667474"/>
              <a:gd name="connsiteY57" fmla="*/ 3091488 h 6869974"/>
              <a:gd name="connsiteX58" fmla="*/ 0 w 12667474"/>
              <a:gd name="connsiteY58" fmla="*/ 2473191 h 6869974"/>
              <a:gd name="connsiteX59" fmla="*/ 0 w 12667474"/>
              <a:gd name="connsiteY59" fmla="*/ 1923593 h 6869974"/>
              <a:gd name="connsiteX60" fmla="*/ 0 w 12667474"/>
              <a:gd name="connsiteY60" fmla="*/ 1167896 h 6869974"/>
              <a:gd name="connsiteX61" fmla="*/ 0 w 12667474"/>
              <a:gd name="connsiteY61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667474" h="6869974" fill="none" extrusionOk="0">
                <a:moveTo>
                  <a:pt x="0" y="0"/>
                </a:moveTo>
                <a:cubicBezTo>
                  <a:pt x="200167" y="3636"/>
                  <a:pt x="536791" y="23323"/>
                  <a:pt x="793384" y="0"/>
                </a:cubicBezTo>
                <a:cubicBezTo>
                  <a:pt x="1049977" y="-23323"/>
                  <a:pt x="1295005" y="-41052"/>
                  <a:pt x="1713443" y="0"/>
                </a:cubicBezTo>
                <a:cubicBezTo>
                  <a:pt x="2131881" y="41052"/>
                  <a:pt x="2148683" y="7315"/>
                  <a:pt x="2506826" y="0"/>
                </a:cubicBezTo>
                <a:cubicBezTo>
                  <a:pt x="2864969" y="-7315"/>
                  <a:pt x="2663205" y="3669"/>
                  <a:pt x="2793511" y="0"/>
                </a:cubicBezTo>
                <a:cubicBezTo>
                  <a:pt x="2923817" y="-3669"/>
                  <a:pt x="3109929" y="5151"/>
                  <a:pt x="3333546" y="0"/>
                </a:cubicBezTo>
                <a:cubicBezTo>
                  <a:pt x="3557164" y="-5151"/>
                  <a:pt x="3652301" y="25036"/>
                  <a:pt x="3873580" y="0"/>
                </a:cubicBezTo>
                <a:cubicBezTo>
                  <a:pt x="4094859" y="-25036"/>
                  <a:pt x="4173486" y="-12608"/>
                  <a:pt x="4286940" y="0"/>
                </a:cubicBezTo>
                <a:cubicBezTo>
                  <a:pt x="4400394" y="12608"/>
                  <a:pt x="4795912" y="10497"/>
                  <a:pt x="4953649" y="0"/>
                </a:cubicBezTo>
                <a:cubicBezTo>
                  <a:pt x="5111386" y="-10497"/>
                  <a:pt x="5272118" y="-17384"/>
                  <a:pt x="5493683" y="0"/>
                </a:cubicBezTo>
                <a:cubicBezTo>
                  <a:pt x="5715248" y="17384"/>
                  <a:pt x="5689053" y="7694"/>
                  <a:pt x="5780368" y="0"/>
                </a:cubicBezTo>
                <a:cubicBezTo>
                  <a:pt x="5871683" y="-7694"/>
                  <a:pt x="6051373" y="-15092"/>
                  <a:pt x="6320403" y="0"/>
                </a:cubicBezTo>
                <a:cubicBezTo>
                  <a:pt x="6589433" y="15092"/>
                  <a:pt x="6614006" y="8539"/>
                  <a:pt x="6733762" y="0"/>
                </a:cubicBezTo>
                <a:cubicBezTo>
                  <a:pt x="6853518" y="-8539"/>
                  <a:pt x="7364168" y="10847"/>
                  <a:pt x="7653821" y="0"/>
                </a:cubicBezTo>
                <a:cubicBezTo>
                  <a:pt x="7943474" y="-10847"/>
                  <a:pt x="8097541" y="17578"/>
                  <a:pt x="8320530" y="0"/>
                </a:cubicBezTo>
                <a:cubicBezTo>
                  <a:pt x="8543519" y="-17578"/>
                  <a:pt x="8772582" y="13439"/>
                  <a:pt x="8987239" y="0"/>
                </a:cubicBezTo>
                <a:cubicBezTo>
                  <a:pt x="9201896" y="-13439"/>
                  <a:pt x="9612178" y="21771"/>
                  <a:pt x="9907298" y="0"/>
                </a:cubicBezTo>
                <a:cubicBezTo>
                  <a:pt x="10202418" y="-21771"/>
                  <a:pt x="10309034" y="36562"/>
                  <a:pt x="10700682" y="0"/>
                </a:cubicBezTo>
                <a:cubicBezTo>
                  <a:pt x="11092330" y="-36562"/>
                  <a:pt x="10858435" y="-1883"/>
                  <a:pt x="10987367" y="0"/>
                </a:cubicBezTo>
                <a:cubicBezTo>
                  <a:pt x="11116300" y="1883"/>
                  <a:pt x="11210622" y="-17977"/>
                  <a:pt x="11400727" y="0"/>
                </a:cubicBezTo>
                <a:cubicBezTo>
                  <a:pt x="11590832" y="17977"/>
                  <a:pt x="11601729" y="-10941"/>
                  <a:pt x="11687412" y="0"/>
                </a:cubicBezTo>
                <a:cubicBezTo>
                  <a:pt x="11773095" y="10941"/>
                  <a:pt x="12410544" y="20662"/>
                  <a:pt x="12667474" y="0"/>
                </a:cubicBezTo>
                <a:cubicBezTo>
                  <a:pt x="12673605" y="221232"/>
                  <a:pt x="12641991" y="588476"/>
                  <a:pt x="12667474" y="824397"/>
                </a:cubicBezTo>
                <a:cubicBezTo>
                  <a:pt x="12692957" y="1060318"/>
                  <a:pt x="12660544" y="1228946"/>
                  <a:pt x="12667474" y="1373995"/>
                </a:cubicBezTo>
                <a:cubicBezTo>
                  <a:pt x="12674404" y="1519044"/>
                  <a:pt x="12668078" y="1709793"/>
                  <a:pt x="12667474" y="1923593"/>
                </a:cubicBezTo>
                <a:cubicBezTo>
                  <a:pt x="12666870" y="2137393"/>
                  <a:pt x="12664026" y="2336342"/>
                  <a:pt x="12667474" y="2679290"/>
                </a:cubicBezTo>
                <a:cubicBezTo>
                  <a:pt x="12670922" y="3022238"/>
                  <a:pt x="12696107" y="3293494"/>
                  <a:pt x="12667474" y="3503687"/>
                </a:cubicBezTo>
                <a:cubicBezTo>
                  <a:pt x="12638841" y="3713880"/>
                  <a:pt x="12702338" y="3987184"/>
                  <a:pt x="12667474" y="4259384"/>
                </a:cubicBezTo>
                <a:cubicBezTo>
                  <a:pt x="12632610" y="4531584"/>
                  <a:pt x="12642641" y="4775648"/>
                  <a:pt x="12667474" y="5083781"/>
                </a:cubicBezTo>
                <a:cubicBezTo>
                  <a:pt x="12692307" y="5391914"/>
                  <a:pt x="12697755" y="5541407"/>
                  <a:pt x="12667474" y="5770778"/>
                </a:cubicBezTo>
                <a:cubicBezTo>
                  <a:pt x="12637193" y="6000149"/>
                  <a:pt x="12614875" y="6341843"/>
                  <a:pt x="12667474" y="6869974"/>
                </a:cubicBezTo>
                <a:cubicBezTo>
                  <a:pt x="12552798" y="6860925"/>
                  <a:pt x="12395756" y="6879147"/>
                  <a:pt x="12254114" y="6869974"/>
                </a:cubicBezTo>
                <a:cubicBezTo>
                  <a:pt x="12112472" y="6860801"/>
                  <a:pt x="11629542" y="6876602"/>
                  <a:pt x="11334056" y="6869974"/>
                </a:cubicBezTo>
                <a:cubicBezTo>
                  <a:pt x="11038570" y="6863346"/>
                  <a:pt x="11136163" y="6860989"/>
                  <a:pt x="11047371" y="6869974"/>
                </a:cubicBezTo>
                <a:cubicBezTo>
                  <a:pt x="10958579" y="6878959"/>
                  <a:pt x="10368599" y="6877639"/>
                  <a:pt x="10127312" y="6869974"/>
                </a:cubicBezTo>
                <a:cubicBezTo>
                  <a:pt x="9886025" y="6862309"/>
                  <a:pt x="9780061" y="6886367"/>
                  <a:pt x="9587278" y="6869974"/>
                </a:cubicBezTo>
                <a:cubicBezTo>
                  <a:pt x="9394495" y="6853581"/>
                  <a:pt x="9311218" y="6856046"/>
                  <a:pt x="9173918" y="6869974"/>
                </a:cubicBezTo>
                <a:cubicBezTo>
                  <a:pt x="9036618" y="6883902"/>
                  <a:pt x="8885580" y="6864156"/>
                  <a:pt x="8760558" y="6869974"/>
                </a:cubicBezTo>
                <a:cubicBezTo>
                  <a:pt x="8635536" y="6875792"/>
                  <a:pt x="8562885" y="6858106"/>
                  <a:pt x="8473873" y="6869974"/>
                </a:cubicBezTo>
                <a:cubicBezTo>
                  <a:pt x="8384862" y="6881842"/>
                  <a:pt x="8304990" y="6866861"/>
                  <a:pt x="8187188" y="6869974"/>
                </a:cubicBezTo>
                <a:cubicBezTo>
                  <a:pt x="8069387" y="6873087"/>
                  <a:pt x="7543786" y="6902519"/>
                  <a:pt x="7267130" y="6869974"/>
                </a:cubicBezTo>
                <a:cubicBezTo>
                  <a:pt x="6990474" y="6837429"/>
                  <a:pt x="6704948" y="6833091"/>
                  <a:pt x="6473746" y="6869974"/>
                </a:cubicBezTo>
                <a:cubicBezTo>
                  <a:pt x="6242544" y="6906857"/>
                  <a:pt x="6062311" y="6901338"/>
                  <a:pt x="5807037" y="6869974"/>
                </a:cubicBezTo>
                <a:cubicBezTo>
                  <a:pt x="5551763" y="6838610"/>
                  <a:pt x="5543786" y="6862071"/>
                  <a:pt x="5393677" y="6869974"/>
                </a:cubicBezTo>
                <a:cubicBezTo>
                  <a:pt x="5243568" y="6877877"/>
                  <a:pt x="4822025" y="6837627"/>
                  <a:pt x="4473618" y="6869974"/>
                </a:cubicBezTo>
                <a:cubicBezTo>
                  <a:pt x="4125211" y="6902321"/>
                  <a:pt x="4286605" y="6878804"/>
                  <a:pt x="4186934" y="6869974"/>
                </a:cubicBezTo>
                <a:cubicBezTo>
                  <a:pt x="4087263" y="6861144"/>
                  <a:pt x="3709436" y="6856969"/>
                  <a:pt x="3393550" y="6869974"/>
                </a:cubicBezTo>
                <a:cubicBezTo>
                  <a:pt x="3077664" y="6882979"/>
                  <a:pt x="3069088" y="6860805"/>
                  <a:pt x="2980190" y="6869974"/>
                </a:cubicBezTo>
                <a:cubicBezTo>
                  <a:pt x="2891292" y="6879143"/>
                  <a:pt x="2555165" y="6873798"/>
                  <a:pt x="2186806" y="6869974"/>
                </a:cubicBezTo>
                <a:cubicBezTo>
                  <a:pt x="1818447" y="6866150"/>
                  <a:pt x="1817778" y="6849351"/>
                  <a:pt x="1646772" y="6869974"/>
                </a:cubicBezTo>
                <a:cubicBezTo>
                  <a:pt x="1475766" y="6890597"/>
                  <a:pt x="1265580" y="6887214"/>
                  <a:pt x="1106737" y="6869974"/>
                </a:cubicBezTo>
                <a:cubicBezTo>
                  <a:pt x="947895" y="6852734"/>
                  <a:pt x="411960" y="6874899"/>
                  <a:pt x="0" y="6869974"/>
                </a:cubicBezTo>
                <a:cubicBezTo>
                  <a:pt x="-16378" y="6750943"/>
                  <a:pt x="-23961" y="6583338"/>
                  <a:pt x="0" y="6389076"/>
                </a:cubicBezTo>
                <a:cubicBezTo>
                  <a:pt x="23961" y="6194814"/>
                  <a:pt x="1998" y="5897631"/>
                  <a:pt x="0" y="5633379"/>
                </a:cubicBezTo>
                <a:cubicBezTo>
                  <a:pt x="-1998" y="5369127"/>
                  <a:pt x="-6706" y="5087446"/>
                  <a:pt x="0" y="4808982"/>
                </a:cubicBezTo>
                <a:cubicBezTo>
                  <a:pt x="6706" y="4530518"/>
                  <a:pt x="-875" y="4352683"/>
                  <a:pt x="0" y="4121984"/>
                </a:cubicBezTo>
                <a:cubicBezTo>
                  <a:pt x="875" y="3891285"/>
                  <a:pt x="-25687" y="3753668"/>
                  <a:pt x="0" y="3572386"/>
                </a:cubicBezTo>
                <a:cubicBezTo>
                  <a:pt x="25687" y="3391104"/>
                  <a:pt x="1104" y="3312619"/>
                  <a:pt x="0" y="3091488"/>
                </a:cubicBezTo>
                <a:cubicBezTo>
                  <a:pt x="-1104" y="2870357"/>
                  <a:pt x="-1026" y="2764512"/>
                  <a:pt x="0" y="2473191"/>
                </a:cubicBezTo>
                <a:cubicBezTo>
                  <a:pt x="1026" y="2181870"/>
                  <a:pt x="-13018" y="2184642"/>
                  <a:pt x="0" y="1923593"/>
                </a:cubicBezTo>
                <a:cubicBezTo>
                  <a:pt x="13018" y="1662544"/>
                  <a:pt x="7034" y="1497817"/>
                  <a:pt x="0" y="1167896"/>
                </a:cubicBezTo>
                <a:cubicBezTo>
                  <a:pt x="-7034" y="837975"/>
                  <a:pt x="-22363" y="236597"/>
                  <a:pt x="0" y="0"/>
                </a:cubicBezTo>
                <a:close/>
              </a:path>
              <a:path w="12667474" h="6869974" stroke="0" extrusionOk="0">
                <a:moveTo>
                  <a:pt x="0" y="0"/>
                </a:moveTo>
                <a:cubicBezTo>
                  <a:pt x="202825" y="-9997"/>
                  <a:pt x="301086" y="-5942"/>
                  <a:pt x="540034" y="0"/>
                </a:cubicBezTo>
                <a:cubicBezTo>
                  <a:pt x="778982" y="5942"/>
                  <a:pt x="713751" y="8695"/>
                  <a:pt x="826719" y="0"/>
                </a:cubicBezTo>
                <a:cubicBezTo>
                  <a:pt x="939688" y="-8695"/>
                  <a:pt x="1282501" y="-16575"/>
                  <a:pt x="1620103" y="0"/>
                </a:cubicBezTo>
                <a:cubicBezTo>
                  <a:pt x="1957705" y="16575"/>
                  <a:pt x="1808918" y="-5762"/>
                  <a:pt x="1906788" y="0"/>
                </a:cubicBezTo>
                <a:cubicBezTo>
                  <a:pt x="2004658" y="5762"/>
                  <a:pt x="2057969" y="10969"/>
                  <a:pt x="2193473" y="0"/>
                </a:cubicBezTo>
                <a:cubicBezTo>
                  <a:pt x="2328978" y="-10969"/>
                  <a:pt x="2488474" y="-12848"/>
                  <a:pt x="2606833" y="0"/>
                </a:cubicBezTo>
                <a:cubicBezTo>
                  <a:pt x="2725192" y="12848"/>
                  <a:pt x="2881469" y="25751"/>
                  <a:pt x="3146867" y="0"/>
                </a:cubicBezTo>
                <a:cubicBezTo>
                  <a:pt x="3412265" y="-25751"/>
                  <a:pt x="3628756" y="14532"/>
                  <a:pt x="3813576" y="0"/>
                </a:cubicBezTo>
                <a:cubicBezTo>
                  <a:pt x="3998396" y="-14532"/>
                  <a:pt x="3977316" y="6381"/>
                  <a:pt x="4100261" y="0"/>
                </a:cubicBezTo>
                <a:cubicBezTo>
                  <a:pt x="4223207" y="-6381"/>
                  <a:pt x="4403356" y="-16825"/>
                  <a:pt x="4640296" y="0"/>
                </a:cubicBezTo>
                <a:cubicBezTo>
                  <a:pt x="4877237" y="16825"/>
                  <a:pt x="4839668" y="-5201"/>
                  <a:pt x="4926981" y="0"/>
                </a:cubicBezTo>
                <a:cubicBezTo>
                  <a:pt x="5014295" y="5201"/>
                  <a:pt x="5330899" y="-26279"/>
                  <a:pt x="5593690" y="0"/>
                </a:cubicBezTo>
                <a:cubicBezTo>
                  <a:pt x="5856481" y="26279"/>
                  <a:pt x="5759841" y="182"/>
                  <a:pt x="5880375" y="0"/>
                </a:cubicBezTo>
                <a:cubicBezTo>
                  <a:pt x="6000909" y="-182"/>
                  <a:pt x="6448669" y="26147"/>
                  <a:pt x="6673759" y="0"/>
                </a:cubicBezTo>
                <a:cubicBezTo>
                  <a:pt x="6898849" y="-26147"/>
                  <a:pt x="7308602" y="-1135"/>
                  <a:pt x="7593817" y="0"/>
                </a:cubicBezTo>
                <a:cubicBezTo>
                  <a:pt x="7879032" y="1135"/>
                  <a:pt x="8033493" y="16132"/>
                  <a:pt x="8387201" y="0"/>
                </a:cubicBezTo>
                <a:cubicBezTo>
                  <a:pt x="8740909" y="-16132"/>
                  <a:pt x="8718258" y="1172"/>
                  <a:pt x="8927236" y="0"/>
                </a:cubicBezTo>
                <a:cubicBezTo>
                  <a:pt x="9136214" y="-1172"/>
                  <a:pt x="9227368" y="16879"/>
                  <a:pt x="9340595" y="0"/>
                </a:cubicBezTo>
                <a:cubicBezTo>
                  <a:pt x="9453822" y="-16879"/>
                  <a:pt x="9523810" y="-2128"/>
                  <a:pt x="9627280" y="0"/>
                </a:cubicBezTo>
                <a:cubicBezTo>
                  <a:pt x="9730750" y="2128"/>
                  <a:pt x="10324765" y="-6616"/>
                  <a:pt x="10547339" y="0"/>
                </a:cubicBezTo>
                <a:cubicBezTo>
                  <a:pt x="10769913" y="6616"/>
                  <a:pt x="11272598" y="-11534"/>
                  <a:pt x="11467398" y="0"/>
                </a:cubicBezTo>
                <a:cubicBezTo>
                  <a:pt x="11662198" y="11534"/>
                  <a:pt x="12398206" y="24238"/>
                  <a:pt x="12667474" y="0"/>
                </a:cubicBezTo>
                <a:cubicBezTo>
                  <a:pt x="12641915" y="276961"/>
                  <a:pt x="12666264" y="441218"/>
                  <a:pt x="12667474" y="618298"/>
                </a:cubicBezTo>
                <a:cubicBezTo>
                  <a:pt x="12668684" y="795378"/>
                  <a:pt x="12696439" y="1045544"/>
                  <a:pt x="12667474" y="1442695"/>
                </a:cubicBezTo>
                <a:cubicBezTo>
                  <a:pt x="12638509" y="1839846"/>
                  <a:pt x="12670085" y="1877591"/>
                  <a:pt x="12667474" y="1992292"/>
                </a:cubicBezTo>
                <a:cubicBezTo>
                  <a:pt x="12664863" y="2106993"/>
                  <a:pt x="12707330" y="2427309"/>
                  <a:pt x="12667474" y="2816689"/>
                </a:cubicBezTo>
                <a:cubicBezTo>
                  <a:pt x="12627618" y="3206069"/>
                  <a:pt x="12660509" y="3100332"/>
                  <a:pt x="12667474" y="3366287"/>
                </a:cubicBezTo>
                <a:cubicBezTo>
                  <a:pt x="12674439" y="3632242"/>
                  <a:pt x="12658754" y="3643039"/>
                  <a:pt x="12667474" y="3847185"/>
                </a:cubicBezTo>
                <a:cubicBezTo>
                  <a:pt x="12676194" y="4051331"/>
                  <a:pt x="12656625" y="4290031"/>
                  <a:pt x="12667474" y="4534183"/>
                </a:cubicBezTo>
                <a:cubicBezTo>
                  <a:pt x="12678323" y="4778335"/>
                  <a:pt x="12704621" y="5167932"/>
                  <a:pt x="12667474" y="5358580"/>
                </a:cubicBezTo>
                <a:cubicBezTo>
                  <a:pt x="12630327" y="5549228"/>
                  <a:pt x="12677043" y="5698538"/>
                  <a:pt x="12667474" y="5839478"/>
                </a:cubicBezTo>
                <a:cubicBezTo>
                  <a:pt x="12657905" y="5980418"/>
                  <a:pt x="12634141" y="6596632"/>
                  <a:pt x="12667474" y="6869974"/>
                </a:cubicBezTo>
                <a:cubicBezTo>
                  <a:pt x="12508964" y="6861970"/>
                  <a:pt x="12393113" y="6867260"/>
                  <a:pt x="12127440" y="6869974"/>
                </a:cubicBezTo>
                <a:cubicBezTo>
                  <a:pt x="11861767" y="6872688"/>
                  <a:pt x="11717681" y="6855774"/>
                  <a:pt x="11460730" y="6869974"/>
                </a:cubicBezTo>
                <a:cubicBezTo>
                  <a:pt x="11203779" y="6884175"/>
                  <a:pt x="11086549" y="6850860"/>
                  <a:pt x="10920696" y="6869974"/>
                </a:cubicBezTo>
                <a:cubicBezTo>
                  <a:pt x="10754843" y="6889088"/>
                  <a:pt x="10475610" y="6892380"/>
                  <a:pt x="10253987" y="6869974"/>
                </a:cubicBezTo>
                <a:cubicBezTo>
                  <a:pt x="10032364" y="6847568"/>
                  <a:pt x="9836366" y="6874267"/>
                  <a:pt x="9587278" y="6869974"/>
                </a:cubicBezTo>
                <a:cubicBezTo>
                  <a:pt x="9338190" y="6865681"/>
                  <a:pt x="9182895" y="6873255"/>
                  <a:pt x="8920569" y="6869974"/>
                </a:cubicBezTo>
                <a:cubicBezTo>
                  <a:pt x="8658243" y="6866693"/>
                  <a:pt x="8627372" y="6883868"/>
                  <a:pt x="8507209" y="6869974"/>
                </a:cubicBezTo>
                <a:cubicBezTo>
                  <a:pt x="8387046" y="6856080"/>
                  <a:pt x="8018440" y="6874914"/>
                  <a:pt x="7840500" y="6869974"/>
                </a:cubicBezTo>
                <a:cubicBezTo>
                  <a:pt x="7662560" y="6865034"/>
                  <a:pt x="7481877" y="6873856"/>
                  <a:pt x="7173791" y="6869974"/>
                </a:cubicBezTo>
                <a:cubicBezTo>
                  <a:pt x="6865705" y="6866092"/>
                  <a:pt x="6577939" y="6899998"/>
                  <a:pt x="6253732" y="6869974"/>
                </a:cubicBezTo>
                <a:cubicBezTo>
                  <a:pt x="5929525" y="6839950"/>
                  <a:pt x="5935789" y="6856750"/>
                  <a:pt x="5840372" y="6869974"/>
                </a:cubicBezTo>
                <a:cubicBezTo>
                  <a:pt x="5744955" y="6883198"/>
                  <a:pt x="5311538" y="6844384"/>
                  <a:pt x="4920314" y="6869974"/>
                </a:cubicBezTo>
                <a:cubicBezTo>
                  <a:pt x="4529090" y="6895564"/>
                  <a:pt x="4694297" y="6864417"/>
                  <a:pt x="4633629" y="6869974"/>
                </a:cubicBezTo>
                <a:cubicBezTo>
                  <a:pt x="4572962" y="6875531"/>
                  <a:pt x="4114278" y="6896925"/>
                  <a:pt x="3966919" y="6869974"/>
                </a:cubicBezTo>
                <a:cubicBezTo>
                  <a:pt x="3819560" y="6843024"/>
                  <a:pt x="3809507" y="6876440"/>
                  <a:pt x="3680235" y="6869974"/>
                </a:cubicBezTo>
                <a:cubicBezTo>
                  <a:pt x="3550963" y="6863508"/>
                  <a:pt x="3417225" y="6889806"/>
                  <a:pt x="3266875" y="6869974"/>
                </a:cubicBezTo>
                <a:cubicBezTo>
                  <a:pt x="3116525" y="6850142"/>
                  <a:pt x="2987152" y="6859201"/>
                  <a:pt x="2726840" y="6869974"/>
                </a:cubicBezTo>
                <a:cubicBezTo>
                  <a:pt x="2466528" y="6880747"/>
                  <a:pt x="2244989" y="6834615"/>
                  <a:pt x="1933457" y="6869974"/>
                </a:cubicBezTo>
                <a:cubicBezTo>
                  <a:pt x="1621925" y="6905333"/>
                  <a:pt x="1415996" y="6867095"/>
                  <a:pt x="1266747" y="6869974"/>
                </a:cubicBezTo>
                <a:cubicBezTo>
                  <a:pt x="1117498" y="6872854"/>
                  <a:pt x="1102149" y="6872650"/>
                  <a:pt x="980062" y="6869974"/>
                </a:cubicBezTo>
                <a:cubicBezTo>
                  <a:pt x="857975" y="6867298"/>
                  <a:pt x="404976" y="6848520"/>
                  <a:pt x="0" y="6869974"/>
                </a:cubicBezTo>
                <a:cubicBezTo>
                  <a:pt x="19659" y="6674447"/>
                  <a:pt x="-13871" y="6518657"/>
                  <a:pt x="0" y="6251676"/>
                </a:cubicBezTo>
                <a:cubicBezTo>
                  <a:pt x="13871" y="5984695"/>
                  <a:pt x="40423" y="5733620"/>
                  <a:pt x="0" y="5427279"/>
                </a:cubicBezTo>
                <a:cubicBezTo>
                  <a:pt x="-40423" y="5120938"/>
                  <a:pt x="2238" y="4771589"/>
                  <a:pt x="0" y="4602883"/>
                </a:cubicBezTo>
                <a:cubicBezTo>
                  <a:pt x="-2238" y="4434177"/>
                  <a:pt x="14799" y="4360452"/>
                  <a:pt x="0" y="4121984"/>
                </a:cubicBezTo>
                <a:cubicBezTo>
                  <a:pt x="-14799" y="3883516"/>
                  <a:pt x="-9036" y="3526324"/>
                  <a:pt x="0" y="3366287"/>
                </a:cubicBezTo>
                <a:cubicBezTo>
                  <a:pt x="9036" y="3206250"/>
                  <a:pt x="-7576" y="3057158"/>
                  <a:pt x="0" y="2816689"/>
                </a:cubicBezTo>
                <a:cubicBezTo>
                  <a:pt x="7576" y="2576220"/>
                  <a:pt x="4050" y="2439938"/>
                  <a:pt x="0" y="2198392"/>
                </a:cubicBezTo>
                <a:cubicBezTo>
                  <a:pt x="-4050" y="1956846"/>
                  <a:pt x="-14655" y="1825226"/>
                  <a:pt x="0" y="1648794"/>
                </a:cubicBezTo>
                <a:cubicBezTo>
                  <a:pt x="14655" y="1472362"/>
                  <a:pt x="23911" y="1196818"/>
                  <a:pt x="0" y="893097"/>
                </a:cubicBezTo>
                <a:cubicBezTo>
                  <a:pt x="-23911" y="589376"/>
                  <a:pt x="-39382" y="195766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12665477" cy="6885274"/>
          </a:xfrm>
          <a:custGeom>
            <a:avLst/>
            <a:gdLst>
              <a:gd name="connsiteX0" fmla="*/ 0 w 12665477"/>
              <a:gd name="connsiteY0" fmla="*/ 0 h 6885274"/>
              <a:gd name="connsiteX1" fmla="*/ 793259 w 12665477"/>
              <a:gd name="connsiteY1" fmla="*/ 0 h 6885274"/>
              <a:gd name="connsiteX2" fmla="*/ 1459863 w 12665477"/>
              <a:gd name="connsiteY2" fmla="*/ 0 h 6885274"/>
              <a:gd name="connsiteX3" fmla="*/ 2379776 w 12665477"/>
              <a:gd name="connsiteY3" fmla="*/ 0 h 6885274"/>
              <a:gd name="connsiteX4" fmla="*/ 3173035 w 12665477"/>
              <a:gd name="connsiteY4" fmla="*/ 0 h 6885274"/>
              <a:gd name="connsiteX5" fmla="*/ 3459675 w 12665477"/>
              <a:gd name="connsiteY5" fmla="*/ 0 h 6885274"/>
              <a:gd name="connsiteX6" fmla="*/ 4252934 w 12665477"/>
              <a:gd name="connsiteY6" fmla="*/ 0 h 6885274"/>
              <a:gd name="connsiteX7" fmla="*/ 5046193 w 12665477"/>
              <a:gd name="connsiteY7" fmla="*/ 0 h 6885274"/>
              <a:gd name="connsiteX8" fmla="*/ 5586142 w 12665477"/>
              <a:gd name="connsiteY8" fmla="*/ 0 h 6885274"/>
              <a:gd name="connsiteX9" fmla="*/ 6506056 w 12665477"/>
              <a:gd name="connsiteY9" fmla="*/ 0 h 6885274"/>
              <a:gd name="connsiteX10" fmla="*/ 7299314 w 12665477"/>
              <a:gd name="connsiteY10" fmla="*/ 0 h 6885274"/>
              <a:gd name="connsiteX11" fmla="*/ 7712609 w 12665477"/>
              <a:gd name="connsiteY11" fmla="*/ 0 h 6885274"/>
              <a:gd name="connsiteX12" fmla="*/ 8632522 w 12665477"/>
              <a:gd name="connsiteY12" fmla="*/ 0 h 6885274"/>
              <a:gd name="connsiteX13" fmla="*/ 9299127 w 12665477"/>
              <a:gd name="connsiteY13" fmla="*/ 0 h 6885274"/>
              <a:gd name="connsiteX14" fmla="*/ 9839076 w 12665477"/>
              <a:gd name="connsiteY14" fmla="*/ 0 h 6885274"/>
              <a:gd name="connsiteX15" fmla="*/ 10125716 w 12665477"/>
              <a:gd name="connsiteY15" fmla="*/ 0 h 6885274"/>
              <a:gd name="connsiteX16" fmla="*/ 10665665 w 12665477"/>
              <a:gd name="connsiteY16" fmla="*/ 0 h 6885274"/>
              <a:gd name="connsiteX17" fmla="*/ 11332269 w 12665477"/>
              <a:gd name="connsiteY17" fmla="*/ 0 h 6885274"/>
              <a:gd name="connsiteX18" fmla="*/ 12665477 w 12665477"/>
              <a:gd name="connsiteY18" fmla="*/ 0 h 6885274"/>
              <a:gd name="connsiteX19" fmla="*/ 12665477 w 12665477"/>
              <a:gd name="connsiteY19" fmla="*/ 619675 h 6885274"/>
              <a:gd name="connsiteX20" fmla="*/ 12665477 w 12665477"/>
              <a:gd name="connsiteY20" fmla="*/ 1377055 h 6885274"/>
              <a:gd name="connsiteX21" fmla="*/ 12665477 w 12665477"/>
              <a:gd name="connsiteY21" fmla="*/ 1927877 h 6885274"/>
              <a:gd name="connsiteX22" fmla="*/ 12665477 w 12665477"/>
              <a:gd name="connsiteY22" fmla="*/ 2547551 h 6885274"/>
              <a:gd name="connsiteX23" fmla="*/ 12665477 w 12665477"/>
              <a:gd name="connsiteY23" fmla="*/ 3098373 h 6885274"/>
              <a:gd name="connsiteX24" fmla="*/ 12665477 w 12665477"/>
              <a:gd name="connsiteY24" fmla="*/ 3855753 h 6885274"/>
              <a:gd name="connsiteX25" fmla="*/ 12665477 w 12665477"/>
              <a:gd name="connsiteY25" fmla="*/ 4475428 h 6885274"/>
              <a:gd name="connsiteX26" fmla="*/ 12665477 w 12665477"/>
              <a:gd name="connsiteY26" fmla="*/ 4957397 h 6885274"/>
              <a:gd name="connsiteX27" fmla="*/ 12665477 w 12665477"/>
              <a:gd name="connsiteY27" fmla="*/ 5714777 h 6885274"/>
              <a:gd name="connsiteX28" fmla="*/ 12665477 w 12665477"/>
              <a:gd name="connsiteY28" fmla="*/ 6885274 h 6885274"/>
              <a:gd name="connsiteX29" fmla="*/ 12125528 w 12665477"/>
              <a:gd name="connsiteY29" fmla="*/ 6885274 h 6885274"/>
              <a:gd name="connsiteX30" fmla="*/ 11205614 w 12665477"/>
              <a:gd name="connsiteY30" fmla="*/ 6885274 h 6885274"/>
              <a:gd name="connsiteX31" fmla="*/ 10412355 w 12665477"/>
              <a:gd name="connsiteY31" fmla="*/ 6885274 h 6885274"/>
              <a:gd name="connsiteX32" fmla="*/ 9872406 w 12665477"/>
              <a:gd name="connsiteY32" fmla="*/ 6885274 h 6885274"/>
              <a:gd name="connsiteX33" fmla="*/ 9459112 w 12665477"/>
              <a:gd name="connsiteY33" fmla="*/ 6885274 h 6885274"/>
              <a:gd name="connsiteX34" fmla="*/ 9172472 w 12665477"/>
              <a:gd name="connsiteY34" fmla="*/ 6885274 h 6885274"/>
              <a:gd name="connsiteX35" fmla="*/ 8252558 w 12665477"/>
              <a:gd name="connsiteY35" fmla="*/ 6885274 h 6885274"/>
              <a:gd name="connsiteX36" fmla="*/ 7965918 w 12665477"/>
              <a:gd name="connsiteY36" fmla="*/ 6885274 h 6885274"/>
              <a:gd name="connsiteX37" fmla="*/ 7299314 w 12665477"/>
              <a:gd name="connsiteY37" fmla="*/ 6885274 h 6885274"/>
              <a:gd name="connsiteX38" fmla="*/ 7012675 w 12665477"/>
              <a:gd name="connsiteY38" fmla="*/ 6885274 h 6885274"/>
              <a:gd name="connsiteX39" fmla="*/ 6726035 w 12665477"/>
              <a:gd name="connsiteY39" fmla="*/ 6885274 h 6885274"/>
              <a:gd name="connsiteX40" fmla="*/ 6439395 w 12665477"/>
              <a:gd name="connsiteY40" fmla="*/ 6885274 h 6885274"/>
              <a:gd name="connsiteX41" fmla="*/ 5899446 w 12665477"/>
              <a:gd name="connsiteY41" fmla="*/ 6885274 h 6885274"/>
              <a:gd name="connsiteX42" fmla="*/ 5106187 w 12665477"/>
              <a:gd name="connsiteY42" fmla="*/ 6885274 h 6885274"/>
              <a:gd name="connsiteX43" fmla="*/ 4819547 w 12665477"/>
              <a:gd name="connsiteY43" fmla="*/ 6885274 h 6885274"/>
              <a:gd name="connsiteX44" fmla="*/ 4532908 w 12665477"/>
              <a:gd name="connsiteY44" fmla="*/ 6885274 h 6885274"/>
              <a:gd name="connsiteX45" fmla="*/ 3612994 w 12665477"/>
              <a:gd name="connsiteY45" fmla="*/ 6885274 h 6885274"/>
              <a:gd name="connsiteX46" fmla="*/ 3073045 w 12665477"/>
              <a:gd name="connsiteY46" fmla="*/ 6885274 h 6885274"/>
              <a:gd name="connsiteX47" fmla="*/ 2153131 w 12665477"/>
              <a:gd name="connsiteY47" fmla="*/ 6885274 h 6885274"/>
              <a:gd name="connsiteX48" fmla="*/ 1866491 w 12665477"/>
              <a:gd name="connsiteY48" fmla="*/ 6885274 h 6885274"/>
              <a:gd name="connsiteX49" fmla="*/ 1199887 w 12665477"/>
              <a:gd name="connsiteY49" fmla="*/ 6885274 h 6885274"/>
              <a:gd name="connsiteX50" fmla="*/ 786593 w 12665477"/>
              <a:gd name="connsiteY50" fmla="*/ 6885274 h 6885274"/>
              <a:gd name="connsiteX51" fmla="*/ 0 w 12665477"/>
              <a:gd name="connsiteY51" fmla="*/ 6885274 h 6885274"/>
              <a:gd name="connsiteX52" fmla="*/ 0 w 12665477"/>
              <a:gd name="connsiteY52" fmla="*/ 6334452 h 6885274"/>
              <a:gd name="connsiteX53" fmla="*/ 0 w 12665477"/>
              <a:gd name="connsiteY53" fmla="*/ 5852483 h 6885274"/>
              <a:gd name="connsiteX54" fmla="*/ 0 w 12665477"/>
              <a:gd name="connsiteY54" fmla="*/ 5095103 h 6885274"/>
              <a:gd name="connsiteX55" fmla="*/ 0 w 12665477"/>
              <a:gd name="connsiteY55" fmla="*/ 4475428 h 6885274"/>
              <a:gd name="connsiteX56" fmla="*/ 0 w 12665477"/>
              <a:gd name="connsiteY56" fmla="*/ 3855753 h 6885274"/>
              <a:gd name="connsiteX57" fmla="*/ 0 w 12665477"/>
              <a:gd name="connsiteY57" fmla="*/ 3304932 h 6885274"/>
              <a:gd name="connsiteX58" fmla="*/ 0 w 12665477"/>
              <a:gd name="connsiteY58" fmla="*/ 2822962 h 6885274"/>
              <a:gd name="connsiteX59" fmla="*/ 0 w 12665477"/>
              <a:gd name="connsiteY59" fmla="*/ 2203288 h 6885274"/>
              <a:gd name="connsiteX60" fmla="*/ 0 w 12665477"/>
              <a:gd name="connsiteY60" fmla="*/ 1377055 h 6885274"/>
              <a:gd name="connsiteX61" fmla="*/ 0 w 12665477"/>
              <a:gd name="connsiteY61" fmla="*/ 619675 h 6885274"/>
              <a:gd name="connsiteX62" fmla="*/ 0 w 12665477"/>
              <a:gd name="connsiteY62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665477" h="6885274" fill="none" extrusionOk="0">
                <a:moveTo>
                  <a:pt x="0" y="0"/>
                </a:moveTo>
                <a:cubicBezTo>
                  <a:pt x="182403" y="18924"/>
                  <a:pt x="500660" y="-22097"/>
                  <a:pt x="793259" y="0"/>
                </a:cubicBezTo>
                <a:cubicBezTo>
                  <a:pt x="1085858" y="22097"/>
                  <a:pt x="1200334" y="8725"/>
                  <a:pt x="1459863" y="0"/>
                </a:cubicBezTo>
                <a:cubicBezTo>
                  <a:pt x="1719392" y="-8725"/>
                  <a:pt x="1954241" y="36366"/>
                  <a:pt x="2379776" y="0"/>
                </a:cubicBezTo>
                <a:cubicBezTo>
                  <a:pt x="2805311" y="-36366"/>
                  <a:pt x="2799612" y="-34858"/>
                  <a:pt x="3173035" y="0"/>
                </a:cubicBezTo>
                <a:cubicBezTo>
                  <a:pt x="3546458" y="34858"/>
                  <a:pt x="3385665" y="10515"/>
                  <a:pt x="3459675" y="0"/>
                </a:cubicBezTo>
                <a:cubicBezTo>
                  <a:pt x="3533685" y="-10515"/>
                  <a:pt x="4067209" y="28263"/>
                  <a:pt x="4252934" y="0"/>
                </a:cubicBezTo>
                <a:cubicBezTo>
                  <a:pt x="4438659" y="-28263"/>
                  <a:pt x="4847861" y="-30730"/>
                  <a:pt x="5046193" y="0"/>
                </a:cubicBezTo>
                <a:cubicBezTo>
                  <a:pt x="5244525" y="30730"/>
                  <a:pt x="5474022" y="15676"/>
                  <a:pt x="5586142" y="0"/>
                </a:cubicBezTo>
                <a:cubicBezTo>
                  <a:pt x="5698262" y="-15676"/>
                  <a:pt x="6116421" y="1677"/>
                  <a:pt x="6506056" y="0"/>
                </a:cubicBezTo>
                <a:cubicBezTo>
                  <a:pt x="6895691" y="-1677"/>
                  <a:pt x="6984282" y="25091"/>
                  <a:pt x="7299314" y="0"/>
                </a:cubicBezTo>
                <a:cubicBezTo>
                  <a:pt x="7614346" y="-25091"/>
                  <a:pt x="7522079" y="18004"/>
                  <a:pt x="7712609" y="0"/>
                </a:cubicBezTo>
                <a:cubicBezTo>
                  <a:pt x="7903139" y="-18004"/>
                  <a:pt x="8297519" y="-19264"/>
                  <a:pt x="8632522" y="0"/>
                </a:cubicBezTo>
                <a:cubicBezTo>
                  <a:pt x="8967525" y="19264"/>
                  <a:pt x="8974731" y="-23889"/>
                  <a:pt x="9299127" y="0"/>
                </a:cubicBezTo>
                <a:cubicBezTo>
                  <a:pt x="9623523" y="23889"/>
                  <a:pt x="9573045" y="21760"/>
                  <a:pt x="9839076" y="0"/>
                </a:cubicBezTo>
                <a:cubicBezTo>
                  <a:pt x="10105107" y="-21760"/>
                  <a:pt x="10033481" y="-1041"/>
                  <a:pt x="10125716" y="0"/>
                </a:cubicBezTo>
                <a:cubicBezTo>
                  <a:pt x="10217951" y="1041"/>
                  <a:pt x="10473847" y="26856"/>
                  <a:pt x="10665665" y="0"/>
                </a:cubicBezTo>
                <a:cubicBezTo>
                  <a:pt x="10857483" y="-26856"/>
                  <a:pt x="11095052" y="-2586"/>
                  <a:pt x="11332269" y="0"/>
                </a:cubicBezTo>
                <a:cubicBezTo>
                  <a:pt x="11569486" y="2586"/>
                  <a:pt x="12159761" y="49175"/>
                  <a:pt x="12665477" y="0"/>
                </a:cubicBezTo>
                <a:cubicBezTo>
                  <a:pt x="12672549" y="227233"/>
                  <a:pt x="12655815" y="402654"/>
                  <a:pt x="12665477" y="619675"/>
                </a:cubicBezTo>
                <a:cubicBezTo>
                  <a:pt x="12675139" y="836696"/>
                  <a:pt x="12633408" y="1104333"/>
                  <a:pt x="12665477" y="1377055"/>
                </a:cubicBezTo>
                <a:cubicBezTo>
                  <a:pt x="12697546" y="1649777"/>
                  <a:pt x="12665978" y="1804101"/>
                  <a:pt x="12665477" y="1927877"/>
                </a:cubicBezTo>
                <a:cubicBezTo>
                  <a:pt x="12664976" y="2051653"/>
                  <a:pt x="12640282" y="2413473"/>
                  <a:pt x="12665477" y="2547551"/>
                </a:cubicBezTo>
                <a:cubicBezTo>
                  <a:pt x="12690672" y="2681629"/>
                  <a:pt x="12642646" y="2938754"/>
                  <a:pt x="12665477" y="3098373"/>
                </a:cubicBezTo>
                <a:cubicBezTo>
                  <a:pt x="12688308" y="3257992"/>
                  <a:pt x="12677470" y="3650513"/>
                  <a:pt x="12665477" y="3855753"/>
                </a:cubicBezTo>
                <a:cubicBezTo>
                  <a:pt x="12653484" y="4060993"/>
                  <a:pt x="12656198" y="4248188"/>
                  <a:pt x="12665477" y="4475428"/>
                </a:cubicBezTo>
                <a:cubicBezTo>
                  <a:pt x="12674756" y="4702668"/>
                  <a:pt x="12682434" y="4797103"/>
                  <a:pt x="12665477" y="4957397"/>
                </a:cubicBezTo>
                <a:cubicBezTo>
                  <a:pt x="12648520" y="5117691"/>
                  <a:pt x="12629731" y="5355050"/>
                  <a:pt x="12665477" y="5714777"/>
                </a:cubicBezTo>
                <a:cubicBezTo>
                  <a:pt x="12701223" y="6074504"/>
                  <a:pt x="12708005" y="6486002"/>
                  <a:pt x="12665477" y="6885274"/>
                </a:cubicBezTo>
                <a:cubicBezTo>
                  <a:pt x="12470074" y="6870302"/>
                  <a:pt x="12327249" y="6881449"/>
                  <a:pt x="12125528" y="6885274"/>
                </a:cubicBezTo>
                <a:cubicBezTo>
                  <a:pt x="11923807" y="6889099"/>
                  <a:pt x="11639291" y="6870993"/>
                  <a:pt x="11205614" y="6885274"/>
                </a:cubicBezTo>
                <a:cubicBezTo>
                  <a:pt x="10771937" y="6899555"/>
                  <a:pt x="10769197" y="6911373"/>
                  <a:pt x="10412355" y="6885274"/>
                </a:cubicBezTo>
                <a:cubicBezTo>
                  <a:pt x="10055513" y="6859175"/>
                  <a:pt x="10109277" y="6912201"/>
                  <a:pt x="9872406" y="6885274"/>
                </a:cubicBezTo>
                <a:cubicBezTo>
                  <a:pt x="9635535" y="6858347"/>
                  <a:pt x="9637591" y="6879863"/>
                  <a:pt x="9459112" y="6885274"/>
                </a:cubicBezTo>
                <a:cubicBezTo>
                  <a:pt x="9280633" y="6890685"/>
                  <a:pt x="9304827" y="6877292"/>
                  <a:pt x="9172472" y="6885274"/>
                </a:cubicBezTo>
                <a:cubicBezTo>
                  <a:pt x="9040117" y="6893256"/>
                  <a:pt x="8561066" y="6893268"/>
                  <a:pt x="8252558" y="6885274"/>
                </a:cubicBezTo>
                <a:cubicBezTo>
                  <a:pt x="7944050" y="6877280"/>
                  <a:pt x="8060252" y="6882613"/>
                  <a:pt x="7965918" y="6885274"/>
                </a:cubicBezTo>
                <a:cubicBezTo>
                  <a:pt x="7871584" y="6887935"/>
                  <a:pt x="7567197" y="6852807"/>
                  <a:pt x="7299314" y="6885274"/>
                </a:cubicBezTo>
                <a:cubicBezTo>
                  <a:pt x="7031431" y="6917741"/>
                  <a:pt x="7144020" y="6873288"/>
                  <a:pt x="7012675" y="6885274"/>
                </a:cubicBezTo>
                <a:cubicBezTo>
                  <a:pt x="6881330" y="6897260"/>
                  <a:pt x="6850024" y="6872905"/>
                  <a:pt x="6726035" y="6885274"/>
                </a:cubicBezTo>
                <a:cubicBezTo>
                  <a:pt x="6602046" y="6897643"/>
                  <a:pt x="6554474" y="6897257"/>
                  <a:pt x="6439395" y="6885274"/>
                </a:cubicBezTo>
                <a:cubicBezTo>
                  <a:pt x="6324316" y="6873291"/>
                  <a:pt x="6023201" y="6896315"/>
                  <a:pt x="5899446" y="6885274"/>
                </a:cubicBezTo>
                <a:cubicBezTo>
                  <a:pt x="5775691" y="6874233"/>
                  <a:pt x="5370654" y="6871728"/>
                  <a:pt x="5106187" y="6885274"/>
                </a:cubicBezTo>
                <a:cubicBezTo>
                  <a:pt x="4841720" y="6898820"/>
                  <a:pt x="4943296" y="6888464"/>
                  <a:pt x="4819547" y="6885274"/>
                </a:cubicBezTo>
                <a:cubicBezTo>
                  <a:pt x="4695798" y="6882084"/>
                  <a:pt x="4596739" y="6894204"/>
                  <a:pt x="4532908" y="6885274"/>
                </a:cubicBezTo>
                <a:cubicBezTo>
                  <a:pt x="4469077" y="6876344"/>
                  <a:pt x="3818001" y="6866688"/>
                  <a:pt x="3612994" y="6885274"/>
                </a:cubicBezTo>
                <a:cubicBezTo>
                  <a:pt x="3407987" y="6903860"/>
                  <a:pt x="3284357" y="6886351"/>
                  <a:pt x="3073045" y="6885274"/>
                </a:cubicBezTo>
                <a:cubicBezTo>
                  <a:pt x="2861733" y="6884197"/>
                  <a:pt x="2400399" y="6901150"/>
                  <a:pt x="2153131" y="6885274"/>
                </a:cubicBezTo>
                <a:cubicBezTo>
                  <a:pt x="1905863" y="6869398"/>
                  <a:pt x="1951105" y="6899133"/>
                  <a:pt x="1866491" y="6885274"/>
                </a:cubicBezTo>
                <a:cubicBezTo>
                  <a:pt x="1781877" y="6871415"/>
                  <a:pt x="1350289" y="6897238"/>
                  <a:pt x="1199887" y="6885274"/>
                </a:cubicBezTo>
                <a:cubicBezTo>
                  <a:pt x="1049485" y="6873310"/>
                  <a:pt x="944758" y="6894871"/>
                  <a:pt x="786593" y="6885274"/>
                </a:cubicBezTo>
                <a:cubicBezTo>
                  <a:pt x="628428" y="6875677"/>
                  <a:pt x="389644" y="6923414"/>
                  <a:pt x="0" y="6885274"/>
                </a:cubicBezTo>
                <a:cubicBezTo>
                  <a:pt x="11854" y="6620074"/>
                  <a:pt x="-14388" y="6568973"/>
                  <a:pt x="0" y="6334452"/>
                </a:cubicBezTo>
                <a:cubicBezTo>
                  <a:pt x="14388" y="6099931"/>
                  <a:pt x="6136" y="5966614"/>
                  <a:pt x="0" y="5852483"/>
                </a:cubicBezTo>
                <a:cubicBezTo>
                  <a:pt x="-6136" y="5738352"/>
                  <a:pt x="-24108" y="5447633"/>
                  <a:pt x="0" y="5095103"/>
                </a:cubicBezTo>
                <a:cubicBezTo>
                  <a:pt x="24108" y="4742573"/>
                  <a:pt x="-29160" y="4619765"/>
                  <a:pt x="0" y="4475428"/>
                </a:cubicBezTo>
                <a:cubicBezTo>
                  <a:pt x="29160" y="4331092"/>
                  <a:pt x="-17913" y="4008465"/>
                  <a:pt x="0" y="3855753"/>
                </a:cubicBezTo>
                <a:cubicBezTo>
                  <a:pt x="17913" y="3703041"/>
                  <a:pt x="4802" y="3572451"/>
                  <a:pt x="0" y="3304932"/>
                </a:cubicBezTo>
                <a:cubicBezTo>
                  <a:pt x="-4802" y="3037413"/>
                  <a:pt x="21046" y="3055600"/>
                  <a:pt x="0" y="2822962"/>
                </a:cubicBezTo>
                <a:cubicBezTo>
                  <a:pt x="-21046" y="2590324"/>
                  <a:pt x="-6057" y="2496530"/>
                  <a:pt x="0" y="2203288"/>
                </a:cubicBezTo>
                <a:cubicBezTo>
                  <a:pt x="6057" y="1910046"/>
                  <a:pt x="-22821" y="1655046"/>
                  <a:pt x="0" y="1377055"/>
                </a:cubicBezTo>
                <a:cubicBezTo>
                  <a:pt x="22821" y="1099064"/>
                  <a:pt x="-11155" y="922650"/>
                  <a:pt x="0" y="619675"/>
                </a:cubicBezTo>
                <a:cubicBezTo>
                  <a:pt x="11155" y="316700"/>
                  <a:pt x="2367" y="295414"/>
                  <a:pt x="0" y="0"/>
                </a:cubicBezTo>
                <a:close/>
              </a:path>
              <a:path w="12665477" h="6885274" stroke="0" extrusionOk="0">
                <a:moveTo>
                  <a:pt x="0" y="0"/>
                </a:moveTo>
                <a:cubicBezTo>
                  <a:pt x="126201" y="76"/>
                  <a:pt x="168606" y="13691"/>
                  <a:pt x="286640" y="0"/>
                </a:cubicBezTo>
                <a:cubicBezTo>
                  <a:pt x="404674" y="-13691"/>
                  <a:pt x="623345" y="-8924"/>
                  <a:pt x="826589" y="0"/>
                </a:cubicBezTo>
                <a:cubicBezTo>
                  <a:pt x="1029833" y="8924"/>
                  <a:pt x="1103181" y="9047"/>
                  <a:pt x="1239884" y="0"/>
                </a:cubicBezTo>
                <a:cubicBezTo>
                  <a:pt x="1376587" y="-9047"/>
                  <a:pt x="1389384" y="9859"/>
                  <a:pt x="1526523" y="0"/>
                </a:cubicBezTo>
                <a:cubicBezTo>
                  <a:pt x="1663662" y="-9859"/>
                  <a:pt x="2206670" y="-43539"/>
                  <a:pt x="2446437" y="0"/>
                </a:cubicBezTo>
                <a:cubicBezTo>
                  <a:pt x="2686204" y="43539"/>
                  <a:pt x="2616498" y="6586"/>
                  <a:pt x="2733077" y="0"/>
                </a:cubicBezTo>
                <a:cubicBezTo>
                  <a:pt x="2849656" y="-6586"/>
                  <a:pt x="3217187" y="33077"/>
                  <a:pt x="3399681" y="0"/>
                </a:cubicBezTo>
                <a:cubicBezTo>
                  <a:pt x="3582175" y="-33077"/>
                  <a:pt x="3701905" y="-16411"/>
                  <a:pt x="3939630" y="0"/>
                </a:cubicBezTo>
                <a:cubicBezTo>
                  <a:pt x="4177355" y="16411"/>
                  <a:pt x="4263622" y="24182"/>
                  <a:pt x="4479579" y="0"/>
                </a:cubicBezTo>
                <a:cubicBezTo>
                  <a:pt x="4695536" y="-24182"/>
                  <a:pt x="4751822" y="-24190"/>
                  <a:pt x="5019529" y="0"/>
                </a:cubicBezTo>
                <a:cubicBezTo>
                  <a:pt x="5287236" y="24190"/>
                  <a:pt x="5489792" y="30986"/>
                  <a:pt x="5812787" y="0"/>
                </a:cubicBezTo>
                <a:cubicBezTo>
                  <a:pt x="6135782" y="-30986"/>
                  <a:pt x="6199416" y="28457"/>
                  <a:pt x="6479391" y="0"/>
                </a:cubicBezTo>
                <a:cubicBezTo>
                  <a:pt x="6759366" y="-28457"/>
                  <a:pt x="7080377" y="4768"/>
                  <a:pt x="7399305" y="0"/>
                </a:cubicBezTo>
                <a:cubicBezTo>
                  <a:pt x="7718233" y="-4768"/>
                  <a:pt x="7755972" y="23963"/>
                  <a:pt x="7939254" y="0"/>
                </a:cubicBezTo>
                <a:cubicBezTo>
                  <a:pt x="8122536" y="-23963"/>
                  <a:pt x="8326342" y="8617"/>
                  <a:pt x="8605858" y="0"/>
                </a:cubicBezTo>
                <a:cubicBezTo>
                  <a:pt x="8885374" y="-8617"/>
                  <a:pt x="9019890" y="436"/>
                  <a:pt x="9145808" y="0"/>
                </a:cubicBezTo>
                <a:cubicBezTo>
                  <a:pt x="9271726" y="-436"/>
                  <a:pt x="9761138" y="-5523"/>
                  <a:pt x="10065721" y="0"/>
                </a:cubicBezTo>
                <a:cubicBezTo>
                  <a:pt x="10370304" y="5523"/>
                  <a:pt x="10454796" y="9257"/>
                  <a:pt x="10605670" y="0"/>
                </a:cubicBezTo>
                <a:cubicBezTo>
                  <a:pt x="10756544" y="-9257"/>
                  <a:pt x="10937543" y="17034"/>
                  <a:pt x="11145620" y="0"/>
                </a:cubicBezTo>
                <a:cubicBezTo>
                  <a:pt x="11353697" y="-17034"/>
                  <a:pt x="11570449" y="-8272"/>
                  <a:pt x="11812224" y="0"/>
                </a:cubicBezTo>
                <a:cubicBezTo>
                  <a:pt x="12053999" y="8272"/>
                  <a:pt x="12407892" y="11842"/>
                  <a:pt x="12665477" y="0"/>
                </a:cubicBezTo>
                <a:cubicBezTo>
                  <a:pt x="12655443" y="201372"/>
                  <a:pt x="12665972" y="420339"/>
                  <a:pt x="12665477" y="550822"/>
                </a:cubicBezTo>
                <a:cubicBezTo>
                  <a:pt x="12664982" y="681305"/>
                  <a:pt x="12677476" y="888649"/>
                  <a:pt x="12665477" y="1032791"/>
                </a:cubicBezTo>
                <a:cubicBezTo>
                  <a:pt x="12653478" y="1176933"/>
                  <a:pt x="12641490" y="1327772"/>
                  <a:pt x="12665477" y="1514760"/>
                </a:cubicBezTo>
                <a:cubicBezTo>
                  <a:pt x="12689464" y="1701748"/>
                  <a:pt x="12663054" y="1775197"/>
                  <a:pt x="12665477" y="1996729"/>
                </a:cubicBezTo>
                <a:cubicBezTo>
                  <a:pt x="12667900" y="2218261"/>
                  <a:pt x="12650285" y="2371791"/>
                  <a:pt x="12665477" y="2478699"/>
                </a:cubicBezTo>
                <a:cubicBezTo>
                  <a:pt x="12680670" y="2585607"/>
                  <a:pt x="12691203" y="2859496"/>
                  <a:pt x="12665477" y="3029521"/>
                </a:cubicBezTo>
                <a:cubicBezTo>
                  <a:pt x="12639751" y="3199546"/>
                  <a:pt x="12661172" y="3508833"/>
                  <a:pt x="12665477" y="3718048"/>
                </a:cubicBezTo>
                <a:cubicBezTo>
                  <a:pt x="12669782" y="3927263"/>
                  <a:pt x="12661536" y="4102852"/>
                  <a:pt x="12665477" y="4337723"/>
                </a:cubicBezTo>
                <a:cubicBezTo>
                  <a:pt x="12669418" y="4572594"/>
                  <a:pt x="12673728" y="4702627"/>
                  <a:pt x="12665477" y="4888545"/>
                </a:cubicBezTo>
                <a:cubicBezTo>
                  <a:pt x="12657226" y="5074463"/>
                  <a:pt x="12689259" y="5253835"/>
                  <a:pt x="12665477" y="5508219"/>
                </a:cubicBezTo>
                <a:cubicBezTo>
                  <a:pt x="12641695" y="5762603"/>
                  <a:pt x="12710471" y="6388297"/>
                  <a:pt x="12665477" y="6885274"/>
                </a:cubicBezTo>
                <a:cubicBezTo>
                  <a:pt x="12393432" y="6918300"/>
                  <a:pt x="12260546" y="6868370"/>
                  <a:pt x="11872218" y="6885274"/>
                </a:cubicBezTo>
                <a:cubicBezTo>
                  <a:pt x="11483890" y="6902178"/>
                  <a:pt x="11537510" y="6875159"/>
                  <a:pt x="11332269" y="6885274"/>
                </a:cubicBezTo>
                <a:cubicBezTo>
                  <a:pt x="11127028" y="6895389"/>
                  <a:pt x="10796660" y="6920566"/>
                  <a:pt x="10539010" y="6885274"/>
                </a:cubicBezTo>
                <a:cubicBezTo>
                  <a:pt x="10281360" y="6849982"/>
                  <a:pt x="10261599" y="6883729"/>
                  <a:pt x="10125716" y="6885274"/>
                </a:cubicBezTo>
                <a:cubicBezTo>
                  <a:pt x="9989833" y="6886819"/>
                  <a:pt x="9625406" y="6924583"/>
                  <a:pt x="9332457" y="6885274"/>
                </a:cubicBezTo>
                <a:cubicBezTo>
                  <a:pt x="9039508" y="6845965"/>
                  <a:pt x="9131695" y="6883249"/>
                  <a:pt x="9045817" y="6885274"/>
                </a:cubicBezTo>
                <a:cubicBezTo>
                  <a:pt x="8959939" y="6887299"/>
                  <a:pt x="8634590" y="6889628"/>
                  <a:pt x="8505868" y="6885274"/>
                </a:cubicBezTo>
                <a:cubicBezTo>
                  <a:pt x="8377146" y="6880920"/>
                  <a:pt x="8087696" y="6905036"/>
                  <a:pt x="7712609" y="6885274"/>
                </a:cubicBezTo>
                <a:cubicBezTo>
                  <a:pt x="7337522" y="6865512"/>
                  <a:pt x="7296643" y="6889826"/>
                  <a:pt x="6919350" y="6885274"/>
                </a:cubicBezTo>
                <a:cubicBezTo>
                  <a:pt x="6542057" y="6880722"/>
                  <a:pt x="6345035" y="6874831"/>
                  <a:pt x="6126091" y="6885274"/>
                </a:cubicBezTo>
                <a:cubicBezTo>
                  <a:pt x="5907147" y="6895717"/>
                  <a:pt x="5743615" y="6898897"/>
                  <a:pt x="5586142" y="6885274"/>
                </a:cubicBezTo>
                <a:cubicBezTo>
                  <a:pt x="5428669" y="6871651"/>
                  <a:pt x="5403179" y="6885991"/>
                  <a:pt x="5299502" y="6885274"/>
                </a:cubicBezTo>
                <a:cubicBezTo>
                  <a:pt x="5195825" y="6884557"/>
                  <a:pt x="5114217" y="6895611"/>
                  <a:pt x="5012862" y="6885274"/>
                </a:cubicBezTo>
                <a:cubicBezTo>
                  <a:pt x="4911507" y="6874937"/>
                  <a:pt x="4532636" y="6879715"/>
                  <a:pt x="4219604" y="6885274"/>
                </a:cubicBezTo>
                <a:cubicBezTo>
                  <a:pt x="3906572" y="6890833"/>
                  <a:pt x="3714038" y="6864177"/>
                  <a:pt x="3299690" y="6885274"/>
                </a:cubicBezTo>
                <a:cubicBezTo>
                  <a:pt x="2885342" y="6906371"/>
                  <a:pt x="2757418" y="6858699"/>
                  <a:pt x="2379776" y="6885274"/>
                </a:cubicBezTo>
                <a:cubicBezTo>
                  <a:pt x="2002134" y="6911849"/>
                  <a:pt x="2156152" y="6878845"/>
                  <a:pt x="2093137" y="6885274"/>
                </a:cubicBezTo>
                <a:cubicBezTo>
                  <a:pt x="2030122" y="6891703"/>
                  <a:pt x="1650373" y="6875661"/>
                  <a:pt x="1299878" y="6885274"/>
                </a:cubicBezTo>
                <a:cubicBezTo>
                  <a:pt x="949383" y="6894887"/>
                  <a:pt x="773386" y="6904805"/>
                  <a:pt x="633274" y="6885274"/>
                </a:cubicBezTo>
                <a:cubicBezTo>
                  <a:pt x="493162" y="6865743"/>
                  <a:pt x="209090" y="6889702"/>
                  <a:pt x="0" y="6885274"/>
                </a:cubicBezTo>
                <a:cubicBezTo>
                  <a:pt x="-10277" y="6750940"/>
                  <a:pt x="-25675" y="6543608"/>
                  <a:pt x="0" y="6334452"/>
                </a:cubicBezTo>
                <a:cubicBezTo>
                  <a:pt x="25675" y="6125296"/>
                  <a:pt x="1289" y="5753140"/>
                  <a:pt x="0" y="5508219"/>
                </a:cubicBezTo>
                <a:cubicBezTo>
                  <a:pt x="-1289" y="5263298"/>
                  <a:pt x="-27563" y="5130513"/>
                  <a:pt x="0" y="4819692"/>
                </a:cubicBezTo>
                <a:cubicBezTo>
                  <a:pt x="27563" y="4508871"/>
                  <a:pt x="26776" y="4269072"/>
                  <a:pt x="0" y="3993459"/>
                </a:cubicBezTo>
                <a:cubicBezTo>
                  <a:pt x="-26776" y="3717846"/>
                  <a:pt x="-26049" y="3554046"/>
                  <a:pt x="0" y="3236079"/>
                </a:cubicBezTo>
                <a:cubicBezTo>
                  <a:pt x="26049" y="2918112"/>
                  <a:pt x="-11271" y="2898837"/>
                  <a:pt x="0" y="2754110"/>
                </a:cubicBezTo>
                <a:cubicBezTo>
                  <a:pt x="11271" y="2609383"/>
                  <a:pt x="-11803" y="2420225"/>
                  <a:pt x="0" y="2134435"/>
                </a:cubicBezTo>
                <a:cubicBezTo>
                  <a:pt x="11803" y="1848645"/>
                  <a:pt x="-29043" y="1677815"/>
                  <a:pt x="0" y="1514760"/>
                </a:cubicBezTo>
                <a:cubicBezTo>
                  <a:pt x="29043" y="1351706"/>
                  <a:pt x="-11209" y="1081191"/>
                  <a:pt x="0" y="895086"/>
                </a:cubicBezTo>
                <a:cubicBezTo>
                  <a:pt x="11209" y="708981"/>
                  <a:pt x="-5594" y="277567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2907854" cy="6893639"/>
          </a:xfrm>
          <a:custGeom>
            <a:avLst/>
            <a:gdLst>
              <a:gd name="connsiteX0" fmla="*/ 0 w 12907854"/>
              <a:gd name="connsiteY0" fmla="*/ 0 h 6893639"/>
              <a:gd name="connsiteX1" fmla="*/ 292125 w 12907854"/>
              <a:gd name="connsiteY1" fmla="*/ 0 h 6893639"/>
              <a:gd name="connsiteX2" fmla="*/ 584250 w 12907854"/>
              <a:gd name="connsiteY2" fmla="*/ 0 h 6893639"/>
              <a:gd name="connsiteX3" fmla="*/ 1134532 w 12907854"/>
              <a:gd name="connsiteY3" fmla="*/ 0 h 6893639"/>
              <a:gd name="connsiteX4" fmla="*/ 2072050 w 12907854"/>
              <a:gd name="connsiteY4" fmla="*/ 0 h 6893639"/>
              <a:gd name="connsiteX5" fmla="*/ 2493254 w 12907854"/>
              <a:gd name="connsiteY5" fmla="*/ 0 h 6893639"/>
              <a:gd name="connsiteX6" fmla="*/ 2914458 w 12907854"/>
              <a:gd name="connsiteY6" fmla="*/ 0 h 6893639"/>
              <a:gd name="connsiteX7" fmla="*/ 3851975 w 12907854"/>
              <a:gd name="connsiteY7" fmla="*/ 0 h 6893639"/>
              <a:gd name="connsiteX8" fmla="*/ 4402258 w 12907854"/>
              <a:gd name="connsiteY8" fmla="*/ 0 h 6893639"/>
              <a:gd name="connsiteX9" fmla="*/ 5210697 w 12907854"/>
              <a:gd name="connsiteY9" fmla="*/ 0 h 6893639"/>
              <a:gd name="connsiteX10" fmla="*/ 6148215 w 12907854"/>
              <a:gd name="connsiteY10" fmla="*/ 0 h 6893639"/>
              <a:gd name="connsiteX11" fmla="*/ 6698497 w 12907854"/>
              <a:gd name="connsiteY11" fmla="*/ 0 h 6893639"/>
              <a:gd name="connsiteX12" fmla="*/ 6990622 w 12907854"/>
              <a:gd name="connsiteY12" fmla="*/ 0 h 6893639"/>
              <a:gd name="connsiteX13" fmla="*/ 7540904 w 12907854"/>
              <a:gd name="connsiteY13" fmla="*/ 0 h 6893639"/>
              <a:gd name="connsiteX14" fmla="*/ 8478422 w 12907854"/>
              <a:gd name="connsiteY14" fmla="*/ 0 h 6893639"/>
              <a:gd name="connsiteX15" fmla="*/ 8899626 w 12907854"/>
              <a:gd name="connsiteY15" fmla="*/ 0 h 6893639"/>
              <a:gd name="connsiteX16" fmla="*/ 9449908 w 12907854"/>
              <a:gd name="connsiteY16" fmla="*/ 0 h 6893639"/>
              <a:gd name="connsiteX17" fmla="*/ 9742033 w 12907854"/>
              <a:gd name="connsiteY17" fmla="*/ 0 h 6893639"/>
              <a:gd name="connsiteX18" fmla="*/ 10292315 w 12907854"/>
              <a:gd name="connsiteY18" fmla="*/ 0 h 6893639"/>
              <a:gd name="connsiteX19" fmla="*/ 11229833 w 12907854"/>
              <a:gd name="connsiteY19" fmla="*/ 0 h 6893639"/>
              <a:gd name="connsiteX20" fmla="*/ 12167351 w 12907854"/>
              <a:gd name="connsiteY20" fmla="*/ 0 h 6893639"/>
              <a:gd name="connsiteX21" fmla="*/ 12907854 w 12907854"/>
              <a:gd name="connsiteY21" fmla="*/ 0 h 6893639"/>
              <a:gd name="connsiteX22" fmla="*/ 12907854 w 12907854"/>
              <a:gd name="connsiteY22" fmla="*/ 827237 h 6893639"/>
              <a:gd name="connsiteX23" fmla="*/ 12907854 w 12907854"/>
              <a:gd name="connsiteY23" fmla="*/ 1378728 h 6893639"/>
              <a:gd name="connsiteX24" fmla="*/ 12907854 w 12907854"/>
              <a:gd name="connsiteY24" fmla="*/ 1930219 h 6893639"/>
              <a:gd name="connsiteX25" fmla="*/ 12907854 w 12907854"/>
              <a:gd name="connsiteY25" fmla="*/ 2550646 h 6893639"/>
              <a:gd name="connsiteX26" fmla="*/ 12907854 w 12907854"/>
              <a:gd name="connsiteY26" fmla="*/ 3102138 h 6893639"/>
              <a:gd name="connsiteX27" fmla="*/ 12907854 w 12907854"/>
              <a:gd name="connsiteY27" fmla="*/ 3722565 h 6893639"/>
              <a:gd name="connsiteX28" fmla="*/ 12907854 w 12907854"/>
              <a:gd name="connsiteY28" fmla="*/ 4205120 h 6893639"/>
              <a:gd name="connsiteX29" fmla="*/ 12907854 w 12907854"/>
              <a:gd name="connsiteY29" fmla="*/ 5032356 h 6893639"/>
              <a:gd name="connsiteX30" fmla="*/ 12907854 w 12907854"/>
              <a:gd name="connsiteY30" fmla="*/ 5721720 h 6893639"/>
              <a:gd name="connsiteX31" fmla="*/ 12907854 w 12907854"/>
              <a:gd name="connsiteY31" fmla="*/ 6204275 h 6893639"/>
              <a:gd name="connsiteX32" fmla="*/ 12907854 w 12907854"/>
              <a:gd name="connsiteY32" fmla="*/ 6893639 h 6893639"/>
              <a:gd name="connsiteX33" fmla="*/ 12357572 w 12907854"/>
              <a:gd name="connsiteY33" fmla="*/ 6893639 h 6893639"/>
              <a:gd name="connsiteX34" fmla="*/ 12065447 w 12907854"/>
              <a:gd name="connsiteY34" fmla="*/ 6893639 h 6893639"/>
              <a:gd name="connsiteX35" fmla="*/ 11515164 w 12907854"/>
              <a:gd name="connsiteY35" fmla="*/ 6893639 h 6893639"/>
              <a:gd name="connsiteX36" fmla="*/ 11223039 w 12907854"/>
              <a:gd name="connsiteY36" fmla="*/ 6893639 h 6893639"/>
              <a:gd name="connsiteX37" fmla="*/ 10543679 w 12907854"/>
              <a:gd name="connsiteY37" fmla="*/ 6893639 h 6893639"/>
              <a:gd name="connsiteX38" fmla="*/ 9993396 w 12907854"/>
              <a:gd name="connsiteY38" fmla="*/ 6893639 h 6893639"/>
              <a:gd name="connsiteX39" fmla="*/ 9184957 w 12907854"/>
              <a:gd name="connsiteY39" fmla="*/ 6893639 h 6893639"/>
              <a:gd name="connsiteX40" fmla="*/ 8247439 w 12907854"/>
              <a:gd name="connsiteY40" fmla="*/ 6893639 h 6893639"/>
              <a:gd name="connsiteX41" fmla="*/ 7697157 w 12907854"/>
              <a:gd name="connsiteY41" fmla="*/ 6893639 h 6893639"/>
              <a:gd name="connsiteX42" fmla="*/ 6759639 w 12907854"/>
              <a:gd name="connsiteY42" fmla="*/ 6893639 h 6893639"/>
              <a:gd name="connsiteX43" fmla="*/ 5822122 w 12907854"/>
              <a:gd name="connsiteY43" fmla="*/ 6893639 h 6893639"/>
              <a:gd name="connsiteX44" fmla="*/ 4884604 w 12907854"/>
              <a:gd name="connsiteY44" fmla="*/ 6893639 h 6893639"/>
              <a:gd name="connsiteX45" fmla="*/ 4076164 w 12907854"/>
              <a:gd name="connsiteY45" fmla="*/ 6893639 h 6893639"/>
              <a:gd name="connsiteX46" fmla="*/ 3784039 w 12907854"/>
              <a:gd name="connsiteY46" fmla="*/ 6893639 h 6893639"/>
              <a:gd name="connsiteX47" fmla="*/ 3491914 w 12907854"/>
              <a:gd name="connsiteY47" fmla="*/ 6893639 h 6893639"/>
              <a:gd name="connsiteX48" fmla="*/ 3070711 w 12907854"/>
              <a:gd name="connsiteY48" fmla="*/ 6893639 h 6893639"/>
              <a:gd name="connsiteX49" fmla="*/ 2391350 w 12907854"/>
              <a:gd name="connsiteY49" fmla="*/ 6893639 h 6893639"/>
              <a:gd name="connsiteX50" fmla="*/ 1970146 w 12907854"/>
              <a:gd name="connsiteY50" fmla="*/ 6893639 h 6893639"/>
              <a:gd name="connsiteX51" fmla="*/ 1548942 w 12907854"/>
              <a:gd name="connsiteY51" fmla="*/ 6893639 h 6893639"/>
              <a:gd name="connsiteX52" fmla="*/ 611425 w 12907854"/>
              <a:gd name="connsiteY52" fmla="*/ 6893639 h 6893639"/>
              <a:gd name="connsiteX53" fmla="*/ 0 w 12907854"/>
              <a:gd name="connsiteY53" fmla="*/ 6893639 h 6893639"/>
              <a:gd name="connsiteX54" fmla="*/ 0 w 12907854"/>
              <a:gd name="connsiteY54" fmla="*/ 6135339 h 6893639"/>
              <a:gd name="connsiteX55" fmla="*/ 0 w 12907854"/>
              <a:gd name="connsiteY55" fmla="*/ 5308102 h 6893639"/>
              <a:gd name="connsiteX56" fmla="*/ 0 w 12907854"/>
              <a:gd name="connsiteY56" fmla="*/ 4618738 h 6893639"/>
              <a:gd name="connsiteX57" fmla="*/ 0 w 12907854"/>
              <a:gd name="connsiteY57" fmla="*/ 3998311 h 6893639"/>
              <a:gd name="connsiteX58" fmla="*/ 0 w 12907854"/>
              <a:gd name="connsiteY58" fmla="*/ 3240010 h 6893639"/>
              <a:gd name="connsiteX59" fmla="*/ 0 w 12907854"/>
              <a:gd name="connsiteY59" fmla="*/ 2619583 h 6893639"/>
              <a:gd name="connsiteX60" fmla="*/ 0 w 12907854"/>
              <a:gd name="connsiteY60" fmla="*/ 1930219 h 6893639"/>
              <a:gd name="connsiteX61" fmla="*/ 0 w 12907854"/>
              <a:gd name="connsiteY61" fmla="*/ 1309791 h 6893639"/>
              <a:gd name="connsiteX62" fmla="*/ 0 w 12907854"/>
              <a:gd name="connsiteY62" fmla="*/ 827237 h 6893639"/>
              <a:gd name="connsiteX63" fmla="*/ 0 w 12907854"/>
              <a:gd name="connsiteY63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2907854" h="6893639" fill="none" extrusionOk="0">
                <a:moveTo>
                  <a:pt x="0" y="0"/>
                </a:moveTo>
                <a:cubicBezTo>
                  <a:pt x="71846" y="-12781"/>
                  <a:pt x="148720" y="6331"/>
                  <a:pt x="292125" y="0"/>
                </a:cubicBezTo>
                <a:cubicBezTo>
                  <a:pt x="435531" y="-6331"/>
                  <a:pt x="510217" y="-5430"/>
                  <a:pt x="584250" y="0"/>
                </a:cubicBezTo>
                <a:cubicBezTo>
                  <a:pt x="658284" y="5430"/>
                  <a:pt x="937864" y="-494"/>
                  <a:pt x="1134532" y="0"/>
                </a:cubicBezTo>
                <a:cubicBezTo>
                  <a:pt x="1331200" y="494"/>
                  <a:pt x="1717066" y="25435"/>
                  <a:pt x="2072050" y="0"/>
                </a:cubicBezTo>
                <a:cubicBezTo>
                  <a:pt x="2427034" y="-25435"/>
                  <a:pt x="2303770" y="-1571"/>
                  <a:pt x="2493254" y="0"/>
                </a:cubicBezTo>
                <a:cubicBezTo>
                  <a:pt x="2682738" y="1571"/>
                  <a:pt x="2713929" y="-9092"/>
                  <a:pt x="2914458" y="0"/>
                </a:cubicBezTo>
                <a:cubicBezTo>
                  <a:pt x="3114987" y="9092"/>
                  <a:pt x="3533353" y="-35002"/>
                  <a:pt x="3851975" y="0"/>
                </a:cubicBezTo>
                <a:cubicBezTo>
                  <a:pt x="4170597" y="35002"/>
                  <a:pt x="4282219" y="-3436"/>
                  <a:pt x="4402258" y="0"/>
                </a:cubicBezTo>
                <a:cubicBezTo>
                  <a:pt x="4522297" y="3436"/>
                  <a:pt x="4809224" y="-3710"/>
                  <a:pt x="5210697" y="0"/>
                </a:cubicBezTo>
                <a:cubicBezTo>
                  <a:pt x="5612170" y="3710"/>
                  <a:pt x="5726817" y="2120"/>
                  <a:pt x="6148215" y="0"/>
                </a:cubicBezTo>
                <a:cubicBezTo>
                  <a:pt x="6569613" y="-2120"/>
                  <a:pt x="6477301" y="-20333"/>
                  <a:pt x="6698497" y="0"/>
                </a:cubicBezTo>
                <a:cubicBezTo>
                  <a:pt x="6919693" y="20333"/>
                  <a:pt x="6863418" y="-6816"/>
                  <a:pt x="6990622" y="0"/>
                </a:cubicBezTo>
                <a:cubicBezTo>
                  <a:pt x="7117827" y="6816"/>
                  <a:pt x="7358023" y="-17517"/>
                  <a:pt x="7540904" y="0"/>
                </a:cubicBezTo>
                <a:cubicBezTo>
                  <a:pt x="7723785" y="17517"/>
                  <a:pt x="8210209" y="-16022"/>
                  <a:pt x="8478422" y="0"/>
                </a:cubicBezTo>
                <a:cubicBezTo>
                  <a:pt x="8746635" y="16022"/>
                  <a:pt x="8784714" y="-13669"/>
                  <a:pt x="8899626" y="0"/>
                </a:cubicBezTo>
                <a:cubicBezTo>
                  <a:pt x="9014538" y="13669"/>
                  <a:pt x="9286852" y="9685"/>
                  <a:pt x="9449908" y="0"/>
                </a:cubicBezTo>
                <a:cubicBezTo>
                  <a:pt x="9612964" y="-9685"/>
                  <a:pt x="9677750" y="899"/>
                  <a:pt x="9742033" y="0"/>
                </a:cubicBezTo>
                <a:cubicBezTo>
                  <a:pt x="9806317" y="-899"/>
                  <a:pt x="10038175" y="16585"/>
                  <a:pt x="10292315" y="0"/>
                </a:cubicBezTo>
                <a:cubicBezTo>
                  <a:pt x="10546455" y="-16585"/>
                  <a:pt x="10832501" y="-44663"/>
                  <a:pt x="11229833" y="0"/>
                </a:cubicBezTo>
                <a:cubicBezTo>
                  <a:pt x="11627165" y="44663"/>
                  <a:pt x="11717285" y="42329"/>
                  <a:pt x="12167351" y="0"/>
                </a:cubicBezTo>
                <a:cubicBezTo>
                  <a:pt x="12617417" y="-42329"/>
                  <a:pt x="12556819" y="5996"/>
                  <a:pt x="12907854" y="0"/>
                </a:cubicBezTo>
                <a:cubicBezTo>
                  <a:pt x="12945538" y="260027"/>
                  <a:pt x="12904244" y="495159"/>
                  <a:pt x="12907854" y="827237"/>
                </a:cubicBezTo>
                <a:cubicBezTo>
                  <a:pt x="12911464" y="1159315"/>
                  <a:pt x="12918415" y="1214037"/>
                  <a:pt x="12907854" y="1378728"/>
                </a:cubicBezTo>
                <a:cubicBezTo>
                  <a:pt x="12897293" y="1543419"/>
                  <a:pt x="12911334" y="1745795"/>
                  <a:pt x="12907854" y="1930219"/>
                </a:cubicBezTo>
                <a:cubicBezTo>
                  <a:pt x="12904374" y="2114643"/>
                  <a:pt x="12902995" y="2405025"/>
                  <a:pt x="12907854" y="2550646"/>
                </a:cubicBezTo>
                <a:cubicBezTo>
                  <a:pt x="12912713" y="2696267"/>
                  <a:pt x="12895347" y="2965310"/>
                  <a:pt x="12907854" y="3102138"/>
                </a:cubicBezTo>
                <a:cubicBezTo>
                  <a:pt x="12920361" y="3238966"/>
                  <a:pt x="12889422" y="3444019"/>
                  <a:pt x="12907854" y="3722565"/>
                </a:cubicBezTo>
                <a:cubicBezTo>
                  <a:pt x="12926286" y="4001111"/>
                  <a:pt x="12895140" y="3998524"/>
                  <a:pt x="12907854" y="4205120"/>
                </a:cubicBezTo>
                <a:cubicBezTo>
                  <a:pt x="12920568" y="4411716"/>
                  <a:pt x="12884069" y="4739464"/>
                  <a:pt x="12907854" y="5032356"/>
                </a:cubicBezTo>
                <a:cubicBezTo>
                  <a:pt x="12931639" y="5325248"/>
                  <a:pt x="12892753" y="5508927"/>
                  <a:pt x="12907854" y="5721720"/>
                </a:cubicBezTo>
                <a:cubicBezTo>
                  <a:pt x="12922955" y="5934513"/>
                  <a:pt x="12899737" y="6054162"/>
                  <a:pt x="12907854" y="6204275"/>
                </a:cubicBezTo>
                <a:cubicBezTo>
                  <a:pt x="12915971" y="6354388"/>
                  <a:pt x="12877609" y="6662882"/>
                  <a:pt x="12907854" y="6893639"/>
                </a:cubicBezTo>
                <a:cubicBezTo>
                  <a:pt x="12771061" y="6894247"/>
                  <a:pt x="12623137" y="6896505"/>
                  <a:pt x="12357572" y="6893639"/>
                </a:cubicBezTo>
                <a:cubicBezTo>
                  <a:pt x="12092007" y="6890773"/>
                  <a:pt x="12177017" y="6902148"/>
                  <a:pt x="12065447" y="6893639"/>
                </a:cubicBezTo>
                <a:cubicBezTo>
                  <a:pt x="11953877" y="6885130"/>
                  <a:pt x="11666191" y="6903549"/>
                  <a:pt x="11515164" y="6893639"/>
                </a:cubicBezTo>
                <a:cubicBezTo>
                  <a:pt x="11364137" y="6883729"/>
                  <a:pt x="11332930" y="6888420"/>
                  <a:pt x="11223039" y="6893639"/>
                </a:cubicBezTo>
                <a:cubicBezTo>
                  <a:pt x="11113148" y="6898858"/>
                  <a:pt x="10707231" y="6927024"/>
                  <a:pt x="10543679" y="6893639"/>
                </a:cubicBezTo>
                <a:cubicBezTo>
                  <a:pt x="10380127" y="6860254"/>
                  <a:pt x="10257384" y="6873527"/>
                  <a:pt x="9993396" y="6893639"/>
                </a:cubicBezTo>
                <a:cubicBezTo>
                  <a:pt x="9729408" y="6913751"/>
                  <a:pt x="9396105" y="6895503"/>
                  <a:pt x="9184957" y="6893639"/>
                </a:cubicBezTo>
                <a:cubicBezTo>
                  <a:pt x="8973809" y="6891775"/>
                  <a:pt x="8549937" y="6878214"/>
                  <a:pt x="8247439" y="6893639"/>
                </a:cubicBezTo>
                <a:cubicBezTo>
                  <a:pt x="7944941" y="6909064"/>
                  <a:pt x="7846103" y="6907211"/>
                  <a:pt x="7697157" y="6893639"/>
                </a:cubicBezTo>
                <a:cubicBezTo>
                  <a:pt x="7548211" y="6880067"/>
                  <a:pt x="6972974" y="6893185"/>
                  <a:pt x="6759639" y="6893639"/>
                </a:cubicBezTo>
                <a:cubicBezTo>
                  <a:pt x="6546304" y="6894093"/>
                  <a:pt x="6225775" y="6860762"/>
                  <a:pt x="5822122" y="6893639"/>
                </a:cubicBezTo>
                <a:cubicBezTo>
                  <a:pt x="5418469" y="6926516"/>
                  <a:pt x="5327721" y="6892427"/>
                  <a:pt x="4884604" y="6893639"/>
                </a:cubicBezTo>
                <a:cubicBezTo>
                  <a:pt x="4441487" y="6894851"/>
                  <a:pt x="4291010" y="6911136"/>
                  <a:pt x="4076164" y="6893639"/>
                </a:cubicBezTo>
                <a:cubicBezTo>
                  <a:pt x="3861318" y="6876142"/>
                  <a:pt x="3888733" y="6907996"/>
                  <a:pt x="3784039" y="6893639"/>
                </a:cubicBezTo>
                <a:cubicBezTo>
                  <a:pt x="3679346" y="6879282"/>
                  <a:pt x="3619935" y="6887055"/>
                  <a:pt x="3491914" y="6893639"/>
                </a:cubicBezTo>
                <a:cubicBezTo>
                  <a:pt x="3363893" y="6900223"/>
                  <a:pt x="3249657" y="6876445"/>
                  <a:pt x="3070711" y="6893639"/>
                </a:cubicBezTo>
                <a:cubicBezTo>
                  <a:pt x="2891765" y="6910833"/>
                  <a:pt x="2677890" y="6911125"/>
                  <a:pt x="2391350" y="6893639"/>
                </a:cubicBezTo>
                <a:cubicBezTo>
                  <a:pt x="2104810" y="6876153"/>
                  <a:pt x="2107438" y="6873267"/>
                  <a:pt x="1970146" y="6893639"/>
                </a:cubicBezTo>
                <a:cubicBezTo>
                  <a:pt x="1832854" y="6914011"/>
                  <a:pt x="1750923" y="6890881"/>
                  <a:pt x="1548942" y="6893639"/>
                </a:cubicBezTo>
                <a:cubicBezTo>
                  <a:pt x="1346961" y="6896397"/>
                  <a:pt x="880871" y="6900492"/>
                  <a:pt x="611425" y="6893639"/>
                </a:cubicBezTo>
                <a:cubicBezTo>
                  <a:pt x="341979" y="6886786"/>
                  <a:pt x="138701" y="6918394"/>
                  <a:pt x="0" y="6893639"/>
                </a:cubicBezTo>
                <a:cubicBezTo>
                  <a:pt x="30068" y="6519320"/>
                  <a:pt x="14336" y="6297341"/>
                  <a:pt x="0" y="6135339"/>
                </a:cubicBezTo>
                <a:cubicBezTo>
                  <a:pt x="-14336" y="5973337"/>
                  <a:pt x="-17767" y="5615818"/>
                  <a:pt x="0" y="5308102"/>
                </a:cubicBezTo>
                <a:cubicBezTo>
                  <a:pt x="17767" y="5000386"/>
                  <a:pt x="15538" y="4950961"/>
                  <a:pt x="0" y="4618738"/>
                </a:cubicBezTo>
                <a:cubicBezTo>
                  <a:pt x="-15538" y="4286515"/>
                  <a:pt x="-21082" y="4166362"/>
                  <a:pt x="0" y="3998311"/>
                </a:cubicBezTo>
                <a:cubicBezTo>
                  <a:pt x="21082" y="3830260"/>
                  <a:pt x="26728" y="3414315"/>
                  <a:pt x="0" y="3240010"/>
                </a:cubicBezTo>
                <a:cubicBezTo>
                  <a:pt x="-26728" y="3065705"/>
                  <a:pt x="-16686" y="2895517"/>
                  <a:pt x="0" y="2619583"/>
                </a:cubicBezTo>
                <a:cubicBezTo>
                  <a:pt x="16686" y="2343649"/>
                  <a:pt x="-33168" y="2273215"/>
                  <a:pt x="0" y="1930219"/>
                </a:cubicBezTo>
                <a:cubicBezTo>
                  <a:pt x="33168" y="1587223"/>
                  <a:pt x="17836" y="1486638"/>
                  <a:pt x="0" y="1309791"/>
                </a:cubicBezTo>
                <a:cubicBezTo>
                  <a:pt x="-17836" y="1132944"/>
                  <a:pt x="4861" y="927813"/>
                  <a:pt x="0" y="827237"/>
                </a:cubicBezTo>
                <a:cubicBezTo>
                  <a:pt x="-4861" y="726661"/>
                  <a:pt x="25520" y="166150"/>
                  <a:pt x="0" y="0"/>
                </a:cubicBezTo>
                <a:close/>
              </a:path>
              <a:path w="12907854" h="6893639" stroke="0" extrusionOk="0">
                <a:moveTo>
                  <a:pt x="0" y="0"/>
                </a:moveTo>
                <a:cubicBezTo>
                  <a:pt x="204022" y="-19128"/>
                  <a:pt x="269658" y="8"/>
                  <a:pt x="421204" y="0"/>
                </a:cubicBezTo>
                <a:cubicBezTo>
                  <a:pt x="572750" y="-8"/>
                  <a:pt x="789857" y="-22688"/>
                  <a:pt x="1100564" y="0"/>
                </a:cubicBezTo>
                <a:cubicBezTo>
                  <a:pt x="1411271" y="22688"/>
                  <a:pt x="1548765" y="33035"/>
                  <a:pt x="1779925" y="0"/>
                </a:cubicBezTo>
                <a:cubicBezTo>
                  <a:pt x="2011085" y="-33035"/>
                  <a:pt x="2509274" y="-1732"/>
                  <a:pt x="2717443" y="0"/>
                </a:cubicBezTo>
                <a:cubicBezTo>
                  <a:pt x="2925612" y="1732"/>
                  <a:pt x="3033969" y="15901"/>
                  <a:pt x="3138647" y="0"/>
                </a:cubicBezTo>
                <a:cubicBezTo>
                  <a:pt x="3243325" y="-15901"/>
                  <a:pt x="3319272" y="-13174"/>
                  <a:pt x="3430772" y="0"/>
                </a:cubicBezTo>
                <a:cubicBezTo>
                  <a:pt x="3542273" y="13174"/>
                  <a:pt x="3725134" y="6753"/>
                  <a:pt x="3981054" y="0"/>
                </a:cubicBezTo>
                <a:cubicBezTo>
                  <a:pt x="4236974" y="-6753"/>
                  <a:pt x="4512999" y="-24844"/>
                  <a:pt x="4789493" y="0"/>
                </a:cubicBezTo>
                <a:cubicBezTo>
                  <a:pt x="5065987" y="24844"/>
                  <a:pt x="5274581" y="3406"/>
                  <a:pt x="5727011" y="0"/>
                </a:cubicBezTo>
                <a:cubicBezTo>
                  <a:pt x="6179441" y="-3406"/>
                  <a:pt x="5956434" y="-5484"/>
                  <a:pt x="6019136" y="0"/>
                </a:cubicBezTo>
                <a:cubicBezTo>
                  <a:pt x="6081838" y="5484"/>
                  <a:pt x="6477989" y="19284"/>
                  <a:pt x="6827575" y="0"/>
                </a:cubicBezTo>
                <a:cubicBezTo>
                  <a:pt x="7177161" y="-19284"/>
                  <a:pt x="7215279" y="-12847"/>
                  <a:pt x="7377858" y="0"/>
                </a:cubicBezTo>
                <a:cubicBezTo>
                  <a:pt x="7540437" y="12847"/>
                  <a:pt x="7816256" y="-26646"/>
                  <a:pt x="8186297" y="0"/>
                </a:cubicBezTo>
                <a:cubicBezTo>
                  <a:pt x="8556338" y="26646"/>
                  <a:pt x="8380556" y="-13381"/>
                  <a:pt x="8478422" y="0"/>
                </a:cubicBezTo>
                <a:cubicBezTo>
                  <a:pt x="8576288" y="13381"/>
                  <a:pt x="8953583" y="-22305"/>
                  <a:pt x="9157783" y="0"/>
                </a:cubicBezTo>
                <a:cubicBezTo>
                  <a:pt x="9361983" y="22305"/>
                  <a:pt x="9548186" y="25574"/>
                  <a:pt x="9708065" y="0"/>
                </a:cubicBezTo>
                <a:cubicBezTo>
                  <a:pt x="9867944" y="-25574"/>
                  <a:pt x="9992958" y="-14099"/>
                  <a:pt x="10129269" y="0"/>
                </a:cubicBezTo>
                <a:cubicBezTo>
                  <a:pt x="10265580" y="14099"/>
                  <a:pt x="10434902" y="16936"/>
                  <a:pt x="10679551" y="0"/>
                </a:cubicBezTo>
                <a:cubicBezTo>
                  <a:pt x="10924200" y="-16936"/>
                  <a:pt x="11169329" y="-31797"/>
                  <a:pt x="11358912" y="0"/>
                </a:cubicBezTo>
                <a:cubicBezTo>
                  <a:pt x="11548495" y="31797"/>
                  <a:pt x="11567949" y="709"/>
                  <a:pt x="11651037" y="0"/>
                </a:cubicBezTo>
                <a:cubicBezTo>
                  <a:pt x="11734125" y="-709"/>
                  <a:pt x="12636115" y="-7306"/>
                  <a:pt x="12907854" y="0"/>
                </a:cubicBezTo>
                <a:cubicBezTo>
                  <a:pt x="12912835" y="298912"/>
                  <a:pt x="12936263" y="423798"/>
                  <a:pt x="12907854" y="620428"/>
                </a:cubicBezTo>
                <a:cubicBezTo>
                  <a:pt x="12879445" y="817058"/>
                  <a:pt x="12900302" y="957481"/>
                  <a:pt x="12907854" y="1171919"/>
                </a:cubicBezTo>
                <a:cubicBezTo>
                  <a:pt x="12915406" y="1386357"/>
                  <a:pt x="12916367" y="1590296"/>
                  <a:pt x="12907854" y="1723410"/>
                </a:cubicBezTo>
                <a:cubicBezTo>
                  <a:pt x="12899341" y="1856524"/>
                  <a:pt x="12880287" y="2185047"/>
                  <a:pt x="12907854" y="2412774"/>
                </a:cubicBezTo>
                <a:cubicBezTo>
                  <a:pt x="12935421" y="2640501"/>
                  <a:pt x="12931962" y="2899900"/>
                  <a:pt x="12907854" y="3033201"/>
                </a:cubicBezTo>
                <a:cubicBezTo>
                  <a:pt x="12883746" y="3166502"/>
                  <a:pt x="12921384" y="3510563"/>
                  <a:pt x="12907854" y="3653629"/>
                </a:cubicBezTo>
                <a:cubicBezTo>
                  <a:pt x="12894324" y="3796695"/>
                  <a:pt x="12887244" y="4136976"/>
                  <a:pt x="12907854" y="4411929"/>
                </a:cubicBezTo>
                <a:cubicBezTo>
                  <a:pt x="12928464" y="4686882"/>
                  <a:pt x="12936041" y="4913903"/>
                  <a:pt x="12907854" y="5101293"/>
                </a:cubicBezTo>
                <a:cubicBezTo>
                  <a:pt x="12879667" y="5288683"/>
                  <a:pt x="12934096" y="5667440"/>
                  <a:pt x="12907854" y="5859593"/>
                </a:cubicBezTo>
                <a:cubicBezTo>
                  <a:pt x="12881612" y="6051746"/>
                  <a:pt x="12878295" y="6676525"/>
                  <a:pt x="12907854" y="6893639"/>
                </a:cubicBezTo>
                <a:cubicBezTo>
                  <a:pt x="12641384" y="6911874"/>
                  <a:pt x="12264629" y="6893271"/>
                  <a:pt x="12099415" y="6893639"/>
                </a:cubicBezTo>
                <a:cubicBezTo>
                  <a:pt x="11934201" y="6894007"/>
                  <a:pt x="11952605" y="6906093"/>
                  <a:pt x="11807290" y="6893639"/>
                </a:cubicBezTo>
                <a:cubicBezTo>
                  <a:pt x="11661975" y="6881185"/>
                  <a:pt x="11405487" y="6909780"/>
                  <a:pt x="11127929" y="6893639"/>
                </a:cubicBezTo>
                <a:cubicBezTo>
                  <a:pt x="10850371" y="6877498"/>
                  <a:pt x="10693059" y="6891350"/>
                  <a:pt x="10448568" y="6893639"/>
                </a:cubicBezTo>
                <a:cubicBezTo>
                  <a:pt x="10204077" y="6895928"/>
                  <a:pt x="10233496" y="6881477"/>
                  <a:pt x="10156443" y="6893639"/>
                </a:cubicBezTo>
                <a:cubicBezTo>
                  <a:pt x="10079391" y="6905801"/>
                  <a:pt x="9534820" y="6917822"/>
                  <a:pt x="9348004" y="6893639"/>
                </a:cubicBezTo>
                <a:cubicBezTo>
                  <a:pt x="9161188" y="6869456"/>
                  <a:pt x="8968886" y="6906601"/>
                  <a:pt x="8668643" y="6893639"/>
                </a:cubicBezTo>
                <a:cubicBezTo>
                  <a:pt x="8368400" y="6880677"/>
                  <a:pt x="8153370" y="6873220"/>
                  <a:pt x="7860204" y="6893639"/>
                </a:cubicBezTo>
                <a:cubicBezTo>
                  <a:pt x="7567038" y="6914058"/>
                  <a:pt x="7166896" y="6898728"/>
                  <a:pt x="6922686" y="6893639"/>
                </a:cubicBezTo>
                <a:cubicBezTo>
                  <a:pt x="6678476" y="6888550"/>
                  <a:pt x="6480311" y="6869546"/>
                  <a:pt x="6243325" y="6893639"/>
                </a:cubicBezTo>
                <a:cubicBezTo>
                  <a:pt x="6006339" y="6917732"/>
                  <a:pt x="5679652" y="6895595"/>
                  <a:pt x="5305807" y="6893639"/>
                </a:cubicBezTo>
                <a:cubicBezTo>
                  <a:pt x="4931962" y="6891683"/>
                  <a:pt x="4682531" y="6899171"/>
                  <a:pt x="4497368" y="6893639"/>
                </a:cubicBezTo>
                <a:cubicBezTo>
                  <a:pt x="4312205" y="6888107"/>
                  <a:pt x="4208328" y="6889307"/>
                  <a:pt x="4076164" y="6893639"/>
                </a:cubicBezTo>
                <a:cubicBezTo>
                  <a:pt x="3944000" y="6897971"/>
                  <a:pt x="3607238" y="6870776"/>
                  <a:pt x="3267725" y="6893639"/>
                </a:cubicBezTo>
                <a:cubicBezTo>
                  <a:pt x="2928212" y="6916502"/>
                  <a:pt x="2796963" y="6934625"/>
                  <a:pt x="2330207" y="6893639"/>
                </a:cubicBezTo>
                <a:cubicBezTo>
                  <a:pt x="1863451" y="6852653"/>
                  <a:pt x="1688663" y="6859354"/>
                  <a:pt x="1392690" y="6893639"/>
                </a:cubicBezTo>
                <a:cubicBezTo>
                  <a:pt x="1096717" y="6927924"/>
                  <a:pt x="1164815" y="6880325"/>
                  <a:pt x="1100564" y="6893639"/>
                </a:cubicBezTo>
                <a:cubicBezTo>
                  <a:pt x="1036313" y="6906953"/>
                  <a:pt x="920513" y="6879241"/>
                  <a:pt x="808439" y="6893639"/>
                </a:cubicBezTo>
                <a:cubicBezTo>
                  <a:pt x="696365" y="6908037"/>
                  <a:pt x="167724" y="6912442"/>
                  <a:pt x="0" y="6893639"/>
                </a:cubicBezTo>
                <a:cubicBezTo>
                  <a:pt x="-137" y="6779939"/>
                  <a:pt x="-4223" y="6470346"/>
                  <a:pt x="0" y="6342148"/>
                </a:cubicBezTo>
                <a:cubicBezTo>
                  <a:pt x="4223" y="6213950"/>
                  <a:pt x="33261" y="5706136"/>
                  <a:pt x="0" y="5514911"/>
                </a:cubicBezTo>
                <a:cubicBezTo>
                  <a:pt x="-33261" y="5323686"/>
                  <a:pt x="-11737" y="5019256"/>
                  <a:pt x="0" y="4687675"/>
                </a:cubicBezTo>
                <a:cubicBezTo>
                  <a:pt x="11737" y="4356094"/>
                  <a:pt x="26688" y="4370724"/>
                  <a:pt x="0" y="4136183"/>
                </a:cubicBezTo>
                <a:cubicBezTo>
                  <a:pt x="-26688" y="3901642"/>
                  <a:pt x="30093" y="3730055"/>
                  <a:pt x="0" y="3446820"/>
                </a:cubicBezTo>
                <a:cubicBezTo>
                  <a:pt x="-30093" y="3163585"/>
                  <a:pt x="-35728" y="2821570"/>
                  <a:pt x="0" y="2619583"/>
                </a:cubicBezTo>
                <a:cubicBezTo>
                  <a:pt x="35728" y="2417596"/>
                  <a:pt x="12767" y="2270025"/>
                  <a:pt x="0" y="2068092"/>
                </a:cubicBezTo>
                <a:cubicBezTo>
                  <a:pt x="-12767" y="1866159"/>
                  <a:pt x="-20854" y="1626116"/>
                  <a:pt x="0" y="1378728"/>
                </a:cubicBezTo>
                <a:cubicBezTo>
                  <a:pt x="20854" y="1131340"/>
                  <a:pt x="-17165" y="928094"/>
                  <a:pt x="0" y="689364"/>
                </a:cubicBezTo>
                <a:cubicBezTo>
                  <a:pt x="17165" y="450634"/>
                  <a:pt x="9603" y="279741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3" y="-13066"/>
            <a:ext cx="12779779" cy="6893640"/>
          </a:xfrm>
          <a:custGeom>
            <a:avLst/>
            <a:gdLst>
              <a:gd name="connsiteX0" fmla="*/ 0 w 12779779"/>
              <a:gd name="connsiteY0" fmla="*/ 0 h 6893640"/>
              <a:gd name="connsiteX1" fmla="*/ 544822 w 12779779"/>
              <a:gd name="connsiteY1" fmla="*/ 0 h 6893640"/>
              <a:gd name="connsiteX2" fmla="*/ 1089644 w 12779779"/>
              <a:gd name="connsiteY2" fmla="*/ 0 h 6893640"/>
              <a:gd name="connsiteX3" fmla="*/ 2017860 w 12779779"/>
              <a:gd name="connsiteY3" fmla="*/ 0 h 6893640"/>
              <a:gd name="connsiteX4" fmla="*/ 2562682 w 12779779"/>
              <a:gd name="connsiteY4" fmla="*/ 0 h 6893640"/>
              <a:gd name="connsiteX5" fmla="*/ 3107504 w 12779779"/>
              <a:gd name="connsiteY5" fmla="*/ 0 h 6893640"/>
              <a:gd name="connsiteX6" fmla="*/ 3652326 w 12779779"/>
              <a:gd name="connsiteY6" fmla="*/ 0 h 6893640"/>
              <a:gd name="connsiteX7" fmla="*/ 4580542 w 12779779"/>
              <a:gd name="connsiteY7" fmla="*/ 0 h 6893640"/>
              <a:gd name="connsiteX8" fmla="*/ 4997566 w 12779779"/>
              <a:gd name="connsiteY8" fmla="*/ 0 h 6893640"/>
              <a:gd name="connsiteX9" fmla="*/ 5797984 w 12779779"/>
              <a:gd name="connsiteY9" fmla="*/ 0 h 6893640"/>
              <a:gd name="connsiteX10" fmla="*/ 6598402 w 12779779"/>
              <a:gd name="connsiteY10" fmla="*/ 0 h 6893640"/>
              <a:gd name="connsiteX11" fmla="*/ 7526617 w 12779779"/>
              <a:gd name="connsiteY11" fmla="*/ 0 h 6893640"/>
              <a:gd name="connsiteX12" fmla="*/ 7815844 w 12779779"/>
              <a:gd name="connsiteY12" fmla="*/ 0 h 6893640"/>
              <a:gd name="connsiteX13" fmla="*/ 8105070 w 12779779"/>
              <a:gd name="connsiteY13" fmla="*/ 0 h 6893640"/>
              <a:gd name="connsiteX14" fmla="*/ 8905488 w 12779779"/>
              <a:gd name="connsiteY14" fmla="*/ 0 h 6893640"/>
              <a:gd name="connsiteX15" fmla="*/ 9705906 w 12779779"/>
              <a:gd name="connsiteY15" fmla="*/ 0 h 6893640"/>
              <a:gd name="connsiteX16" fmla="*/ 10250728 w 12779779"/>
              <a:gd name="connsiteY16" fmla="*/ 0 h 6893640"/>
              <a:gd name="connsiteX17" fmla="*/ 10923348 w 12779779"/>
              <a:gd name="connsiteY17" fmla="*/ 0 h 6893640"/>
              <a:gd name="connsiteX18" fmla="*/ 11468170 w 12779779"/>
              <a:gd name="connsiteY18" fmla="*/ 0 h 6893640"/>
              <a:gd name="connsiteX19" fmla="*/ 12779779 w 12779779"/>
              <a:gd name="connsiteY19" fmla="*/ 0 h 6893640"/>
              <a:gd name="connsiteX20" fmla="*/ 12779779 w 12779779"/>
              <a:gd name="connsiteY20" fmla="*/ 827237 h 6893640"/>
              <a:gd name="connsiteX21" fmla="*/ 12779779 w 12779779"/>
              <a:gd name="connsiteY21" fmla="*/ 1516601 h 6893640"/>
              <a:gd name="connsiteX22" fmla="*/ 12779779 w 12779779"/>
              <a:gd name="connsiteY22" fmla="*/ 2137028 h 6893640"/>
              <a:gd name="connsiteX23" fmla="*/ 12779779 w 12779779"/>
              <a:gd name="connsiteY23" fmla="*/ 2757456 h 6893640"/>
              <a:gd name="connsiteX24" fmla="*/ 12779779 w 12779779"/>
              <a:gd name="connsiteY24" fmla="*/ 3515756 h 6893640"/>
              <a:gd name="connsiteX25" fmla="*/ 12779779 w 12779779"/>
              <a:gd name="connsiteY25" fmla="*/ 4274057 h 6893640"/>
              <a:gd name="connsiteX26" fmla="*/ 12779779 w 12779779"/>
              <a:gd name="connsiteY26" fmla="*/ 4756612 h 6893640"/>
              <a:gd name="connsiteX27" fmla="*/ 12779779 w 12779779"/>
              <a:gd name="connsiteY27" fmla="*/ 5514912 h 6893640"/>
              <a:gd name="connsiteX28" fmla="*/ 12779779 w 12779779"/>
              <a:gd name="connsiteY28" fmla="*/ 5997467 h 6893640"/>
              <a:gd name="connsiteX29" fmla="*/ 12779779 w 12779779"/>
              <a:gd name="connsiteY29" fmla="*/ 6893640 h 6893640"/>
              <a:gd name="connsiteX30" fmla="*/ 11979361 w 12779779"/>
              <a:gd name="connsiteY30" fmla="*/ 6893640 h 6893640"/>
              <a:gd name="connsiteX31" fmla="*/ 11562337 w 12779779"/>
              <a:gd name="connsiteY31" fmla="*/ 6893640 h 6893640"/>
              <a:gd name="connsiteX32" fmla="*/ 10889717 w 12779779"/>
              <a:gd name="connsiteY32" fmla="*/ 6893640 h 6893640"/>
              <a:gd name="connsiteX33" fmla="*/ 10089299 w 12779779"/>
              <a:gd name="connsiteY33" fmla="*/ 6893640 h 6893640"/>
              <a:gd name="connsiteX34" fmla="*/ 9800073 w 12779779"/>
              <a:gd name="connsiteY34" fmla="*/ 6893640 h 6893640"/>
              <a:gd name="connsiteX35" fmla="*/ 9255250 w 12779779"/>
              <a:gd name="connsiteY35" fmla="*/ 6893640 h 6893640"/>
              <a:gd name="connsiteX36" fmla="*/ 8454833 w 12779779"/>
              <a:gd name="connsiteY36" fmla="*/ 6893640 h 6893640"/>
              <a:gd name="connsiteX37" fmla="*/ 8037808 w 12779779"/>
              <a:gd name="connsiteY37" fmla="*/ 6893640 h 6893640"/>
              <a:gd name="connsiteX38" fmla="*/ 7748582 w 12779779"/>
              <a:gd name="connsiteY38" fmla="*/ 6893640 h 6893640"/>
              <a:gd name="connsiteX39" fmla="*/ 7331557 w 12779779"/>
              <a:gd name="connsiteY39" fmla="*/ 6893640 h 6893640"/>
              <a:gd name="connsiteX40" fmla="*/ 6658937 w 12779779"/>
              <a:gd name="connsiteY40" fmla="*/ 6893640 h 6893640"/>
              <a:gd name="connsiteX41" fmla="*/ 5858520 w 12779779"/>
              <a:gd name="connsiteY41" fmla="*/ 6893640 h 6893640"/>
              <a:gd name="connsiteX42" fmla="*/ 5313698 w 12779779"/>
              <a:gd name="connsiteY42" fmla="*/ 6893640 h 6893640"/>
              <a:gd name="connsiteX43" fmla="*/ 4896673 w 12779779"/>
              <a:gd name="connsiteY43" fmla="*/ 6893640 h 6893640"/>
              <a:gd name="connsiteX44" fmla="*/ 3968458 w 12779779"/>
              <a:gd name="connsiteY44" fmla="*/ 6893640 h 6893640"/>
              <a:gd name="connsiteX45" fmla="*/ 3295838 w 12779779"/>
              <a:gd name="connsiteY45" fmla="*/ 6893640 h 6893640"/>
              <a:gd name="connsiteX46" fmla="*/ 2878813 w 12779779"/>
              <a:gd name="connsiteY46" fmla="*/ 6893640 h 6893640"/>
              <a:gd name="connsiteX47" fmla="*/ 2078396 w 12779779"/>
              <a:gd name="connsiteY47" fmla="*/ 6893640 h 6893640"/>
              <a:gd name="connsiteX48" fmla="*/ 1661371 w 12779779"/>
              <a:gd name="connsiteY48" fmla="*/ 6893640 h 6893640"/>
              <a:gd name="connsiteX49" fmla="*/ 1244347 w 12779779"/>
              <a:gd name="connsiteY49" fmla="*/ 6893640 h 6893640"/>
              <a:gd name="connsiteX50" fmla="*/ 699525 w 12779779"/>
              <a:gd name="connsiteY50" fmla="*/ 6893640 h 6893640"/>
              <a:gd name="connsiteX51" fmla="*/ 0 w 12779779"/>
              <a:gd name="connsiteY51" fmla="*/ 6893640 h 6893640"/>
              <a:gd name="connsiteX52" fmla="*/ 0 w 12779779"/>
              <a:gd name="connsiteY52" fmla="*/ 6273212 h 6893640"/>
              <a:gd name="connsiteX53" fmla="*/ 0 w 12779779"/>
              <a:gd name="connsiteY53" fmla="*/ 5583848 h 6893640"/>
              <a:gd name="connsiteX54" fmla="*/ 0 w 12779779"/>
              <a:gd name="connsiteY54" fmla="*/ 5032357 h 6893640"/>
              <a:gd name="connsiteX55" fmla="*/ 0 w 12779779"/>
              <a:gd name="connsiteY55" fmla="*/ 4205120 h 6893640"/>
              <a:gd name="connsiteX56" fmla="*/ 0 w 12779779"/>
              <a:gd name="connsiteY56" fmla="*/ 3722566 h 6893640"/>
              <a:gd name="connsiteX57" fmla="*/ 0 w 12779779"/>
              <a:gd name="connsiteY57" fmla="*/ 3171074 h 6893640"/>
              <a:gd name="connsiteX58" fmla="*/ 0 w 12779779"/>
              <a:gd name="connsiteY58" fmla="*/ 2550647 h 6893640"/>
              <a:gd name="connsiteX59" fmla="*/ 0 w 12779779"/>
              <a:gd name="connsiteY59" fmla="*/ 1930219 h 6893640"/>
              <a:gd name="connsiteX60" fmla="*/ 0 w 12779779"/>
              <a:gd name="connsiteY60" fmla="*/ 1171919 h 6893640"/>
              <a:gd name="connsiteX61" fmla="*/ 0 w 12779779"/>
              <a:gd name="connsiteY61" fmla="*/ 689364 h 6893640"/>
              <a:gd name="connsiteX62" fmla="*/ 0 w 12779779"/>
              <a:gd name="connsiteY62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779779" h="6893640" fill="none" extrusionOk="0">
                <a:moveTo>
                  <a:pt x="0" y="0"/>
                </a:moveTo>
                <a:cubicBezTo>
                  <a:pt x="238764" y="14988"/>
                  <a:pt x="388849" y="5644"/>
                  <a:pt x="544822" y="0"/>
                </a:cubicBezTo>
                <a:cubicBezTo>
                  <a:pt x="700795" y="-5644"/>
                  <a:pt x="827821" y="-24666"/>
                  <a:pt x="1089644" y="0"/>
                </a:cubicBezTo>
                <a:cubicBezTo>
                  <a:pt x="1351467" y="24666"/>
                  <a:pt x="1815062" y="7681"/>
                  <a:pt x="2017860" y="0"/>
                </a:cubicBezTo>
                <a:cubicBezTo>
                  <a:pt x="2220658" y="-7681"/>
                  <a:pt x="2309282" y="27019"/>
                  <a:pt x="2562682" y="0"/>
                </a:cubicBezTo>
                <a:cubicBezTo>
                  <a:pt x="2816082" y="-27019"/>
                  <a:pt x="2894954" y="1843"/>
                  <a:pt x="3107504" y="0"/>
                </a:cubicBezTo>
                <a:cubicBezTo>
                  <a:pt x="3320054" y="-1843"/>
                  <a:pt x="3509166" y="-18201"/>
                  <a:pt x="3652326" y="0"/>
                </a:cubicBezTo>
                <a:cubicBezTo>
                  <a:pt x="3795486" y="18201"/>
                  <a:pt x="4230876" y="36904"/>
                  <a:pt x="4580542" y="0"/>
                </a:cubicBezTo>
                <a:cubicBezTo>
                  <a:pt x="4930208" y="-36904"/>
                  <a:pt x="4821360" y="-5563"/>
                  <a:pt x="4997566" y="0"/>
                </a:cubicBezTo>
                <a:cubicBezTo>
                  <a:pt x="5173772" y="5563"/>
                  <a:pt x="5574116" y="32940"/>
                  <a:pt x="5797984" y="0"/>
                </a:cubicBezTo>
                <a:cubicBezTo>
                  <a:pt x="6021852" y="-32940"/>
                  <a:pt x="6396189" y="29064"/>
                  <a:pt x="6598402" y="0"/>
                </a:cubicBezTo>
                <a:cubicBezTo>
                  <a:pt x="6800615" y="-29064"/>
                  <a:pt x="7096442" y="-1828"/>
                  <a:pt x="7526617" y="0"/>
                </a:cubicBezTo>
                <a:cubicBezTo>
                  <a:pt x="7956792" y="1828"/>
                  <a:pt x="7755636" y="14229"/>
                  <a:pt x="7815844" y="0"/>
                </a:cubicBezTo>
                <a:cubicBezTo>
                  <a:pt x="7876052" y="-14229"/>
                  <a:pt x="7962274" y="9686"/>
                  <a:pt x="8105070" y="0"/>
                </a:cubicBezTo>
                <a:cubicBezTo>
                  <a:pt x="8247866" y="-9686"/>
                  <a:pt x="8513221" y="22808"/>
                  <a:pt x="8905488" y="0"/>
                </a:cubicBezTo>
                <a:cubicBezTo>
                  <a:pt x="9297755" y="-22808"/>
                  <a:pt x="9327761" y="-22473"/>
                  <a:pt x="9705906" y="0"/>
                </a:cubicBezTo>
                <a:cubicBezTo>
                  <a:pt x="10084051" y="22473"/>
                  <a:pt x="10093954" y="26630"/>
                  <a:pt x="10250728" y="0"/>
                </a:cubicBezTo>
                <a:cubicBezTo>
                  <a:pt x="10407502" y="-26630"/>
                  <a:pt x="10617692" y="-3399"/>
                  <a:pt x="10923348" y="0"/>
                </a:cubicBezTo>
                <a:cubicBezTo>
                  <a:pt x="11229004" y="3399"/>
                  <a:pt x="11327427" y="-13723"/>
                  <a:pt x="11468170" y="0"/>
                </a:cubicBezTo>
                <a:cubicBezTo>
                  <a:pt x="11608913" y="13723"/>
                  <a:pt x="12377650" y="-26738"/>
                  <a:pt x="12779779" y="0"/>
                </a:cubicBezTo>
                <a:cubicBezTo>
                  <a:pt x="12801179" y="391618"/>
                  <a:pt x="12792010" y="443449"/>
                  <a:pt x="12779779" y="827237"/>
                </a:cubicBezTo>
                <a:cubicBezTo>
                  <a:pt x="12767548" y="1211025"/>
                  <a:pt x="12803594" y="1308975"/>
                  <a:pt x="12779779" y="1516601"/>
                </a:cubicBezTo>
                <a:cubicBezTo>
                  <a:pt x="12755964" y="1724227"/>
                  <a:pt x="12758134" y="1831687"/>
                  <a:pt x="12779779" y="2137028"/>
                </a:cubicBezTo>
                <a:cubicBezTo>
                  <a:pt x="12801424" y="2442369"/>
                  <a:pt x="12757263" y="2491674"/>
                  <a:pt x="12779779" y="2757456"/>
                </a:cubicBezTo>
                <a:cubicBezTo>
                  <a:pt x="12802295" y="3023238"/>
                  <a:pt x="12801464" y="3265071"/>
                  <a:pt x="12779779" y="3515756"/>
                </a:cubicBezTo>
                <a:cubicBezTo>
                  <a:pt x="12758094" y="3766441"/>
                  <a:pt x="12747720" y="4079857"/>
                  <a:pt x="12779779" y="4274057"/>
                </a:cubicBezTo>
                <a:cubicBezTo>
                  <a:pt x="12811838" y="4468257"/>
                  <a:pt x="12783835" y="4515484"/>
                  <a:pt x="12779779" y="4756612"/>
                </a:cubicBezTo>
                <a:cubicBezTo>
                  <a:pt x="12775723" y="4997740"/>
                  <a:pt x="12744628" y="5153995"/>
                  <a:pt x="12779779" y="5514912"/>
                </a:cubicBezTo>
                <a:cubicBezTo>
                  <a:pt x="12814930" y="5875829"/>
                  <a:pt x="12756327" y="5889958"/>
                  <a:pt x="12779779" y="5997467"/>
                </a:cubicBezTo>
                <a:cubicBezTo>
                  <a:pt x="12803231" y="6104976"/>
                  <a:pt x="12816793" y="6658920"/>
                  <a:pt x="12779779" y="6893640"/>
                </a:cubicBezTo>
                <a:cubicBezTo>
                  <a:pt x="12516927" y="6930517"/>
                  <a:pt x="12278042" y="6873547"/>
                  <a:pt x="11979361" y="6893640"/>
                </a:cubicBezTo>
                <a:cubicBezTo>
                  <a:pt x="11680680" y="6913733"/>
                  <a:pt x="11661704" y="6894870"/>
                  <a:pt x="11562337" y="6893640"/>
                </a:cubicBezTo>
                <a:cubicBezTo>
                  <a:pt x="11462970" y="6892410"/>
                  <a:pt x="11174383" y="6926630"/>
                  <a:pt x="10889717" y="6893640"/>
                </a:cubicBezTo>
                <a:cubicBezTo>
                  <a:pt x="10605051" y="6860650"/>
                  <a:pt x="10436064" y="6855788"/>
                  <a:pt x="10089299" y="6893640"/>
                </a:cubicBezTo>
                <a:cubicBezTo>
                  <a:pt x="9742534" y="6931492"/>
                  <a:pt x="9931277" y="6894911"/>
                  <a:pt x="9800073" y="6893640"/>
                </a:cubicBezTo>
                <a:cubicBezTo>
                  <a:pt x="9668869" y="6892369"/>
                  <a:pt x="9511636" y="6901071"/>
                  <a:pt x="9255250" y="6893640"/>
                </a:cubicBezTo>
                <a:cubicBezTo>
                  <a:pt x="8998864" y="6886209"/>
                  <a:pt x="8620532" y="6890531"/>
                  <a:pt x="8454833" y="6893640"/>
                </a:cubicBezTo>
                <a:cubicBezTo>
                  <a:pt x="8289134" y="6896749"/>
                  <a:pt x="8218096" y="6879765"/>
                  <a:pt x="8037808" y="6893640"/>
                </a:cubicBezTo>
                <a:cubicBezTo>
                  <a:pt x="7857520" y="6907515"/>
                  <a:pt x="7842431" y="6895478"/>
                  <a:pt x="7748582" y="6893640"/>
                </a:cubicBezTo>
                <a:cubicBezTo>
                  <a:pt x="7654733" y="6891802"/>
                  <a:pt x="7416580" y="6910834"/>
                  <a:pt x="7331557" y="6893640"/>
                </a:cubicBezTo>
                <a:cubicBezTo>
                  <a:pt x="7246534" y="6876446"/>
                  <a:pt x="6981717" y="6881021"/>
                  <a:pt x="6658937" y="6893640"/>
                </a:cubicBezTo>
                <a:cubicBezTo>
                  <a:pt x="6336157" y="6906259"/>
                  <a:pt x="6138702" y="6862591"/>
                  <a:pt x="5858520" y="6893640"/>
                </a:cubicBezTo>
                <a:cubicBezTo>
                  <a:pt x="5578338" y="6924689"/>
                  <a:pt x="5492501" y="6904114"/>
                  <a:pt x="5313698" y="6893640"/>
                </a:cubicBezTo>
                <a:cubicBezTo>
                  <a:pt x="5134895" y="6883166"/>
                  <a:pt x="5064905" y="6902038"/>
                  <a:pt x="4896673" y="6893640"/>
                </a:cubicBezTo>
                <a:cubicBezTo>
                  <a:pt x="4728441" y="6885242"/>
                  <a:pt x="4269965" y="6888331"/>
                  <a:pt x="3968458" y="6893640"/>
                </a:cubicBezTo>
                <a:cubicBezTo>
                  <a:pt x="3666951" y="6898949"/>
                  <a:pt x="3456113" y="6922802"/>
                  <a:pt x="3295838" y="6893640"/>
                </a:cubicBezTo>
                <a:cubicBezTo>
                  <a:pt x="3135563" y="6864478"/>
                  <a:pt x="3028994" y="6886560"/>
                  <a:pt x="2878813" y="6893640"/>
                </a:cubicBezTo>
                <a:cubicBezTo>
                  <a:pt x="2728633" y="6900720"/>
                  <a:pt x="2450737" y="6896155"/>
                  <a:pt x="2078396" y="6893640"/>
                </a:cubicBezTo>
                <a:cubicBezTo>
                  <a:pt x="1706055" y="6891125"/>
                  <a:pt x="1787951" y="6906969"/>
                  <a:pt x="1661371" y="6893640"/>
                </a:cubicBezTo>
                <a:cubicBezTo>
                  <a:pt x="1534791" y="6880311"/>
                  <a:pt x="1349096" y="6896313"/>
                  <a:pt x="1244347" y="6893640"/>
                </a:cubicBezTo>
                <a:cubicBezTo>
                  <a:pt x="1139598" y="6890967"/>
                  <a:pt x="811882" y="6915077"/>
                  <a:pt x="699525" y="6893640"/>
                </a:cubicBezTo>
                <a:cubicBezTo>
                  <a:pt x="587168" y="6872203"/>
                  <a:pt x="313504" y="6914195"/>
                  <a:pt x="0" y="6893640"/>
                </a:cubicBezTo>
                <a:cubicBezTo>
                  <a:pt x="15356" y="6655069"/>
                  <a:pt x="-25476" y="6442381"/>
                  <a:pt x="0" y="6273212"/>
                </a:cubicBezTo>
                <a:cubicBezTo>
                  <a:pt x="25476" y="6104043"/>
                  <a:pt x="7677" y="5845793"/>
                  <a:pt x="0" y="5583848"/>
                </a:cubicBezTo>
                <a:cubicBezTo>
                  <a:pt x="-7677" y="5321903"/>
                  <a:pt x="14338" y="5212387"/>
                  <a:pt x="0" y="5032357"/>
                </a:cubicBezTo>
                <a:cubicBezTo>
                  <a:pt x="-14338" y="4852327"/>
                  <a:pt x="34425" y="4568874"/>
                  <a:pt x="0" y="4205120"/>
                </a:cubicBezTo>
                <a:cubicBezTo>
                  <a:pt x="-34425" y="3841366"/>
                  <a:pt x="-6931" y="3912979"/>
                  <a:pt x="0" y="3722566"/>
                </a:cubicBezTo>
                <a:cubicBezTo>
                  <a:pt x="6931" y="3532153"/>
                  <a:pt x="-7429" y="3381519"/>
                  <a:pt x="0" y="3171074"/>
                </a:cubicBezTo>
                <a:cubicBezTo>
                  <a:pt x="7429" y="2960629"/>
                  <a:pt x="-18265" y="2739291"/>
                  <a:pt x="0" y="2550647"/>
                </a:cubicBezTo>
                <a:cubicBezTo>
                  <a:pt x="18265" y="2362003"/>
                  <a:pt x="-3097" y="2140815"/>
                  <a:pt x="0" y="1930219"/>
                </a:cubicBezTo>
                <a:cubicBezTo>
                  <a:pt x="3097" y="1719623"/>
                  <a:pt x="36021" y="1331597"/>
                  <a:pt x="0" y="1171919"/>
                </a:cubicBezTo>
                <a:cubicBezTo>
                  <a:pt x="-36021" y="1012241"/>
                  <a:pt x="13968" y="830755"/>
                  <a:pt x="0" y="689364"/>
                </a:cubicBezTo>
                <a:cubicBezTo>
                  <a:pt x="-13968" y="547974"/>
                  <a:pt x="10392" y="180112"/>
                  <a:pt x="0" y="0"/>
                </a:cubicBezTo>
                <a:close/>
              </a:path>
              <a:path w="12779779" h="6893640" stroke="0" extrusionOk="0">
                <a:moveTo>
                  <a:pt x="0" y="0"/>
                </a:moveTo>
                <a:cubicBezTo>
                  <a:pt x="267411" y="34172"/>
                  <a:pt x="523334" y="-11505"/>
                  <a:pt x="800418" y="0"/>
                </a:cubicBezTo>
                <a:cubicBezTo>
                  <a:pt x="1077502" y="11505"/>
                  <a:pt x="1406571" y="-12903"/>
                  <a:pt x="1600835" y="0"/>
                </a:cubicBezTo>
                <a:cubicBezTo>
                  <a:pt x="1795099" y="12903"/>
                  <a:pt x="2027573" y="-19249"/>
                  <a:pt x="2401253" y="0"/>
                </a:cubicBezTo>
                <a:cubicBezTo>
                  <a:pt x="2774933" y="19249"/>
                  <a:pt x="2920939" y="31337"/>
                  <a:pt x="3073873" y="0"/>
                </a:cubicBezTo>
                <a:cubicBezTo>
                  <a:pt x="3226807" y="-31337"/>
                  <a:pt x="3331404" y="-8805"/>
                  <a:pt x="3490898" y="0"/>
                </a:cubicBezTo>
                <a:cubicBezTo>
                  <a:pt x="3650392" y="8805"/>
                  <a:pt x="3703429" y="-4667"/>
                  <a:pt x="3907922" y="0"/>
                </a:cubicBezTo>
                <a:cubicBezTo>
                  <a:pt x="4112415" y="4667"/>
                  <a:pt x="4395574" y="-33148"/>
                  <a:pt x="4580542" y="0"/>
                </a:cubicBezTo>
                <a:cubicBezTo>
                  <a:pt x="4765510" y="33148"/>
                  <a:pt x="4869090" y="10006"/>
                  <a:pt x="4997566" y="0"/>
                </a:cubicBezTo>
                <a:cubicBezTo>
                  <a:pt x="5126042" y="-10006"/>
                  <a:pt x="5143304" y="3076"/>
                  <a:pt x="5286793" y="0"/>
                </a:cubicBezTo>
                <a:cubicBezTo>
                  <a:pt x="5430282" y="-3076"/>
                  <a:pt x="5874695" y="18843"/>
                  <a:pt x="6087211" y="0"/>
                </a:cubicBezTo>
                <a:cubicBezTo>
                  <a:pt x="6299727" y="-18843"/>
                  <a:pt x="6589211" y="28816"/>
                  <a:pt x="6759830" y="0"/>
                </a:cubicBezTo>
                <a:cubicBezTo>
                  <a:pt x="6930449" y="-28816"/>
                  <a:pt x="7308821" y="33873"/>
                  <a:pt x="7560248" y="0"/>
                </a:cubicBezTo>
                <a:cubicBezTo>
                  <a:pt x="7811675" y="-33873"/>
                  <a:pt x="7773722" y="4618"/>
                  <a:pt x="7977273" y="0"/>
                </a:cubicBezTo>
                <a:cubicBezTo>
                  <a:pt x="8180825" y="-4618"/>
                  <a:pt x="8186509" y="-7250"/>
                  <a:pt x="8394297" y="0"/>
                </a:cubicBezTo>
                <a:cubicBezTo>
                  <a:pt x="8602085" y="7250"/>
                  <a:pt x="8688767" y="-4064"/>
                  <a:pt x="8939119" y="0"/>
                </a:cubicBezTo>
                <a:cubicBezTo>
                  <a:pt x="9189471" y="4064"/>
                  <a:pt x="9177269" y="-20614"/>
                  <a:pt x="9356143" y="0"/>
                </a:cubicBezTo>
                <a:cubicBezTo>
                  <a:pt x="9535017" y="20614"/>
                  <a:pt x="9672722" y="-9862"/>
                  <a:pt x="9900966" y="0"/>
                </a:cubicBezTo>
                <a:cubicBezTo>
                  <a:pt x="10129210" y="9862"/>
                  <a:pt x="10326740" y="18214"/>
                  <a:pt x="10445788" y="0"/>
                </a:cubicBezTo>
                <a:cubicBezTo>
                  <a:pt x="10564836" y="-18214"/>
                  <a:pt x="10768842" y="18578"/>
                  <a:pt x="10990610" y="0"/>
                </a:cubicBezTo>
                <a:cubicBezTo>
                  <a:pt x="11212378" y="-18578"/>
                  <a:pt x="11345592" y="22439"/>
                  <a:pt x="11535432" y="0"/>
                </a:cubicBezTo>
                <a:cubicBezTo>
                  <a:pt x="11725272" y="-22439"/>
                  <a:pt x="11760490" y="-10346"/>
                  <a:pt x="11824659" y="0"/>
                </a:cubicBezTo>
                <a:cubicBezTo>
                  <a:pt x="11888828" y="10346"/>
                  <a:pt x="12003594" y="13741"/>
                  <a:pt x="12113885" y="0"/>
                </a:cubicBezTo>
                <a:cubicBezTo>
                  <a:pt x="12224176" y="-13741"/>
                  <a:pt x="12574447" y="1631"/>
                  <a:pt x="12779779" y="0"/>
                </a:cubicBezTo>
                <a:cubicBezTo>
                  <a:pt x="12804478" y="337451"/>
                  <a:pt x="12795774" y="466110"/>
                  <a:pt x="12779779" y="689364"/>
                </a:cubicBezTo>
                <a:cubicBezTo>
                  <a:pt x="12763784" y="912618"/>
                  <a:pt x="12751556" y="1304121"/>
                  <a:pt x="12779779" y="1516601"/>
                </a:cubicBezTo>
                <a:cubicBezTo>
                  <a:pt x="12808002" y="1729081"/>
                  <a:pt x="12759679" y="1997916"/>
                  <a:pt x="12779779" y="2137028"/>
                </a:cubicBezTo>
                <a:cubicBezTo>
                  <a:pt x="12799879" y="2276140"/>
                  <a:pt x="12789237" y="2561220"/>
                  <a:pt x="12779779" y="2688520"/>
                </a:cubicBezTo>
                <a:cubicBezTo>
                  <a:pt x="12770321" y="2815820"/>
                  <a:pt x="12792236" y="3053129"/>
                  <a:pt x="12779779" y="3240011"/>
                </a:cubicBezTo>
                <a:cubicBezTo>
                  <a:pt x="12767322" y="3426893"/>
                  <a:pt x="12770761" y="3672402"/>
                  <a:pt x="12779779" y="4067248"/>
                </a:cubicBezTo>
                <a:cubicBezTo>
                  <a:pt x="12788797" y="4462094"/>
                  <a:pt x="12803443" y="4412301"/>
                  <a:pt x="12779779" y="4549802"/>
                </a:cubicBezTo>
                <a:cubicBezTo>
                  <a:pt x="12756115" y="4687303"/>
                  <a:pt x="12779720" y="4979523"/>
                  <a:pt x="12779779" y="5170230"/>
                </a:cubicBezTo>
                <a:cubicBezTo>
                  <a:pt x="12779838" y="5360937"/>
                  <a:pt x="12806682" y="5810023"/>
                  <a:pt x="12779779" y="5997467"/>
                </a:cubicBezTo>
                <a:cubicBezTo>
                  <a:pt x="12752876" y="6184911"/>
                  <a:pt x="12799336" y="6601180"/>
                  <a:pt x="12779779" y="6893640"/>
                </a:cubicBezTo>
                <a:cubicBezTo>
                  <a:pt x="12491382" y="6883412"/>
                  <a:pt x="12271492" y="6926120"/>
                  <a:pt x="12107159" y="6893640"/>
                </a:cubicBezTo>
                <a:cubicBezTo>
                  <a:pt x="11942826" y="6861160"/>
                  <a:pt x="11493961" y="6889242"/>
                  <a:pt x="11306741" y="6893640"/>
                </a:cubicBezTo>
                <a:cubicBezTo>
                  <a:pt x="11119521" y="6898038"/>
                  <a:pt x="10932534" y="6892401"/>
                  <a:pt x="10761919" y="6893640"/>
                </a:cubicBezTo>
                <a:cubicBezTo>
                  <a:pt x="10591304" y="6894879"/>
                  <a:pt x="10071354" y="6930367"/>
                  <a:pt x="9833704" y="6893640"/>
                </a:cubicBezTo>
                <a:cubicBezTo>
                  <a:pt x="9596054" y="6856913"/>
                  <a:pt x="9532271" y="6920104"/>
                  <a:pt x="9288881" y="6893640"/>
                </a:cubicBezTo>
                <a:cubicBezTo>
                  <a:pt x="9045491" y="6867176"/>
                  <a:pt x="8918181" y="6878813"/>
                  <a:pt x="8744059" y="6893640"/>
                </a:cubicBezTo>
                <a:cubicBezTo>
                  <a:pt x="8569937" y="6908467"/>
                  <a:pt x="8506715" y="6877544"/>
                  <a:pt x="8327035" y="6893640"/>
                </a:cubicBezTo>
                <a:cubicBezTo>
                  <a:pt x="8147355" y="6909736"/>
                  <a:pt x="7816710" y="6903301"/>
                  <a:pt x="7654415" y="6893640"/>
                </a:cubicBezTo>
                <a:cubicBezTo>
                  <a:pt x="7492120" y="6883979"/>
                  <a:pt x="7068513" y="6931126"/>
                  <a:pt x="6726199" y="6893640"/>
                </a:cubicBezTo>
                <a:cubicBezTo>
                  <a:pt x="6383885" y="6856154"/>
                  <a:pt x="6433678" y="6897790"/>
                  <a:pt x="6181377" y="6893640"/>
                </a:cubicBezTo>
                <a:cubicBezTo>
                  <a:pt x="5929076" y="6889490"/>
                  <a:pt x="5712822" y="6894514"/>
                  <a:pt x="5380960" y="6893640"/>
                </a:cubicBezTo>
                <a:cubicBezTo>
                  <a:pt x="5049098" y="6892766"/>
                  <a:pt x="5209575" y="6901299"/>
                  <a:pt x="5091733" y="6893640"/>
                </a:cubicBezTo>
                <a:cubicBezTo>
                  <a:pt x="4973891" y="6885981"/>
                  <a:pt x="4725033" y="6905055"/>
                  <a:pt x="4546911" y="6893640"/>
                </a:cubicBezTo>
                <a:cubicBezTo>
                  <a:pt x="4368789" y="6882225"/>
                  <a:pt x="4164371" y="6899191"/>
                  <a:pt x="4002089" y="6893640"/>
                </a:cubicBezTo>
                <a:cubicBezTo>
                  <a:pt x="3839807" y="6888089"/>
                  <a:pt x="3613932" y="6879438"/>
                  <a:pt x="3457267" y="6893640"/>
                </a:cubicBezTo>
                <a:cubicBezTo>
                  <a:pt x="3300602" y="6907842"/>
                  <a:pt x="2841008" y="6900380"/>
                  <a:pt x="2529051" y="6893640"/>
                </a:cubicBezTo>
                <a:cubicBezTo>
                  <a:pt x="2217094" y="6886900"/>
                  <a:pt x="1994804" y="6854504"/>
                  <a:pt x="1600835" y="6893640"/>
                </a:cubicBezTo>
                <a:cubicBezTo>
                  <a:pt x="1206866" y="6932776"/>
                  <a:pt x="1281178" y="6874151"/>
                  <a:pt x="1056013" y="6893640"/>
                </a:cubicBezTo>
                <a:cubicBezTo>
                  <a:pt x="830848" y="6913129"/>
                  <a:pt x="877681" y="6899033"/>
                  <a:pt x="766787" y="6893640"/>
                </a:cubicBezTo>
                <a:cubicBezTo>
                  <a:pt x="655893" y="6888247"/>
                  <a:pt x="191164" y="6885370"/>
                  <a:pt x="0" y="6893640"/>
                </a:cubicBezTo>
                <a:cubicBezTo>
                  <a:pt x="30768" y="6706165"/>
                  <a:pt x="5856" y="6453767"/>
                  <a:pt x="0" y="6273212"/>
                </a:cubicBezTo>
                <a:cubicBezTo>
                  <a:pt x="-5856" y="6092657"/>
                  <a:pt x="9415" y="5930271"/>
                  <a:pt x="0" y="5652785"/>
                </a:cubicBezTo>
                <a:cubicBezTo>
                  <a:pt x="-9415" y="5375299"/>
                  <a:pt x="16680" y="5374102"/>
                  <a:pt x="0" y="5170230"/>
                </a:cubicBezTo>
                <a:cubicBezTo>
                  <a:pt x="-16680" y="4966359"/>
                  <a:pt x="-9545" y="4590565"/>
                  <a:pt x="0" y="4411930"/>
                </a:cubicBezTo>
                <a:cubicBezTo>
                  <a:pt x="9545" y="4233295"/>
                  <a:pt x="-11682" y="3921436"/>
                  <a:pt x="0" y="3791502"/>
                </a:cubicBezTo>
                <a:cubicBezTo>
                  <a:pt x="11682" y="3661568"/>
                  <a:pt x="20975" y="3198826"/>
                  <a:pt x="0" y="2964265"/>
                </a:cubicBezTo>
                <a:cubicBezTo>
                  <a:pt x="-20975" y="2729704"/>
                  <a:pt x="7277" y="2394717"/>
                  <a:pt x="0" y="2137028"/>
                </a:cubicBezTo>
                <a:cubicBezTo>
                  <a:pt x="-7277" y="1879339"/>
                  <a:pt x="-735" y="1814462"/>
                  <a:pt x="0" y="1585537"/>
                </a:cubicBezTo>
                <a:cubicBezTo>
                  <a:pt x="735" y="1356612"/>
                  <a:pt x="21887" y="987519"/>
                  <a:pt x="0" y="758300"/>
                </a:cubicBezTo>
                <a:cubicBezTo>
                  <a:pt x="-21887" y="529081"/>
                  <a:pt x="-12706" y="254931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4" y="-13066"/>
            <a:ext cx="12921389" cy="6891619"/>
          </a:xfrm>
          <a:custGeom>
            <a:avLst/>
            <a:gdLst>
              <a:gd name="connsiteX0" fmla="*/ 0 w 12921389"/>
              <a:gd name="connsiteY0" fmla="*/ 0 h 6891619"/>
              <a:gd name="connsiteX1" fmla="*/ 809287 w 12921389"/>
              <a:gd name="connsiteY1" fmla="*/ 0 h 6891619"/>
              <a:gd name="connsiteX2" fmla="*/ 1618574 w 12921389"/>
              <a:gd name="connsiteY2" fmla="*/ 0 h 6891619"/>
              <a:gd name="connsiteX3" fmla="*/ 2557075 w 12921389"/>
              <a:gd name="connsiteY3" fmla="*/ 0 h 6891619"/>
              <a:gd name="connsiteX4" fmla="*/ 3495576 w 12921389"/>
              <a:gd name="connsiteY4" fmla="*/ 0 h 6891619"/>
              <a:gd name="connsiteX5" fmla="*/ 4046435 w 12921389"/>
              <a:gd name="connsiteY5" fmla="*/ 0 h 6891619"/>
              <a:gd name="connsiteX6" fmla="*/ 4597294 w 12921389"/>
              <a:gd name="connsiteY6" fmla="*/ 0 h 6891619"/>
              <a:gd name="connsiteX7" fmla="*/ 5535795 w 12921389"/>
              <a:gd name="connsiteY7" fmla="*/ 0 h 6891619"/>
              <a:gd name="connsiteX8" fmla="*/ 6345082 w 12921389"/>
              <a:gd name="connsiteY8" fmla="*/ 0 h 6891619"/>
              <a:gd name="connsiteX9" fmla="*/ 6766727 w 12921389"/>
              <a:gd name="connsiteY9" fmla="*/ 0 h 6891619"/>
              <a:gd name="connsiteX10" fmla="*/ 7188373 w 12921389"/>
              <a:gd name="connsiteY10" fmla="*/ 0 h 6891619"/>
              <a:gd name="connsiteX11" fmla="*/ 8126874 w 12921389"/>
              <a:gd name="connsiteY11" fmla="*/ 0 h 6891619"/>
              <a:gd name="connsiteX12" fmla="*/ 8936161 w 12921389"/>
              <a:gd name="connsiteY12" fmla="*/ 0 h 6891619"/>
              <a:gd name="connsiteX13" fmla="*/ 9616234 w 12921389"/>
              <a:gd name="connsiteY13" fmla="*/ 0 h 6891619"/>
              <a:gd name="connsiteX14" fmla="*/ 10037879 w 12921389"/>
              <a:gd name="connsiteY14" fmla="*/ 0 h 6891619"/>
              <a:gd name="connsiteX15" fmla="*/ 10588738 w 12921389"/>
              <a:gd name="connsiteY15" fmla="*/ 0 h 6891619"/>
              <a:gd name="connsiteX16" fmla="*/ 11398025 w 12921389"/>
              <a:gd name="connsiteY16" fmla="*/ 0 h 6891619"/>
              <a:gd name="connsiteX17" fmla="*/ 12207312 w 12921389"/>
              <a:gd name="connsiteY17" fmla="*/ 0 h 6891619"/>
              <a:gd name="connsiteX18" fmla="*/ 12921389 w 12921389"/>
              <a:gd name="connsiteY18" fmla="*/ 0 h 6891619"/>
              <a:gd name="connsiteX19" fmla="*/ 12921389 w 12921389"/>
              <a:gd name="connsiteY19" fmla="*/ 826994 h 6891619"/>
              <a:gd name="connsiteX20" fmla="*/ 12921389 w 12921389"/>
              <a:gd name="connsiteY20" fmla="*/ 1585072 h 6891619"/>
              <a:gd name="connsiteX21" fmla="*/ 12921389 w 12921389"/>
              <a:gd name="connsiteY21" fmla="*/ 2136402 h 6891619"/>
              <a:gd name="connsiteX22" fmla="*/ 12921389 w 12921389"/>
              <a:gd name="connsiteY22" fmla="*/ 2618815 h 6891619"/>
              <a:gd name="connsiteX23" fmla="*/ 12921389 w 12921389"/>
              <a:gd name="connsiteY23" fmla="*/ 3445810 h 6891619"/>
              <a:gd name="connsiteX24" fmla="*/ 12921389 w 12921389"/>
              <a:gd name="connsiteY24" fmla="*/ 3997139 h 6891619"/>
              <a:gd name="connsiteX25" fmla="*/ 12921389 w 12921389"/>
              <a:gd name="connsiteY25" fmla="*/ 4617385 h 6891619"/>
              <a:gd name="connsiteX26" fmla="*/ 12921389 w 12921389"/>
              <a:gd name="connsiteY26" fmla="*/ 5237630 h 6891619"/>
              <a:gd name="connsiteX27" fmla="*/ 12921389 w 12921389"/>
              <a:gd name="connsiteY27" fmla="*/ 6064625 h 6891619"/>
              <a:gd name="connsiteX28" fmla="*/ 12921389 w 12921389"/>
              <a:gd name="connsiteY28" fmla="*/ 6891619 h 6891619"/>
              <a:gd name="connsiteX29" fmla="*/ 12112102 w 12921389"/>
              <a:gd name="connsiteY29" fmla="*/ 6891619 h 6891619"/>
              <a:gd name="connsiteX30" fmla="*/ 11432029 w 12921389"/>
              <a:gd name="connsiteY30" fmla="*/ 6891619 h 6891619"/>
              <a:gd name="connsiteX31" fmla="*/ 10751956 w 12921389"/>
              <a:gd name="connsiteY31" fmla="*/ 6891619 h 6891619"/>
              <a:gd name="connsiteX32" fmla="*/ 10201097 w 12921389"/>
              <a:gd name="connsiteY32" fmla="*/ 6891619 h 6891619"/>
              <a:gd name="connsiteX33" fmla="*/ 9650237 w 12921389"/>
              <a:gd name="connsiteY33" fmla="*/ 6891619 h 6891619"/>
              <a:gd name="connsiteX34" fmla="*/ 9228592 w 12921389"/>
              <a:gd name="connsiteY34" fmla="*/ 6891619 h 6891619"/>
              <a:gd name="connsiteX35" fmla="*/ 8548519 w 12921389"/>
              <a:gd name="connsiteY35" fmla="*/ 6891619 h 6891619"/>
              <a:gd name="connsiteX36" fmla="*/ 7997660 w 12921389"/>
              <a:gd name="connsiteY36" fmla="*/ 6891619 h 6891619"/>
              <a:gd name="connsiteX37" fmla="*/ 7059159 w 12921389"/>
              <a:gd name="connsiteY37" fmla="*/ 6891619 h 6891619"/>
              <a:gd name="connsiteX38" fmla="*/ 6249872 w 12921389"/>
              <a:gd name="connsiteY38" fmla="*/ 6891619 h 6891619"/>
              <a:gd name="connsiteX39" fmla="*/ 5569799 w 12921389"/>
              <a:gd name="connsiteY39" fmla="*/ 6891619 h 6891619"/>
              <a:gd name="connsiteX40" fmla="*/ 5277367 w 12921389"/>
              <a:gd name="connsiteY40" fmla="*/ 6891619 h 6891619"/>
              <a:gd name="connsiteX41" fmla="*/ 4468080 w 12921389"/>
              <a:gd name="connsiteY41" fmla="*/ 6891619 h 6891619"/>
              <a:gd name="connsiteX42" fmla="*/ 3917221 w 12921389"/>
              <a:gd name="connsiteY42" fmla="*/ 6891619 h 6891619"/>
              <a:gd name="connsiteX43" fmla="*/ 3366362 w 12921389"/>
              <a:gd name="connsiteY43" fmla="*/ 6891619 h 6891619"/>
              <a:gd name="connsiteX44" fmla="*/ 2815503 w 12921389"/>
              <a:gd name="connsiteY44" fmla="*/ 6891619 h 6891619"/>
              <a:gd name="connsiteX45" fmla="*/ 2393857 w 12921389"/>
              <a:gd name="connsiteY45" fmla="*/ 6891619 h 6891619"/>
              <a:gd name="connsiteX46" fmla="*/ 1842998 w 12921389"/>
              <a:gd name="connsiteY46" fmla="*/ 6891619 h 6891619"/>
              <a:gd name="connsiteX47" fmla="*/ 1292139 w 12921389"/>
              <a:gd name="connsiteY47" fmla="*/ 6891619 h 6891619"/>
              <a:gd name="connsiteX48" fmla="*/ 999707 w 12921389"/>
              <a:gd name="connsiteY48" fmla="*/ 6891619 h 6891619"/>
              <a:gd name="connsiteX49" fmla="*/ 707276 w 12921389"/>
              <a:gd name="connsiteY49" fmla="*/ 6891619 h 6891619"/>
              <a:gd name="connsiteX50" fmla="*/ 0 w 12921389"/>
              <a:gd name="connsiteY50" fmla="*/ 6891619 h 6891619"/>
              <a:gd name="connsiteX51" fmla="*/ 0 w 12921389"/>
              <a:gd name="connsiteY51" fmla="*/ 6340289 h 6891619"/>
              <a:gd name="connsiteX52" fmla="*/ 0 w 12921389"/>
              <a:gd name="connsiteY52" fmla="*/ 5720044 h 6891619"/>
              <a:gd name="connsiteX53" fmla="*/ 0 w 12921389"/>
              <a:gd name="connsiteY53" fmla="*/ 5030882 h 6891619"/>
              <a:gd name="connsiteX54" fmla="*/ 0 w 12921389"/>
              <a:gd name="connsiteY54" fmla="*/ 4272804 h 6891619"/>
              <a:gd name="connsiteX55" fmla="*/ 0 w 12921389"/>
              <a:gd name="connsiteY55" fmla="*/ 3721474 h 6891619"/>
              <a:gd name="connsiteX56" fmla="*/ 0 w 12921389"/>
              <a:gd name="connsiteY56" fmla="*/ 3101229 h 6891619"/>
              <a:gd name="connsiteX57" fmla="*/ 0 w 12921389"/>
              <a:gd name="connsiteY57" fmla="*/ 2274234 h 6891619"/>
              <a:gd name="connsiteX58" fmla="*/ 0 w 12921389"/>
              <a:gd name="connsiteY58" fmla="*/ 1791821 h 6891619"/>
              <a:gd name="connsiteX59" fmla="*/ 0 w 12921389"/>
              <a:gd name="connsiteY59" fmla="*/ 1171575 h 6891619"/>
              <a:gd name="connsiteX60" fmla="*/ 0 w 12921389"/>
              <a:gd name="connsiteY60" fmla="*/ 620246 h 6891619"/>
              <a:gd name="connsiteX61" fmla="*/ 0 w 12921389"/>
              <a:gd name="connsiteY61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921389" h="6891619" fill="none" extrusionOk="0">
                <a:moveTo>
                  <a:pt x="0" y="0"/>
                </a:moveTo>
                <a:cubicBezTo>
                  <a:pt x="289152" y="-8149"/>
                  <a:pt x="505141" y="39450"/>
                  <a:pt x="809287" y="0"/>
                </a:cubicBezTo>
                <a:cubicBezTo>
                  <a:pt x="1113433" y="-39450"/>
                  <a:pt x="1298360" y="5803"/>
                  <a:pt x="1618574" y="0"/>
                </a:cubicBezTo>
                <a:cubicBezTo>
                  <a:pt x="1938788" y="-5803"/>
                  <a:pt x="2123838" y="29551"/>
                  <a:pt x="2557075" y="0"/>
                </a:cubicBezTo>
                <a:cubicBezTo>
                  <a:pt x="2990312" y="-29551"/>
                  <a:pt x="3272082" y="24805"/>
                  <a:pt x="3495576" y="0"/>
                </a:cubicBezTo>
                <a:cubicBezTo>
                  <a:pt x="3719070" y="-24805"/>
                  <a:pt x="3858670" y="12249"/>
                  <a:pt x="4046435" y="0"/>
                </a:cubicBezTo>
                <a:cubicBezTo>
                  <a:pt x="4234200" y="-12249"/>
                  <a:pt x="4346107" y="-22904"/>
                  <a:pt x="4597294" y="0"/>
                </a:cubicBezTo>
                <a:cubicBezTo>
                  <a:pt x="4848481" y="22904"/>
                  <a:pt x="5256896" y="-39089"/>
                  <a:pt x="5535795" y="0"/>
                </a:cubicBezTo>
                <a:cubicBezTo>
                  <a:pt x="5814694" y="39089"/>
                  <a:pt x="6032034" y="2877"/>
                  <a:pt x="6345082" y="0"/>
                </a:cubicBezTo>
                <a:cubicBezTo>
                  <a:pt x="6658130" y="-2877"/>
                  <a:pt x="6656652" y="-3407"/>
                  <a:pt x="6766727" y="0"/>
                </a:cubicBezTo>
                <a:cubicBezTo>
                  <a:pt x="6876803" y="3407"/>
                  <a:pt x="7074904" y="-6231"/>
                  <a:pt x="7188373" y="0"/>
                </a:cubicBezTo>
                <a:cubicBezTo>
                  <a:pt x="7301842" y="6231"/>
                  <a:pt x="7693696" y="4201"/>
                  <a:pt x="8126874" y="0"/>
                </a:cubicBezTo>
                <a:cubicBezTo>
                  <a:pt x="8560052" y="-4201"/>
                  <a:pt x="8580288" y="-7029"/>
                  <a:pt x="8936161" y="0"/>
                </a:cubicBezTo>
                <a:cubicBezTo>
                  <a:pt x="9292034" y="7029"/>
                  <a:pt x="9338993" y="14094"/>
                  <a:pt x="9616234" y="0"/>
                </a:cubicBezTo>
                <a:cubicBezTo>
                  <a:pt x="9893475" y="-14094"/>
                  <a:pt x="9918719" y="19442"/>
                  <a:pt x="10037879" y="0"/>
                </a:cubicBezTo>
                <a:cubicBezTo>
                  <a:pt x="10157040" y="-19442"/>
                  <a:pt x="10478336" y="21730"/>
                  <a:pt x="10588738" y="0"/>
                </a:cubicBezTo>
                <a:cubicBezTo>
                  <a:pt x="10699140" y="-21730"/>
                  <a:pt x="11091844" y="-39100"/>
                  <a:pt x="11398025" y="0"/>
                </a:cubicBezTo>
                <a:cubicBezTo>
                  <a:pt x="11704206" y="39100"/>
                  <a:pt x="11844503" y="27570"/>
                  <a:pt x="12207312" y="0"/>
                </a:cubicBezTo>
                <a:cubicBezTo>
                  <a:pt x="12570121" y="-27570"/>
                  <a:pt x="12627056" y="-24537"/>
                  <a:pt x="12921389" y="0"/>
                </a:cubicBezTo>
                <a:cubicBezTo>
                  <a:pt x="12881444" y="238107"/>
                  <a:pt x="12910867" y="497365"/>
                  <a:pt x="12921389" y="826994"/>
                </a:cubicBezTo>
                <a:cubicBezTo>
                  <a:pt x="12931911" y="1156623"/>
                  <a:pt x="12928865" y="1297780"/>
                  <a:pt x="12921389" y="1585072"/>
                </a:cubicBezTo>
                <a:cubicBezTo>
                  <a:pt x="12913913" y="1872364"/>
                  <a:pt x="12943704" y="1902585"/>
                  <a:pt x="12921389" y="2136402"/>
                </a:cubicBezTo>
                <a:cubicBezTo>
                  <a:pt x="12899075" y="2370219"/>
                  <a:pt x="12923507" y="2488271"/>
                  <a:pt x="12921389" y="2618815"/>
                </a:cubicBezTo>
                <a:cubicBezTo>
                  <a:pt x="12919271" y="2749359"/>
                  <a:pt x="12953583" y="3136796"/>
                  <a:pt x="12921389" y="3445810"/>
                </a:cubicBezTo>
                <a:cubicBezTo>
                  <a:pt x="12889195" y="3754825"/>
                  <a:pt x="12923294" y="3740668"/>
                  <a:pt x="12921389" y="3997139"/>
                </a:cubicBezTo>
                <a:cubicBezTo>
                  <a:pt x="12919484" y="4253610"/>
                  <a:pt x="12923679" y="4361619"/>
                  <a:pt x="12921389" y="4617385"/>
                </a:cubicBezTo>
                <a:cubicBezTo>
                  <a:pt x="12919099" y="4873151"/>
                  <a:pt x="12926205" y="5091764"/>
                  <a:pt x="12921389" y="5237630"/>
                </a:cubicBezTo>
                <a:cubicBezTo>
                  <a:pt x="12916573" y="5383497"/>
                  <a:pt x="12940259" y="5810222"/>
                  <a:pt x="12921389" y="6064625"/>
                </a:cubicBezTo>
                <a:cubicBezTo>
                  <a:pt x="12902519" y="6319029"/>
                  <a:pt x="12939014" y="6570683"/>
                  <a:pt x="12921389" y="6891619"/>
                </a:cubicBezTo>
                <a:cubicBezTo>
                  <a:pt x="12599553" y="6893685"/>
                  <a:pt x="12422503" y="6917718"/>
                  <a:pt x="12112102" y="6891619"/>
                </a:cubicBezTo>
                <a:cubicBezTo>
                  <a:pt x="11801701" y="6865520"/>
                  <a:pt x="11729902" y="6866025"/>
                  <a:pt x="11432029" y="6891619"/>
                </a:cubicBezTo>
                <a:cubicBezTo>
                  <a:pt x="11134156" y="6917213"/>
                  <a:pt x="11059791" y="6887708"/>
                  <a:pt x="10751956" y="6891619"/>
                </a:cubicBezTo>
                <a:cubicBezTo>
                  <a:pt x="10444121" y="6895530"/>
                  <a:pt x="10455229" y="6884052"/>
                  <a:pt x="10201097" y="6891619"/>
                </a:cubicBezTo>
                <a:cubicBezTo>
                  <a:pt x="9946965" y="6899186"/>
                  <a:pt x="9831259" y="6870812"/>
                  <a:pt x="9650237" y="6891619"/>
                </a:cubicBezTo>
                <a:cubicBezTo>
                  <a:pt x="9469215" y="6912426"/>
                  <a:pt x="9430536" y="6897786"/>
                  <a:pt x="9228592" y="6891619"/>
                </a:cubicBezTo>
                <a:cubicBezTo>
                  <a:pt x="9026648" y="6885452"/>
                  <a:pt x="8788888" y="6889192"/>
                  <a:pt x="8548519" y="6891619"/>
                </a:cubicBezTo>
                <a:cubicBezTo>
                  <a:pt x="8308150" y="6894046"/>
                  <a:pt x="8191611" y="6876358"/>
                  <a:pt x="7997660" y="6891619"/>
                </a:cubicBezTo>
                <a:cubicBezTo>
                  <a:pt x="7803709" y="6906880"/>
                  <a:pt x="7291642" y="6898816"/>
                  <a:pt x="7059159" y="6891619"/>
                </a:cubicBezTo>
                <a:cubicBezTo>
                  <a:pt x="6826676" y="6884422"/>
                  <a:pt x="6651849" y="6896267"/>
                  <a:pt x="6249872" y="6891619"/>
                </a:cubicBezTo>
                <a:cubicBezTo>
                  <a:pt x="5847895" y="6886971"/>
                  <a:pt x="5823817" y="6910685"/>
                  <a:pt x="5569799" y="6891619"/>
                </a:cubicBezTo>
                <a:cubicBezTo>
                  <a:pt x="5315781" y="6872553"/>
                  <a:pt x="5367245" y="6898687"/>
                  <a:pt x="5277367" y="6891619"/>
                </a:cubicBezTo>
                <a:cubicBezTo>
                  <a:pt x="5187489" y="6884551"/>
                  <a:pt x="4660749" y="6901471"/>
                  <a:pt x="4468080" y="6891619"/>
                </a:cubicBezTo>
                <a:cubicBezTo>
                  <a:pt x="4275411" y="6881767"/>
                  <a:pt x="4108203" y="6875315"/>
                  <a:pt x="3917221" y="6891619"/>
                </a:cubicBezTo>
                <a:cubicBezTo>
                  <a:pt x="3726239" y="6907923"/>
                  <a:pt x="3618926" y="6868501"/>
                  <a:pt x="3366362" y="6891619"/>
                </a:cubicBezTo>
                <a:cubicBezTo>
                  <a:pt x="3113798" y="6914737"/>
                  <a:pt x="2925680" y="6901663"/>
                  <a:pt x="2815503" y="6891619"/>
                </a:cubicBezTo>
                <a:cubicBezTo>
                  <a:pt x="2705326" y="6881575"/>
                  <a:pt x="2503883" y="6902302"/>
                  <a:pt x="2393857" y="6891619"/>
                </a:cubicBezTo>
                <a:cubicBezTo>
                  <a:pt x="2283831" y="6880936"/>
                  <a:pt x="2097051" y="6894043"/>
                  <a:pt x="1842998" y="6891619"/>
                </a:cubicBezTo>
                <a:cubicBezTo>
                  <a:pt x="1588945" y="6889195"/>
                  <a:pt x="1463210" y="6889715"/>
                  <a:pt x="1292139" y="6891619"/>
                </a:cubicBezTo>
                <a:cubicBezTo>
                  <a:pt x="1121068" y="6893523"/>
                  <a:pt x="1094380" y="6904631"/>
                  <a:pt x="999707" y="6891619"/>
                </a:cubicBezTo>
                <a:cubicBezTo>
                  <a:pt x="905034" y="6878607"/>
                  <a:pt x="767704" y="6883704"/>
                  <a:pt x="707276" y="6891619"/>
                </a:cubicBezTo>
                <a:cubicBezTo>
                  <a:pt x="646848" y="6899534"/>
                  <a:pt x="270152" y="6914389"/>
                  <a:pt x="0" y="6891619"/>
                </a:cubicBezTo>
                <a:cubicBezTo>
                  <a:pt x="-13828" y="6767655"/>
                  <a:pt x="19566" y="6503754"/>
                  <a:pt x="0" y="6340289"/>
                </a:cubicBezTo>
                <a:cubicBezTo>
                  <a:pt x="-19566" y="6176824"/>
                  <a:pt x="-23754" y="5927886"/>
                  <a:pt x="0" y="5720044"/>
                </a:cubicBezTo>
                <a:cubicBezTo>
                  <a:pt x="23754" y="5512203"/>
                  <a:pt x="31488" y="5331044"/>
                  <a:pt x="0" y="5030882"/>
                </a:cubicBezTo>
                <a:cubicBezTo>
                  <a:pt x="-31488" y="4730720"/>
                  <a:pt x="-33957" y="4529479"/>
                  <a:pt x="0" y="4272804"/>
                </a:cubicBezTo>
                <a:cubicBezTo>
                  <a:pt x="33957" y="4016129"/>
                  <a:pt x="11208" y="3919703"/>
                  <a:pt x="0" y="3721474"/>
                </a:cubicBezTo>
                <a:cubicBezTo>
                  <a:pt x="-11208" y="3523245"/>
                  <a:pt x="-9290" y="3328364"/>
                  <a:pt x="0" y="3101229"/>
                </a:cubicBezTo>
                <a:cubicBezTo>
                  <a:pt x="9290" y="2874094"/>
                  <a:pt x="16773" y="2558340"/>
                  <a:pt x="0" y="2274234"/>
                </a:cubicBezTo>
                <a:cubicBezTo>
                  <a:pt x="-16773" y="1990128"/>
                  <a:pt x="21768" y="1892758"/>
                  <a:pt x="0" y="1791821"/>
                </a:cubicBezTo>
                <a:cubicBezTo>
                  <a:pt x="-21768" y="1690884"/>
                  <a:pt x="-10459" y="1367886"/>
                  <a:pt x="0" y="1171575"/>
                </a:cubicBezTo>
                <a:cubicBezTo>
                  <a:pt x="10459" y="975264"/>
                  <a:pt x="13616" y="809812"/>
                  <a:pt x="0" y="620246"/>
                </a:cubicBezTo>
                <a:cubicBezTo>
                  <a:pt x="-13616" y="430680"/>
                  <a:pt x="3040" y="221434"/>
                  <a:pt x="0" y="0"/>
                </a:cubicBezTo>
                <a:close/>
              </a:path>
              <a:path w="12921389" h="6891619" stroke="0" extrusionOk="0">
                <a:moveTo>
                  <a:pt x="0" y="0"/>
                </a:moveTo>
                <a:cubicBezTo>
                  <a:pt x="281887" y="28114"/>
                  <a:pt x="484059" y="9247"/>
                  <a:pt x="680073" y="0"/>
                </a:cubicBezTo>
                <a:cubicBezTo>
                  <a:pt x="876087" y="-9247"/>
                  <a:pt x="1262981" y="-41314"/>
                  <a:pt x="1618574" y="0"/>
                </a:cubicBezTo>
                <a:cubicBezTo>
                  <a:pt x="1974167" y="41314"/>
                  <a:pt x="1783550" y="2467"/>
                  <a:pt x="1911005" y="0"/>
                </a:cubicBezTo>
                <a:cubicBezTo>
                  <a:pt x="2038460" y="-2467"/>
                  <a:pt x="2209789" y="10229"/>
                  <a:pt x="2461865" y="0"/>
                </a:cubicBezTo>
                <a:cubicBezTo>
                  <a:pt x="2713941" y="-10229"/>
                  <a:pt x="2974602" y="20160"/>
                  <a:pt x="3141938" y="0"/>
                </a:cubicBezTo>
                <a:cubicBezTo>
                  <a:pt x="3309274" y="-20160"/>
                  <a:pt x="3569674" y="9216"/>
                  <a:pt x="3822011" y="0"/>
                </a:cubicBezTo>
                <a:cubicBezTo>
                  <a:pt x="4074348" y="-9216"/>
                  <a:pt x="4253156" y="-14710"/>
                  <a:pt x="4631298" y="0"/>
                </a:cubicBezTo>
                <a:cubicBezTo>
                  <a:pt x="5009440" y="14710"/>
                  <a:pt x="4820408" y="7325"/>
                  <a:pt x="4923729" y="0"/>
                </a:cubicBezTo>
                <a:cubicBezTo>
                  <a:pt x="5027050" y="-7325"/>
                  <a:pt x="5410839" y="31343"/>
                  <a:pt x="5603802" y="0"/>
                </a:cubicBezTo>
                <a:cubicBezTo>
                  <a:pt x="5796765" y="-31343"/>
                  <a:pt x="6047124" y="14040"/>
                  <a:pt x="6283875" y="0"/>
                </a:cubicBezTo>
                <a:cubicBezTo>
                  <a:pt x="6520626" y="-14040"/>
                  <a:pt x="6577889" y="19755"/>
                  <a:pt x="6705521" y="0"/>
                </a:cubicBezTo>
                <a:cubicBezTo>
                  <a:pt x="6833153" y="-19755"/>
                  <a:pt x="7099817" y="22552"/>
                  <a:pt x="7385594" y="0"/>
                </a:cubicBezTo>
                <a:cubicBezTo>
                  <a:pt x="7671371" y="-22552"/>
                  <a:pt x="7821531" y="25299"/>
                  <a:pt x="8194881" y="0"/>
                </a:cubicBezTo>
                <a:cubicBezTo>
                  <a:pt x="8568231" y="-25299"/>
                  <a:pt x="8529460" y="11288"/>
                  <a:pt x="8616526" y="0"/>
                </a:cubicBezTo>
                <a:cubicBezTo>
                  <a:pt x="8703592" y="-11288"/>
                  <a:pt x="9044295" y="38286"/>
                  <a:pt x="9425813" y="0"/>
                </a:cubicBezTo>
                <a:cubicBezTo>
                  <a:pt x="9807331" y="-38286"/>
                  <a:pt x="9959394" y="8735"/>
                  <a:pt x="10105886" y="0"/>
                </a:cubicBezTo>
                <a:cubicBezTo>
                  <a:pt x="10252378" y="-8735"/>
                  <a:pt x="10638608" y="25709"/>
                  <a:pt x="10785959" y="0"/>
                </a:cubicBezTo>
                <a:cubicBezTo>
                  <a:pt x="10933310" y="-25709"/>
                  <a:pt x="11285723" y="-39348"/>
                  <a:pt x="11724460" y="0"/>
                </a:cubicBezTo>
                <a:cubicBezTo>
                  <a:pt x="12163197" y="39348"/>
                  <a:pt x="11946081" y="7151"/>
                  <a:pt x="12016892" y="0"/>
                </a:cubicBezTo>
                <a:cubicBezTo>
                  <a:pt x="12087703" y="-7151"/>
                  <a:pt x="12613367" y="7802"/>
                  <a:pt x="12921389" y="0"/>
                </a:cubicBezTo>
                <a:cubicBezTo>
                  <a:pt x="12916700" y="181035"/>
                  <a:pt x="12892735" y="457205"/>
                  <a:pt x="12921389" y="826994"/>
                </a:cubicBezTo>
                <a:cubicBezTo>
                  <a:pt x="12950043" y="1196783"/>
                  <a:pt x="12904193" y="1190843"/>
                  <a:pt x="12921389" y="1378324"/>
                </a:cubicBezTo>
                <a:cubicBezTo>
                  <a:pt x="12938586" y="1565805"/>
                  <a:pt x="12912369" y="1641413"/>
                  <a:pt x="12921389" y="1860737"/>
                </a:cubicBezTo>
                <a:cubicBezTo>
                  <a:pt x="12930409" y="2080061"/>
                  <a:pt x="12917359" y="2432419"/>
                  <a:pt x="12921389" y="2618815"/>
                </a:cubicBezTo>
                <a:cubicBezTo>
                  <a:pt x="12925419" y="2805211"/>
                  <a:pt x="12903000" y="2918305"/>
                  <a:pt x="12921389" y="3101229"/>
                </a:cubicBezTo>
                <a:cubicBezTo>
                  <a:pt x="12939778" y="3284153"/>
                  <a:pt x="12914678" y="3545289"/>
                  <a:pt x="12921389" y="3859307"/>
                </a:cubicBezTo>
                <a:cubicBezTo>
                  <a:pt x="12928100" y="4173325"/>
                  <a:pt x="12926467" y="4102092"/>
                  <a:pt x="12921389" y="4341720"/>
                </a:cubicBezTo>
                <a:cubicBezTo>
                  <a:pt x="12916311" y="4581348"/>
                  <a:pt x="12923597" y="4962059"/>
                  <a:pt x="12921389" y="5168714"/>
                </a:cubicBezTo>
                <a:cubicBezTo>
                  <a:pt x="12919181" y="5375369"/>
                  <a:pt x="12925214" y="5823217"/>
                  <a:pt x="12921389" y="5995709"/>
                </a:cubicBezTo>
                <a:cubicBezTo>
                  <a:pt x="12917564" y="6168201"/>
                  <a:pt x="12932321" y="6552581"/>
                  <a:pt x="12921389" y="6891619"/>
                </a:cubicBezTo>
                <a:cubicBezTo>
                  <a:pt x="12780378" y="6889090"/>
                  <a:pt x="12702728" y="6905326"/>
                  <a:pt x="12499744" y="6891619"/>
                </a:cubicBezTo>
                <a:cubicBezTo>
                  <a:pt x="12296761" y="6877912"/>
                  <a:pt x="11842772" y="6847950"/>
                  <a:pt x="11561243" y="6891619"/>
                </a:cubicBezTo>
                <a:cubicBezTo>
                  <a:pt x="11279714" y="6935288"/>
                  <a:pt x="10956744" y="6926664"/>
                  <a:pt x="10622742" y="6891619"/>
                </a:cubicBezTo>
                <a:cubicBezTo>
                  <a:pt x="10288740" y="6856574"/>
                  <a:pt x="10155903" y="6924275"/>
                  <a:pt x="9813455" y="6891619"/>
                </a:cubicBezTo>
                <a:cubicBezTo>
                  <a:pt x="9471007" y="6858963"/>
                  <a:pt x="9629212" y="6879140"/>
                  <a:pt x="9521023" y="6891619"/>
                </a:cubicBezTo>
                <a:cubicBezTo>
                  <a:pt x="9412834" y="6904098"/>
                  <a:pt x="9305957" y="6894454"/>
                  <a:pt x="9228592" y="6891619"/>
                </a:cubicBezTo>
                <a:cubicBezTo>
                  <a:pt x="9151227" y="6888784"/>
                  <a:pt x="8692495" y="6889275"/>
                  <a:pt x="8548519" y="6891619"/>
                </a:cubicBezTo>
                <a:cubicBezTo>
                  <a:pt x="8404543" y="6893963"/>
                  <a:pt x="8271251" y="6888643"/>
                  <a:pt x="8126874" y="6891619"/>
                </a:cubicBezTo>
                <a:cubicBezTo>
                  <a:pt x="7982498" y="6894595"/>
                  <a:pt x="7866307" y="6880819"/>
                  <a:pt x="7705228" y="6891619"/>
                </a:cubicBezTo>
                <a:cubicBezTo>
                  <a:pt x="7544149" y="6902419"/>
                  <a:pt x="7472214" y="6892337"/>
                  <a:pt x="7412797" y="6891619"/>
                </a:cubicBezTo>
                <a:cubicBezTo>
                  <a:pt x="7353380" y="6890901"/>
                  <a:pt x="7189298" y="6899571"/>
                  <a:pt x="7120365" y="6891619"/>
                </a:cubicBezTo>
                <a:cubicBezTo>
                  <a:pt x="7051432" y="6883667"/>
                  <a:pt x="6889718" y="6899960"/>
                  <a:pt x="6827934" y="6891619"/>
                </a:cubicBezTo>
                <a:cubicBezTo>
                  <a:pt x="6766150" y="6883278"/>
                  <a:pt x="6226331" y="6888314"/>
                  <a:pt x="5889433" y="6891619"/>
                </a:cubicBezTo>
                <a:cubicBezTo>
                  <a:pt x="5552535" y="6894924"/>
                  <a:pt x="5718807" y="6881154"/>
                  <a:pt x="5597002" y="6891619"/>
                </a:cubicBezTo>
                <a:cubicBezTo>
                  <a:pt x="5475197" y="6902084"/>
                  <a:pt x="5176394" y="6899921"/>
                  <a:pt x="5046142" y="6891619"/>
                </a:cubicBezTo>
                <a:cubicBezTo>
                  <a:pt x="4915890" y="6883317"/>
                  <a:pt x="4575057" y="6918318"/>
                  <a:pt x="4236855" y="6891619"/>
                </a:cubicBezTo>
                <a:cubicBezTo>
                  <a:pt x="3898653" y="6864920"/>
                  <a:pt x="3664831" y="6857700"/>
                  <a:pt x="3427568" y="6891619"/>
                </a:cubicBezTo>
                <a:cubicBezTo>
                  <a:pt x="3190305" y="6925538"/>
                  <a:pt x="3131686" y="6868939"/>
                  <a:pt x="2876709" y="6891619"/>
                </a:cubicBezTo>
                <a:cubicBezTo>
                  <a:pt x="2621732" y="6914299"/>
                  <a:pt x="2558776" y="6904482"/>
                  <a:pt x="2455064" y="6891619"/>
                </a:cubicBezTo>
                <a:cubicBezTo>
                  <a:pt x="2351353" y="6878756"/>
                  <a:pt x="2033914" y="6913273"/>
                  <a:pt x="1904205" y="6891619"/>
                </a:cubicBezTo>
                <a:cubicBezTo>
                  <a:pt x="1774496" y="6869965"/>
                  <a:pt x="1582739" y="6885937"/>
                  <a:pt x="1482559" y="6891619"/>
                </a:cubicBezTo>
                <a:cubicBezTo>
                  <a:pt x="1382379" y="6897301"/>
                  <a:pt x="1123406" y="6887634"/>
                  <a:pt x="802486" y="6891619"/>
                </a:cubicBezTo>
                <a:cubicBezTo>
                  <a:pt x="481566" y="6895604"/>
                  <a:pt x="282929" y="6910712"/>
                  <a:pt x="0" y="6891619"/>
                </a:cubicBezTo>
                <a:cubicBezTo>
                  <a:pt x="8735" y="6620219"/>
                  <a:pt x="-12859" y="6610706"/>
                  <a:pt x="0" y="6340289"/>
                </a:cubicBezTo>
                <a:cubicBezTo>
                  <a:pt x="12859" y="6069872"/>
                  <a:pt x="-7292" y="6006570"/>
                  <a:pt x="0" y="5720044"/>
                </a:cubicBezTo>
                <a:cubicBezTo>
                  <a:pt x="7292" y="5433519"/>
                  <a:pt x="-26100" y="5344872"/>
                  <a:pt x="0" y="5099798"/>
                </a:cubicBezTo>
                <a:cubicBezTo>
                  <a:pt x="26100" y="4854724"/>
                  <a:pt x="-14303" y="4460800"/>
                  <a:pt x="0" y="4272804"/>
                </a:cubicBezTo>
                <a:cubicBezTo>
                  <a:pt x="14303" y="4084808"/>
                  <a:pt x="-13534" y="3742496"/>
                  <a:pt x="0" y="3583642"/>
                </a:cubicBezTo>
                <a:cubicBezTo>
                  <a:pt x="13534" y="3424788"/>
                  <a:pt x="-18452" y="2985681"/>
                  <a:pt x="0" y="2756648"/>
                </a:cubicBezTo>
                <a:cubicBezTo>
                  <a:pt x="18452" y="2527615"/>
                  <a:pt x="-22627" y="2268785"/>
                  <a:pt x="0" y="1929653"/>
                </a:cubicBezTo>
                <a:cubicBezTo>
                  <a:pt x="22627" y="1590521"/>
                  <a:pt x="-19738" y="1614205"/>
                  <a:pt x="0" y="1378324"/>
                </a:cubicBezTo>
                <a:cubicBezTo>
                  <a:pt x="19738" y="1142443"/>
                  <a:pt x="8242" y="941051"/>
                  <a:pt x="0" y="689162"/>
                </a:cubicBezTo>
                <a:cubicBezTo>
                  <a:pt x="-8242" y="437273"/>
                  <a:pt x="-12493" y="247885"/>
                  <a:pt x="0" y="0"/>
                </a:cubicBezTo>
                <a:close/>
              </a:path>
            </a:pathLst>
          </a:custGeom>
          <a:solidFill>
            <a:srgbClr val="75BCAC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13033694" cy="6890825"/>
          </a:xfrm>
          <a:custGeom>
            <a:avLst/>
            <a:gdLst>
              <a:gd name="connsiteX0" fmla="*/ 0 w 13033694"/>
              <a:gd name="connsiteY0" fmla="*/ 0 h 6890825"/>
              <a:gd name="connsiteX1" fmla="*/ 294973 w 13033694"/>
              <a:gd name="connsiteY1" fmla="*/ 0 h 6890825"/>
              <a:gd name="connsiteX2" fmla="*/ 1111294 w 13033694"/>
              <a:gd name="connsiteY2" fmla="*/ 0 h 6890825"/>
              <a:gd name="connsiteX3" fmla="*/ 1666941 w 13033694"/>
              <a:gd name="connsiteY3" fmla="*/ 0 h 6890825"/>
              <a:gd name="connsiteX4" fmla="*/ 2092251 w 13033694"/>
              <a:gd name="connsiteY4" fmla="*/ 0 h 6890825"/>
              <a:gd name="connsiteX5" fmla="*/ 3038909 w 13033694"/>
              <a:gd name="connsiteY5" fmla="*/ 0 h 6890825"/>
              <a:gd name="connsiteX6" fmla="*/ 3855229 w 13033694"/>
              <a:gd name="connsiteY6" fmla="*/ 0 h 6890825"/>
              <a:gd name="connsiteX7" fmla="*/ 4280540 w 13033694"/>
              <a:gd name="connsiteY7" fmla="*/ 0 h 6890825"/>
              <a:gd name="connsiteX8" fmla="*/ 4705850 w 13033694"/>
              <a:gd name="connsiteY8" fmla="*/ 0 h 6890825"/>
              <a:gd name="connsiteX9" fmla="*/ 5261496 w 13033694"/>
              <a:gd name="connsiteY9" fmla="*/ 0 h 6890825"/>
              <a:gd name="connsiteX10" fmla="*/ 5947480 w 13033694"/>
              <a:gd name="connsiteY10" fmla="*/ 0 h 6890825"/>
              <a:gd name="connsiteX11" fmla="*/ 6372790 w 13033694"/>
              <a:gd name="connsiteY11" fmla="*/ 0 h 6890825"/>
              <a:gd name="connsiteX12" fmla="*/ 6928437 w 13033694"/>
              <a:gd name="connsiteY12" fmla="*/ 0 h 6890825"/>
              <a:gd name="connsiteX13" fmla="*/ 7223410 w 13033694"/>
              <a:gd name="connsiteY13" fmla="*/ 0 h 6890825"/>
              <a:gd name="connsiteX14" fmla="*/ 8039731 w 13033694"/>
              <a:gd name="connsiteY14" fmla="*/ 0 h 6890825"/>
              <a:gd name="connsiteX15" fmla="*/ 8465041 w 13033694"/>
              <a:gd name="connsiteY15" fmla="*/ 0 h 6890825"/>
              <a:gd name="connsiteX16" fmla="*/ 9020688 w 13033694"/>
              <a:gd name="connsiteY16" fmla="*/ 0 h 6890825"/>
              <a:gd name="connsiteX17" fmla="*/ 9706672 w 13033694"/>
              <a:gd name="connsiteY17" fmla="*/ 0 h 6890825"/>
              <a:gd name="connsiteX18" fmla="*/ 10262319 w 13033694"/>
              <a:gd name="connsiteY18" fmla="*/ 0 h 6890825"/>
              <a:gd name="connsiteX19" fmla="*/ 11208977 w 13033694"/>
              <a:gd name="connsiteY19" fmla="*/ 0 h 6890825"/>
              <a:gd name="connsiteX20" fmla="*/ 11764624 w 13033694"/>
              <a:gd name="connsiteY20" fmla="*/ 0 h 6890825"/>
              <a:gd name="connsiteX21" fmla="*/ 12059597 w 13033694"/>
              <a:gd name="connsiteY21" fmla="*/ 0 h 6890825"/>
              <a:gd name="connsiteX22" fmla="*/ 12354570 w 13033694"/>
              <a:gd name="connsiteY22" fmla="*/ 0 h 6890825"/>
              <a:gd name="connsiteX23" fmla="*/ 13033694 w 13033694"/>
              <a:gd name="connsiteY23" fmla="*/ 0 h 6890825"/>
              <a:gd name="connsiteX24" fmla="*/ 13033694 w 13033694"/>
              <a:gd name="connsiteY24" fmla="*/ 551266 h 6890825"/>
              <a:gd name="connsiteX25" fmla="*/ 13033694 w 13033694"/>
              <a:gd name="connsiteY25" fmla="*/ 1309257 h 6890825"/>
              <a:gd name="connsiteX26" fmla="*/ 13033694 w 13033694"/>
              <a:gd name="connsiteY26" fmla="*/ 2067248 h 6890825"/>
              <a:gd name="connsiteX27" fmla="*/ 13033694 w 13033694"/>
              <a:gd name="connsiteY27" fmla="*/ 2687422 h 6890825"/>
              <a:gd name="connsiteX28" fmla="*/ 13033694 w 13033694"/>
              <a:gd name="connsiteY28" fmla="*/ 3307596 h 6890825"/>
              <a:gd name="connsiteX29" fmla="*/ 13033694 w 13033694"/>
              <a:gd name="connsiteY29" fmla="*/ 4065587 h 6890825"/>
              <a:gd name="connsiteX30" fmla="*/ 13033694 w 13033694"/>
              <a:gd name="connsiteY30" fmla="*/ 4685761 h 6890825"/>
              <a:gd name="connsiteX31" fmla="*/ 13033694 w 13033694"/>
              <a:gd name="connsiteY31" fmla="*/ 5237027 h 6890825"/>
              <a:gd name="connsiteX32" fmla="*/ 13033694 w 13033694"/>
              <a:gd name="connsiteY32" fmla="*/ 5995018 h 6890825"/>
              <a:gd name="connsiteX33" fmla="*/ 13033694 w 13033694"/>
              <a:gd name="connsiteY33" fmla="*/ 6890825 h 6890825"/>
              <a:gd name="connsiteX34" fmla="*/ 12087036 w 13033694"/>
              <a:gd name="connsiteY34" fmla="*/ 6890825 h 6890825"/>
              <a:gd name="connsiteX35" fmla="*/ 11140378 w 13033694"/>
              <a:gd name="connsiteY35" fmla="*/ 6890825 h 6890825"/>
              <a:gd name="connsiteX36" fmla="*/ 10715068 w 13033694"/>
              <a:gd name="connsiteY36" fmla="*/ 6890825 h 6890825"/>
              <a:gd name="connsiteX37" fmla="*/ 10029085 w 13033694"/>
              <a:gd name="connsiteY37" fmla="*/ 6890825 h 6890825"/>
              <a:gd name="connsiteX38" fmla="*/ 9212764 w 13033694"/>
              <a:gd name="connsiteY38" fmla="*/ 6890825 h 6890825"/>
              <a:gd name="connsiteX39" fmla="*/ 8787454 w 13033694"/>
              <a:gd name="connsiteY39" fmla="*/ 6890825 h 6890825"/>
              <a:gd name="connsiteX40" fmla="*/ 8492481 w 13033694"/>
              <a:gd name="connsiteY40" fmla="*/ 6890825 h 6890825"/>
              <a:gd name="connsiteX41" fmla="*/ 8197508 w 13033694"/>
              <a:gd name="connsiteY41" fmla="*/ 6890825 h 6890825"/>
              <a:gd name="connsiteX42" fmla="*/ 7511524 w 13033694"/>
              <a:gd name="connsiteY42" fmla="*/ 6890825 h 6890825"/>
              <a:gd name="connsiteX43" fmla="*/ 7216551 w 13033694"/>
              <a:gd name="connsiteY43" fmla="*/ 6890825 h 6890825"/>
              <a:gd name="connsiteX44" fmla="*/ 6400230 w 13033694"/>
              <a:gd name="connsiteY44" fmla="*/ 6890825 h 6890825"/>
              <a:gd name="connsiteX45" fmla="*/ 5974920 w 13033694"/>
              <a:gd name="connsiteY45" fmla="*/ 6890825 h 6890825"/>
              <a:gd name="connsiteX46" fmla="*/ 5158599 w 13033694"/>
              <a:gd name="connsiteY46" fmla="*/ 6890825 h 6890825"/>
              <a:gd name="connsiteX47" fmla="*/ 4863626 w 13033694"/>
              <a:gd name="connsiteY47" fmla="*/ 6890825 h 6890825"/>
              <a:gd name="connsiteX48" fmla="*/ 4177642 w 13033694"/>
              <a:gd name="connsiteY48" fmla="*/ 6890825 h 6890825"/>
              <a:gd name="connsiteX49" fmla="*/ 3361321 w 13033694"/>
              <a:gd name="connsiteY49" fmla="*/ 6890825 h 6890825"/>
              <a:gd name="connsiteX50" fmla="*/ 2545000 w 13033694"/>
              <a:gd name="connsiteY50" fmla="*/ 6890825 h 6890825"/>
              <a:gd name="connsiteX51" fmla="*/ 1859016 w 13033694"/>
              <a:gd name="connsiteY51" fmla="*/ 6890825 h 6890825"/>
              <a:gd name="connsiteX52" fmla="*/ 1173032 w 13033694"/>
              <a:gd name="connsiteY52" fmla="*/ 6890825 h 6890825"/>
              <a:gd name="connsiteX53" fmla="*/ 0 w 13033694"/>
              <a:gd name="connsiteY53" fmla="*/ 6890825 h 6890825"/>
              <a:gd name="connsiteX54" fmla="*/ 0 w 13033694"/>
              <a:gd name="connsiteY54" fmla="*/ 6339559 h 6890825"/>
              <a:gd name="connsiteX55" fmla="*/ 0 w 13033694"/>
              <a:gd name="connsiteY55" fmla="*/ 5512660 h 6890825"/>
              <a:gd name="connsiteX56" fmla="*/ 0 w 13033694"/>
              <a:gd name="connsiteY56" fmla="*/ 4823578 h 6890825"/>
              <a:gd name="connsiteX57" fmla="*/ 0 w 13033694"/>
              <a:gd name="connsiteY57" fmla="*/ 4203403 h 6890825"/>
              <a:gd name="connsiteX58" fmla="*/ 0 w 13033694"/>
              <a:gd name="connsiteY58" fmla="*/ 3514321 h 6890825"/>
              <a:gd name="connsiteX59" fmla="*/ 0 w 13033694"/>
              <a:gd name="connsiteY59" fmla="*/ 2687422 h 6890825"/>
              <a:gd name="connsiteX60" fmla="*/ 0 w 13033694"/>
              <a:gd name="connsiteY60" fmla="*/ 1860523 h 6890825"/>
              <a:gd name="connsiteX61" fmla="*/ 0 w 13033694"/>
              <a:gd name="connsiteY61" fmla="*/ 1171440 h 6890825"/>
              <a:gd name="connsiteX62" fmla="*/ 0 w 13033694"/>
              <a:gd name="connsiteY62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3033694" h="6890825" fill="none" extrusionOk="0">
                <a:moveTo>
                  <a:pt x="0" y="0"/>
                </a:moveTo>
                <a:cubicBezTo>
                  <a:pt x="126497" y="-12316"/>
                  <a:pt x="187384" y="-4394"/>
                  <a:pt x="294973" y="0"/>
                </a:cubicBezTo>
                <a:cubicBezTo>
                  <a:pt x="402562" y="4394"/>
                  <a:pt x="751254" y="-2605"/>
                  <a:pt x="1111294" y="0"/>
                </a:cubicBezTo>
                <a:cubicBezTo>
                  <a:pt x="1471334" y="2605"/>
                  <a:pt x="1503296" y="19150"/>
                  <a:pt x="1666941" y="0"/>
                </a:cubicBezTo>
                <a:cubicBezTo>
                  <a:pt x="1830586" y="-19150"/>
                  <a:pt x="1893051" y="-3817"/>
                  <a:pt x="2092251" y="0"/>
                </a:cubicBezTo>
                <a:cubicBezTo>
                  <a:pt x="2291451" y="3817"/>
                  <a:pt x="2644464" y="29485"/>
                  <a:pt x="3038909" y="0"/>
                </a:cubicBezTo>
                <a:cubicBezTo>
                  <a:pt x="3433354" y="-29485"/>
                  <a:pt x="3691578" y="10629"/>
                  <a:pt x="3855229" y="0"/>
                </a:cubicBezTo>
                <a:cubicBezTo>
                  <a:pt x="4018880" y="-10629"/>
                  <a:pt x="4142826" y="16026"/>
                  <a:pt x="4280540" y="0"/>
                </a:cubicBezTo>
                <a:cubicBezTo>
                  <a:pt x="4418254" y="-16026"/>
                  <a:pt x="4565820" y="-12391"/>
                  <a:pt x="4705850" y="0"/>
                </a:cubicBezTo>
                <a:cubicBezTo>
                  <a:pt x="4845880" y="12391"/>
                  <a:pt x="5095855" y="14813"/>
                  <a:pt x="5261496" y="0"/>
                </a:cubicBezTo>
                <a:cubicBezTo>
                  <a:pt x="5427137" y="-14813"/>
                  <a:pt x="5709895" y="-15641"/>
                  <a:pt x="5947480" y="0"/>
                </a:cubicBezTo>
                <a:cubicBezTo>
                  <a:pt x="6185065" y="15641"/>
                  <a:pt x="6281054" y="-5628"/>
                  <a:pt x="6372790" y="0"/>
                </a:cubicBezTo>
                <a:cubicBezTo>
                  <a:pt x="6464526" y="5628"/>
                  <a:pt x="6798134" y="-26110"/>
                  <a:pt x="6928437" y="0"/>
                </a:cubicBezTo>
                <a:cubicBezTo>
                  <a:pt x="7058740" y="26110"/>
                  <a:pt x="7088359" y="4877"/>
                  <a:pt x="7223410" y="0"/>
                </a:cubicBezTo>
                <a:cubicBezTo>
                  <a:pt x="7358461" y="-4877"/>
                  <a:pt x="7652235" y="10774"/>
                  <a:pt x="8039731" y="0"/>
                </a:cubicBezTo>
                <a:cubicBezTo>
                  <a:pt x="8427227" y="-10774"/>
                  <a:pt x="8362478" y="856"/>
                  <a:pt x="8465041" y="0"/>
                </a:cubicBezTo>
                <a:cubicBezTo>
                  <a:pt x="8567604" y="-856"/>
                  <a:pt x="8822886" y="-5128"/>
                  <a:pt x="9020688" y="0"/>
                </a:cubicBezTo>
                <a:cubicBezTo>
                  <a:pt x="9218490" y="5128"/>
                  <a:pt x="9550753" y="-27906"/>
                  <a:pt x="9706672" y="0"/>
                </a:cubicBezTo>
                <a:cubicBezTo>
                  <a:pt x="9862591" y="27906"/>
                  <a:pt x="10079540" y="16708"/>
                  <a:pt x="10262319" y="0"/>
                </a:cubicBezTo>
                <a:cubicBezTo>
                  <a:pt x="10445098" y="-16708"/>
                  <a:pt x="10738338" y="-21728"/>
                  <a:pt x="11208977" y="0"/>
                </a:cubicBezTo>
                <a:cubicBezTo>
                  <a:pt x="11679616" y="21728"/>
                  <a:pt x="11584867" y="1296"/>
                  <a:pt x="11764624" y="0"/>
                </a:cubicBezTo>
                <a:cubicBezTo>
                  <a:pt x="11944381" y="-1296"/>
                  <a:pt x="11978946" y="1738"/>
                  <a:pt x="12059597" y="0"/>
                </a:cubicBezTo>
                <a:cubicBezTo>
                  <a:pt x="12140248" y="-1738"/>
                  <a:pt x="12282726" y="9783"/>
                  <a:pt x="12354570" y="0"/>
                </a:cubicBezTo>
                <a:cubicBezTo>
                  <a:pt x="12426414" y="-9783"/>
                  <a:pt x="12868935" y="-10359"/>
                  <a:pt x="13033694" y="0"/>
                </a:cubicBezTo>
                <a:cubicBezTo>
                  <a:pt x="13027108" y="123996"/>
                  <a:pt x="13053863" y="388156"/>
                  <a:pt x="13033694" y="551266"/>
                </a:cubicBezTo>
                <a:cubicBezTo>
                  <a:pt x="13013525" y="714376"/>
                  <a:pt x="13031567" y="935342"/>
                  <a:pt x="13033694" y="1309257"/>
                </a:cubicBezTo>
                <a:cubicBezTo>
                  <a:pt x="13035821" y="1683172"/>
                  <a:pt x="13055309" y="1865820"/>
                  <a:pt x="13033694" y="2067248"/>
                </a:cubicBezTo>
                <a:cubicBezTo>
                  <a:pt x="13012079" y="2268676"/>
                  <a:pt x="13042416" y="2532225"/>
                  <a:pt x="13033694" y="2687422"/>
                </a:cubicBezTo>
                <a:cubicBezTo>
                  <a:pt x="13024972" y="2842619"/>
                  <a:pt x="13040362" y="3172614"/>
                  <a:pt x="13033694" y="3307596"/>
                </a:cubicBezTo>
                <a:cubicBezTo>
                  <a:pt x="13027026" y="3442578"/>
                  <a:pt x="13005718" y="3871054"/>
                  <a:pt x="13033694" y="4065587"/>
                </a:cubicBezTo>
                <a:cubicBezTo>
                  <a:pt x="13061670" y="4260120"/>
                  <a:pt x="13006578" y="4417186"/>
                  <a:pt x="13033694" y="4685761"/>
                </a:cubicBezTo>
                <a:cubicBezTo>
                  <a:pt x="13060810" y="4954336"/>
                  <a:pt x="13026790" y="5047960"/>
                  <a:pt x="13033694" y="5237027"/>
                </a:cubicBezTo>
                <a:cubicBezTo>
                  <a:pt x="13040598" y="5426094"/>
                  <a:pt x="13002079" y="5671451"/>
                  <a:pt x="13033694" y="5995018"/>
                </a:cubicBezTo>
                <a:cubicBezTo>
                  <a:pt x="13065309" y="6318585"/>
                  <a:pt x="13036475" y="6500851"/>
                  <a:pt x="13033694" y="6890825"/>
                </a:cubicBezTo>
                <a:cubicBezTo>
                  <a:pt x="12630426" y="6852368"/>
                  <a:pt x="12441725" y="6918098"/>
                  <a:pt x="12087036" y="6890825"/>
                </a:cubicBezTo>
                <a:cubicBezTo>
                  <a:pt x="11732347" y="6863552"/>
                  <a:pt x="11538583" y="6882324"/>
                  <a:pt x="11140378" y="6890825"/>
                </a:cubicBezTo>
                <a:cubicBezTo>
                  <a:pt x="10742173" y="6899326"/>
                  <a:pt x="10844360" y="6905947"/>
                  <a:pt x="10715068" y="6890825"/>
                </a:cubicBezTo>
                <a:cubicBezTo>
                  <a:pt x="10585776" y="6875704"/>
                  <a:pt x="10358830" y="6895627"/>
                  <a:pt x="10029085" y="6890825"/>
                </a:cubicBezTo>
                <a:cubicBezTo>
                  <a:pt x="9699340" y="6886023"/>
                  <a:pt x="9612650" y="6900283"/>
                  <a:pt x="9212764" y="6890825"/>
                </a:cubicBezTo>
                <a:cubicBezTo>
                  <a:pt x="8812878" y="6881367"/>
                  <a:pt x="8946596" y="6880337"/>
                  <a:pt x="8787454" y="6890825"/>
                </a:cubicBezTo>
                <a:cubicBezTo>
                  <a:pt x="8628312" y="6901314"/>
                  <a:pt x="8600073" y="6905515"/>
                  <a:pt x="8492481" y="6890825"/>
                </a:cubicBezTo>
                <a:cubicBezTo>
                  <a:pt x="8384889" y="6876135"/>
                  <a:pt x="8268311" y="6884287"/>
                  <a:pt x="8197508" y="6890825"/>
                </a:cubicBezTo>
                <a:cubicBezTo>
                  <a:pt x="8126705" y="6897363"/>
                  <a:pt x="7720968" y="6858119"/>
                  <a:pt x="7511524" y="6890825"/>
                </a:cubicBezTo>
                <a:cubicBezTo>
                  <a:pt x="7302080" y="6923531"/>
                  <a:pt x="7299299" y="6892518"/>
                  <a:pt x="7216551" y="6890825"/>
                </a:cubicBezTo>
                <a:cubicBezTo>
                  <a:pt x="7133803" y="6889132"/>
                  <a:pt x="6625800" y="6883191"/>
                  <a:pt x="6400230" y="6890825"/>
                </a:cubicBezTo>
                <a:cubicBezTo>
                  <a:pt x="6174660" y="6898459"/>
                  <a:pt x="6081211" y="6905763"/>
                  <a:pt x="5974920" y="6890825"/>
                </a:cubicBezTo>
                <a:cubicBezTo>
                  <a:pt x="5868629" y="6875888"/>
                  <a:pt x="5508381" y="6868052"/>
                  <a:pt x="5158599" y="6890825"/>
                </a:cubicBezTo>
                <a:cubicBezTo>
                  <a:pt x="4808817" y="6913598"/>
                  <a:pt x="4938463" y="6892517"/>
                  <a:pt x="4863626" y="6890825"/>
                </a:cubicBezTo>
                <a:cubicBezTo>
                  <a:pt x="4788789" y="6889133"/>
                  <a:pt x="4425176" y="6879328"/>
                  <a:pt x="4177642" y="6890825"/>
                </a:cubicBezTo>
                <a:cubicBezTo>
                  <a:pt x="3930108" y="6902322"/>
                  <a:pt x="3654049" y="6906010"/>
                  <a:pt x="3361321" y="6890825"/>
                </a:cubicBezTo>
                <a:cubicBezTo>
                  <a:pt x="3068593" y="6875640"/>
                  <a:pt x="2761395" y="6861320"/>
                  <a:pt x="2545000" y="6890825"/>
                </a:cubicBezTo>
                <a:cubicBezTo>
                  <a:pt x="2328605" y="6920330"/>
                  <a:pt x="2184920" y="6873879"/>
                  <a:pt x="1859016" y="6890825"/>
                </a:cubicBezTo>
                <a:cubicBezTo>
                  <a:pt x="1533112" y="6907771"/>
                  <a:pt x="1367514" y="6905434"/>
                  <a:pt x="1173032" y="6890825"/>
                </a:cubicBezTo>
                <a:cubicBezTo>
                  <a:pt x="978550" y="6876216"/>
                  <a:pt x="303123" y="6869425"/>
                  <a:pt x="0" y="6890825"/>
                </a:cubicBezTo>
                <a:cubicBezTo>
                  <a:pt x="16706" y="6740025"/>
                  <a:pt x="23217" y="6556074"/>
                  <a:pt x="0" y="6339559"/>
                </a:cubicBezTo>
                <a:cubicBezTo>
                  <a:pt x="-23217" y="6123044"/>
                  <a:pt x="2505" y="5882572"/>
                  <a:pt x="0" y="5512660"/>
                </a:cubicBezTo>
                <a:cubicBezTo>
                  <a:pt x="-2505" y="5142748"/>
                  <a:pt x="34307" y="4987526"/>
                  <a:pt x="0" y="4823578"/>
                </a:cubicBezTo>
                <a:cubicBezTo>
                  <a:pt x="-34307" y="4659630"/>
                  <a:pt x="-24764" y="4382030"/>
                  <a:pt x="0" y="4203403"/>
                </a:cubicBezTo>
                <a:cubicBezTo>
                  <a:pt x="24764" y="4024777"/>
                  <a:pt x="21620" y="3726688"/>
                  <a:pt x="0" y="3514321"/>
                </a:cubicBezTo>
                <a:cubicBezTo>
                  <a:pt x="-21620" y="3301954"/>
                  <a:pt x="26686" y="3064216"/>
                  <a:pt x="0" y="2687422"/>
                </a:cubicBezTo>
                <a:cubicBezTo>
                  <a:pt x="-26686" y="2310628"/>
                  <a:pt x="24852" y="2224580"/>
                  <a:pt x="0" y="1860523"/>
                </a:cubicBezTo>
                <a:cubicBezTo>
                  <a:pt x="-24852" y="1496466"/>
                  <a:pt x="-30277" y="1336609"/>
                  <a:pt x="0" y="1171440"/>
                </a:cubicBezTo>
                <a:cubicBezTo>
                  <a:pt x="30277" y="1006271"/>
                  <a:pt x="25565" y="534670"/>
                  <a:pt x="0" y="0"/>
                </a:cubicBezTo>
                <a:close/>
              </a:path>
              <a:path w="13033694" h="6890825" stroke="0" extrusionOk="0">
                <a:moveTo>
                  <a:pt x="0" y="0"/>
                </a:moveTo>
                <a:cubicBezTo>
                  <a:pt x="188908" y="17668"/>
                  <a:pt x="335015" y="-8018"/>
                  <a:pt x="555647" y="0"/>
                </a:cubicBezTo>
                <a:cubicBezTo>
                  <a:pt x="776279" y="8018"/>
                  <a:pt x="1116804" y="-14607"/>
                  <a:pt x="1371968" y="0"/>
                </a:cubicBezTo>
                <a:cubicBezTo>
                  <a:pt x="1627132" y="14607"/>
                  <a:pt x="1666732" y="8308"/>
                  <a:pt x="1927615" y="0"/>
                </a:cubicBezTo>
                <a:cubicBezTo>
                  <a:pt x="2188498" y="-8308"/>
                  <a:pt x="2455532" y="17439"/>
                  <a:pt x="2743936" y="0"/>
                </a:cubicBezTo>
                <a:cubicBezTo>
                  <a:pt x="3032340" y="-17439"/>
                  <a:pt x="3249695" y="33912"/>
                  <a:pt x="3429919" y="0"/>
                </a:cubicBezTo>
                <a:cubicBezTo>
                  <a:pt x="3610143" y="-33912"/>
                  <a:pt x="3852605" y="22669"/>
                  <a:pt x="4115903" y="0"/>
                </a:cubicBezTo>
                <a:cubicBezTo>
                  <a:pt x="4379201" y="-22669"/>
                  <a:pt x="4598498" y="-34920"/>
                  <a:pt x="4932224" y="0"/>
                </a:cubicBezTo>
                <a:cubicBezTo>
                  <a:pt x="5265950" y="34920"/>
                  <a:pt x="5128793" y="-6216"/>
                  <a:pt x="5227197" y="0"/>
                </a:cubicBezTo>
                <a:cubicBezTo>
                  <a:pt x="5325601" y="6216"/>
                  <a:pt x="5720764" y="6502"/>
                  <a:pt x="5913181" y="0"/>
                </a:cubicBezTo>
                <a:cubicBezTo>
                  <a:pt x="6105598" y="-6502"/>
                  <a:pt x="6485911" y="5193"/>
                  <a:pt x="6859839" y="0"/>
                </a:cubicBezTo>
                <a:cubicBezTo>
                  <a:pt x="7233767" y="-5193"/>
                  <a:pt x="7260759" y="-14089"/>
                  <a:pt x="7415486" y="0"/>
                </a:cubicBezTo>
                <a:cubicBezTo>
                  <a:pt x="7570213" y="14089"/>
                  <a:pt x="7889597" y="-6558"/>
                  <a:pt x="8231807" y="0"/>
                </a:cubicBezTo>
                <a:cubicBezTo>
                  <a:pt x="8574017" y="6558"/>
                  <a:pt x="8867030" y="20121"/>
                  <a:pt x="9048128" y="0"/>
                </a:cubicBezTo>
                <a:cubicBezTo>
                  <a:pt x="9229226" y="-20121"/>
                  <a:pt x="9591765" y="32359"/>
                  <a:pt x="9734111" y="0"/>
                </a:cubicBezTo>
                <a:cubicBezTo>
                  <a:pt x="9876457" y="-32359"/>
                  <a:pt x="10194389" y="-22360"/>
                  <a:pt x="10420095" y="0"/>
                </a:cubicBezTo>
                <a:cubicBezTo>
                  <a:pt x="10645801" y="22360"/>
                  <a:pt x="11069499" y="-18511"/>
                  <a:pt x="11366753" y="0"/>
                </a:cubicBezTo>
                <a:cubicBezTo>
                  <a:pt x="11664007" y="18511"/>
                  <a:pt x="11863561" y="-13611"/>
                  <a:pt x="12183074" y="0"/>
                </a:cubicBezTo>
                <a:cubicBezTo>
                  <a:pt x="12502587" y="13611"/>
                  <a:pt x="12753844" y="39930"/>
                  <a:pt x="13033694" y="0"/>
                </a:cubicBezTo>
                <a:cubicBezTo>
                  <a:pt x="13011048" y="204411"/>
                  <a:pt x="13035349" y="327016"/>
                  <a:pt x="13033694" y="482358"/>
                </a:cubicBezTo>
                <a:cubicBezTo>
                  <a:pt x="13032039" y="637700"/>
                  <a:pt x="12993358" y="1018942"/>
                  <a:pt x="13033694" y="1309257"/>
                </a:cubicBezTo>
                <a:cubicBezTo>
                  <a:pt x="13074030" y="1599572"/>
                  <a:pt x="13037629" y="1670683"/>
                  <a:pt x="13033694" y="1929431"/>
                </a:cubicBezTo>
                <a:cubicBezTo>
                  <a:pt x="13029759" y="2188179"/>
                  <a:pt x="13003660" y="2280992"/>
                  <a:pt x="13033694" y="2618514"/>
                </a:cubicBezTo>
                <a:cubicBezTo>
                  <a:pt x="13063728" y="2956036"/>
                  <a:pt x="13019730" y="2960871"/>
                  <a:pt x="13033694" y="3169780"/>
                </a:cubicBezTo>
                <a:cubicBezTo>
                  <a:pt x="13047658" y="3378689"/>
                  <a:pt x="13014667" y="3570397"/>
                  <a:pt x="13033694" y="3789954"/>
                </a:cubicBezTo>
                <a:cubicBezTo>
                  <a:pt x="13052721" y="4009511"/>
                  <a:pt x="13039071" y="4159213"/>
                  <a:pt x="13033694" y="4272312"/>
                </a:cubicBezTo>
                <a:cubicBezTo>
                  <a:pt x="13028317" y="4385411"/>
                  <a:pt x="13044733" y="4737811"/>
                  <a:pt x="13033694" y="5099211"/>
                </a:cubicBezTo>
                <a:cubicBezTo>
                  <a:pt x="13022655" y="5460611"/>
                  <a:pt x="13029763" y="5463082"/>
                  <a:pt x="13033694" y="5581568"/>
                </a:cubicBezTo>
                <a:cubicBezTo>
                  <a:pt x="13037625" y="5700054"/>
                  <a:pt x="13030128" y="5965830"/>
                  <a:pt x="13033694" y="6270651"/>
                </a:cubicBezTo>
                <a:cubicBezTo>
                  <a:pt x="13037260" y="6575472"/>
                  <a:pt x="13053385" y="6763172"/>
                  <a:pt x="13033694" y="6890825"/>
                </a:cubicBezTo>
                <a:cubicBezTo>
                  <a:pt x="12869692" y="6883811"/>
                  <a:pt x="12719259" y="6903530"/>
                  <a:pt x="12478047" y="6890825"/>
                </a:cubicBezTo>
                <a:cubicBezTo>
                  <a:pt x="12236835" y="6878120"/>
                  <a:pt x="12259942" y="6902501"/>
                  <a:pt x="12052737" y="6890825"/>
                </a:cubicBezTo>
                <a:cubicBezTo>
                  <a:pt x="11845532" y="6879150"/>
                  <a:pt x="11625338" y="6870071"/>
                  <a:pt x="11236416" y="6890825"/>
                </a:cubicBezTo>
                <a:cubicBezTo>
                  <a:pt x="10847494" y="6911579"/>
                  <a:pt x="10659448" y="6844858"/>
                  <a:pt x="10289758" y="6890825"/>
                </a:cubicBezTo>
                <a:cubicBezTo>
                  <a:pt x="9920068" y="6936792"/>
                  <a:pt x="9797236" y="6894205"/>
                  <a:pt x="9603775" y="6890825"/>
                </a:cubicBezTo>
                <a:cubicBezTo>
                  <a:pt x="9410314" y="6887445"/>
                  <a:pt x="9271169" y="6880178"/>
                  <a:pt x="9048128" y="6890825"/>
                </a:cubicBezTo>
                <a:cubicBezTo>
                  <a:pt x="8825087" y="6901472"/>
                  <a:pt x="8823790" y="6890443"/>
                  <a:pt x="8753154" y="6890825"/>
                </a:cubicBezTo>
                <a:cubicBezTo>
                  <a:pt x="8682518" y="6891207"/>
                  <a:pt x="8270648" y="6868969"/>
                  <a:pt x="8067171" y="6890825"/>
                </a:cubicBezTo>
                <a:cubicBezTo>
                  <a:pt x="7863694" y="6912681"/>
                  <a:pt x="7639077" y="6907319"/>
                  <a:pt x="7511524" y="6890825"/>
                </a:cubicBezTo>
                <a:cubicBezTo>
                  <a:pt x="7383971" y="6874331"/>
                  <a:pt x="7332758" y="6898940"/>
                  <a:pt x="7216551" y="6890825"/>
                </a:cubicBezTo>
                <a:cubicBezTo>
                  <a:pt x="7100344" y="6882710"/>
                  <a:pt x="6922369" y="6890019"/>
                  <a:pt x="6791241" y="6890825"/>
                </a:cubicBezTo>
                <a:cubicBezTo>
                  <a:pt x="6660113" y="6891632"/>
                  <a:pt x="6617275" y="6889499"/>
                  <a:pt x="6496267" y="6890825"/>
                </a:cubicBezTo>
                <a:cubicBezTo>
                  <a:pt x="6375259" y="6892151"/>
                  <a:pt x="6268403" y="6889897"/>
                  <a:pt x="6070957" y="6890825"/>
                </a:cubicBezTo>
                <a:cubicBezTo>
                  <a:pt x="5873511" y="6891754"/>
                  <a:pt x="5680548" y="6871189"/>
                  <a:pt x="5384974" y="6890825"/>
                </a:cubicBezTo>
                <a:cubicBezTo>
                  <a:pt x="5089400" y="6910461"/>
                  <a:pt x="4989607" y="6887036"/>
                  <a:pt x="4829327" y="6890825"/>
                </a:cubicBezTo>
                <a:cubicBezTo>
                  <a:pt x="4669047" y="6894614"/>
                  <a:pt x="4674000" y="6884155"/>
                  <a:pt x="4534354" y="6890825"/>
                </a:cubicBezTo>
                <a:cubicBezTo>
                  <a:pt x="4394708" y="6897495"/>
                  <a:pt x="4037932" y="6873945"/>
                  <a:pt x="3848370" y="6890825"/>
                </a:cubicBezTo>
                <a:cubicBezTo>
                  <a:pt x="3658808" y="6907705"/>
                  <a:pt x="3472022" y="6883654"/>
                  <a:pt x="3162386" y="6890825"/>
                </a:cubicBezTo>
                <a:cubicBezTo>
                  <a:pt x="2852750" y="6897996"/>
                  <a:pt x="2939164" y="6890298"/>
                  <a:pt x="2737076" y="6890825"/>
                </a:cubicBezTo>
                <a:cubicBezTo>
                  <a:pt x="2534988" y="6891353"/>
                  <a:pt x="2544457" y="6887185"/>
                  <a:pt x="2442103" y="6890825"/>
                </a:cubicBezTo>
                <a:cubicBezTo>
                  <a:pt x="2339749" y="6894465"/>
                  <a:pt x="1790407" y="6911232"/>
                  <a:pt x="1625782" y="6890825"/>
                </a:cubicBezTo>
                <a:cubicBezTo>
                  <a:pt x="1461157" y="6870418"/>
                  <a:pt x="1157670" y="6909314"/>
                  <a:pt x="809461" y="6890825"/>
                </a:cubicBezTo>
                <a:cubicBezTo>
                  <a:pt x="461252" y="6872336"/>
                  <a:pt x="196573" y="6867343"/>
                  <a:pt x="0" y="6890825"/>
                </a:cubicBezTo>
                <a:cubicBezTo>
                  <a:pt x="-20454" y="6602215"/>
                  <a:pt x="5768" y="6324782"/>
                  <a:pt x="0" y="6132834"/>
                </a:cubicBezTo>
                <a:cubicBezTo>
                  <a:pt x="-5768" y="5940886"/>
                  <a:pt x="23273" y="5577474"/>
                  <a:pt x="0" y="5305935"/>
                </a:cubicBezTo>
                <a:cubicBezTo>
                  <a:pt x="-23273" y="5034396"/>
                  <a:pt x="30113" y="4830573"/>
                  <a:pt x="0" y="4479036"/>
                </a:cubicBezTo>
                <a:cubicBezTo>
                  <a:pt x="-30113" y="4127499"/>
                  <a:pt x="27422" y="4056512"/>
                  <a:pt x="0" y="3789954"/>
                </a:cubicBezTo>
                <a:cubicBezTo>
                  <a:pt x="-27422" y="3523396"/>
                  <a:pt x="-19849" y="3479905"/>
                  <a:pt x="0" y="3238688"/>
                </a:cubicBezTo>
                <a:cubicBezTo>
                  <a:pt x="19849" y="2997471"/>
                  <a:pt x="7572" y="2993876"/>
                  <a:pt x="0" y="2756330"/>
                </a:cubicBezTo>
                <a:cubicBezTo>
                  <a:pt x="-7572" y="2518784"/>
                  <a:pt x="-38716" y="2162112"/>
                  <a:pt x="0" y="1929431"/>
                </a:cubicBezTo>
                <a:cubicBezTo>
                  <a:pt x="38716" y="1696750"/>
                  <a:pt x="-16443" y="1296428"/>
                  <a:pt x="0" y="1102532"/>
                </a:cubicBezTo>
                <a:cubicBezTo>
                  <a:pt x="16443" y="908636"/>
                  <a:pt x="30942" y="475773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13132462" cy="6914705"/>
          </a:xfrm>
          <a:custGeom>
            <a:avLst/>
            <a:gdLst>
              <a:gd name="connsiteX0" fmla="*/ 0 w 13132462"/>
              <a:gd name="connsiteY0" fmla="*/ 0 h 6914705"/>
              <a:gd name="connsiteX1" fmla="*/ 822507 w 13132462"/>
              <a:gd name="connsiteY1" fmla="*/ 0 h 6914705"/>
              <a:gd name="connsiteX2" fmla="*/ 1513689 w 13132462"/>
              <a:gd name="connsiteY2" fmla="*/ 0 h 6914705"/>
              <a:gd name="connsiteX3" fmla="*/ 2467520 w 13132462"/>
              <a:gd name="connsiteY3" fmla="*/ 0 h 6914705"/>
              <a:gd name="connsiteX4" fmla="*/ 2764729 w 13132462"/>
              <a:gd name="connsiteY4" fmla="*/ 0 h 6914705"/>
              <a:gd name="connsiteX5" fmla="*/ 3587236 w 13132462"/>
              <a:gd name="connsiteY5" fmla="*/ 0 h 6914705"/>
              <a:gd name="connsiteX6" fmla="*/ 4015769 w 13132462"/>
              <a:gd name="connsiteY6" fmla="*/ 0 h 6914705"/>
              <a:gd name="connsiteX7" fmla="*/ 4969600 w 13132462"/>
              <a:gd name="connsiteY7" fmla="*/ 0 h 6914705"/>
              <a:gd name="connsiteX8" fmla="*/ 5266808 w 13132462"/>
              <a:gd name="connsiteY8" fmla="*/ 0 h 6914705"/>
              <a:gd name="connsiteX9" fmla="*/ 5826666 w 13132462"/>
              <a:gd name="connsiteY9" fmla="*/ 0 h 6914705"/>
              <a:gd name="connsiteX10" fmla="*/ 6386524 w 13132462"/>
              <a:gd name="connsiteY10" fmla="*/ 0 h 6914705"/>
              <a:gd name="connsiteX11" fmla="*/ 6683732 w 13132462"/>
              <a:gd name="connsiteY11" fmla="*/ 0 h 6914705"/>
              <a:gd name="connsiteX12" fmla="*/ 7112265 w 13132462"/>
              <a:gd name="connsiteY12" fmla="*/ 0 h 6914705"/>
              <a:gd name="connsiteX13" fmla="*/ 7540798 w 13132462"/>
              <a:gd name="connsiteY13" fmla="*/ 0 h 6914705"/>
              <a:gd name="connsiteX14" fmla="*/ 8231980 w 13132462"/>
              <a:gd name="connsiteY14" fmla="*/ 0 h 6914705"/>
              <a:gd name="connsiteX15" fmla="*/ 8791838 w 13132462"/>
              <a:gd name="connsiteY15" fmla="*/ 0 h 6914705"/>
              <a:gd name="connsiteX16" fmla="*/ 9614345 w 13132462"/>
              <a:gd name="connsiteY16" fmla="*/ 0 h 6914705"/>
              <a:gd name="connsiteX17" fmla="*/ 10174202 w 13132462"/>
              <a:gd name="connsiteY17" fmla="*/ 0 h 6914705"/>
              <a:gd name="connsiteX18" fmla="*/ 10471410 w 13132462"/>
              <a:gd name="connsiteY18" fmla="*/ 0 h 6914705"/>
              <a:gd name="connsiteX19" fmla="*/ 10768619 w 13132462"/>
              <a:gd name="connsiteY19" fmla="*/ 0 h 6914705"/>
              <a:gd name="connsiteX20" fmla="*/ 11722450 w 13132462"/>
              <a:gd name="connsiteY20" fmla="*/ 0 h 6914705"/>
              <a:gd name="connsiteX21" fmla="*/ 13132462 w 13132462"/>
              <a:gd name="connsiteY21" fmla="*/ 0 h 6914705"/>
              <a:gd name="connsiteX22" fmla="*/ 13132462 w 13132462"/>
              <a:gd name="connsiteY22" fmla="*/ 829765 h 6914705"/>
              <a:gd name="connsiteX23" fmla="*/ 13132462 w 13132462"/>
              <a:gd name="connsiteY23" fmla="*/ 1590382 h 6914705"/>
              <a:gd name="connsiteX24" fmla="*/ 13132462 w 13132462"/>
              <a:gd name="connsiteY24" fmla="*/ 2420147 h 6914705"/>
              <a:gd name="connsiteX25" fmla="*/ 13132462 w 13132462"/>
              <a:gd name="connsiteY25" fmla="*/ 2973323 h 6914705"/>
              <a:gd name="connsiteX26" fmla="*/ 13132462 w 13132462"/>
              <a:gd name="connsiteY26" fmla="*/ 3733941 h 6914705"/>
              <a:gd name="connsiteX27" fmla="*/ 13132462 w 13132462"/>
              <a:gd name="connsiteY27" fmla="*/ 4217970 h 6914705"/>
              <a:gd name="connsiteX28" fmla="*/ 13132462 w 13132462"/>
              <a:gd name="connsiteY28" fmla="*/ 4771146 h 6914705"/>
              <a:gd name="connsiteX29" fmla="*/ 13132462 w 13132462"/>
              <a:gd name="connsiteY29" fmla="*/ 5255176 h 6914705"/>
              <a:gd name="connsiteX30" fmla="*/ 13132462 w 13132462"/>
              <a:gd name="connsiteY30" fmla="*/ 5877499 h 6914705"/>
              <a:gd name="connsiteX31" fmla="*/ 13132462 w 13132462"/>
              <a:gd name="connsiteY31" fmla="*/ 6914705 h 6914705"/>
              <a:gd name="connsiteX32" fmla="*/ 12703929 w 13132462"/>
              <a:gd name="connsiteY32" fmla="*/ 6914705 h 6914705"/>
              <a:gd name="connsiteX33" fmla="*/ 12275396 w 13132462"/>
              <a:gd name="connsiteY33" fmla="*/ 6914705 h 6914705"/>
              <a:gd name="connsiteX34" fmla="*/ 11978188 w 13132462"/>
              <a:gd name="connsiteY34" fmla="*/ 6914705 h 6914705"/>
              <a:gd name="connsiteX35" fmla="*/ 11549655 w 13132462"/>
              <a:gd name="connsiteY35" fmla="*/ 6914705 h 6914705"/>
              <a:gd name="connsiteX36" fmla="*/ 10727148 w 13132462"/>
              <a:gd name="connsiteY36" fmla="*/ 6914705 h 6914705"/>
              <a:gd name="connsiteX37" fmla="*/ 10167290 w 13132462"/>
              <a:gd name="connsiteY37" fmla="*/ 6914705 h 6914705"/>
              <a:gd name="connsiteX38" fmla="*/ 9213459 w 13132462"/>
              <a:gd name="connsiteY38" fmla="*/ 6914705 h 6914705"/>
              <a:gd name="connsiteX39" fmla="*/ 8653601 w 13132462"/>
              <a:gd name="connsiteY39" fmla="*/ 6914705 h 6914705"/>
              <a:gd name="connsiteX40" fmla="*/ 8356393 w 13132462"/>
              <a:gd name="connsiteY40" fmla="*/ 6914705 h 6914705"/>
              <a:gd name="connsiteX41" fmla="*/ 7665211 w 13132462"/>
              <a:gd name="connsiteY41" fmla="*/ 6914705 h 6914705"/>
              <a:gd name="connsiteX42" fmla="*/ 7236678 w 13132462"/>
              <a:gd name="connsiteY42" fmla="*/ 6914705 h 6914705"/>
              <a:gd name="connsiteX43" fmla="*/ 6282846 w 13132462"/>
              <a:gd name="connsiteY43" fmla="*/ 6914705 h 6914705"/>
              <a:gd name="connsiteX44" fmla="*/ 5722989 w 13132462"/>
              <a:gd name="connsiteY44" fmla="*/ 6914705 h 6914705"/>
              <a:gd name="connsiteX45" fmla="*/ 5031806 w 13132462"/>
              <a:gd name="connsiteY45" fmla="*/ 6914705 h 6914705"/>
              <a:gd name="connsiteX46" fmla="*/ 4603274 w 13132462"/>
              <a:gd name="connsiteY46" fmla="*/ 6914705 h 6914705"/>
              <a:gd name="connsiteX47" fmla="*/ 3649442 w 13132462"/>
              <a:gd name="connsiteY47" fmla="*/ 6914705 h 6914705"/>
              <a:gd name="connsiteX48" fmla="*/ 2695611 w 13132462"/>
              <a:gd name="connsiteY48" fmla="*/ 6914705 h 6914705"/>
              <a:gd name="connsiteX49" fmla="*/ 1741779 w 13132462"/>
              <a:gd name="connsiteY49" fmla="*/ 6914705 h 6914705"/>
              <a:gd name="connsiteX50" fmla="*/ 1444571 w 13132462"/>
              <a:gd name="connsiteY50" fmla="*/ 6914705 h 6914705"/>
              <a:gd name="connsiteX51" fmla="*/ 753389 w 13132462"/>
              <a:gd name="connsiteY51" fmla="*/ 6914705 h 6914705"/>
              <a:gd name="connsiteX52" fmla="*/ 0 w 13132462"/>
              <a:gd name="connsiteY52" fmla="*/ 6914705 h 6914705"/>
              <a:gd name="connsiteX53" fmla="*/ 0 w 13132462"/>
              <a:gd name="connsiteY53" fmla="*/ 6084940 h 6914705"/>
              <a:gd name="connsiteX54" fmla="*/ 0 w 13132462"/>
              <a:gd name="connsiteY54" fmla="*/ 5462617 h 6914705"/>
              <a:gd name="connsiteX55" fmla="*/ 0 w 13132462"/>
              <a:gd name="connsiteY55" fmla="*/ 4840294 h 6914705"/>
              <a:gd name="connsiteX56" fmla="*/ 0 w 13132462"/>
              <a:gd name="connsiteY56" fmla="*/ 4079676 h 6914705"/>
              <a:gd name="connsiteX57" fmla="*/ 0 w 13132462"/>
              <a:gd name="connsiteY57" fmla="*/ 3319058 h 6914705"/>
              <a:gd name="connsiteX58" fmla="*/ 0 w 13132462"/>
              <a:gd name="connsiteY58" fmla="*/ 2696735 h 6914705"/>
              <a:gd name="connsiteX59" fmla="*/ 0 w 13132462"/>
              <a:gd name="connsiteY59" fmla="*/ 2074412 h 6914705"/>
              <a:gd name="connsiteX60" fmla="*/ 0 w 13132462"/>
              <a:gd name="connsiteY60" fmla="*/ 1244647 h 6914705"/>
              <a:gd name="connsiteX61" fmla="*/ 0 w 13132462"/>
              <a:gd name="connsiteY61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132462" h="6914705" fill="none" extrusionOk="0">
                <a:moveTo>
                  <a:pt x="0" y="0"/>
                </a:moveTo>
                <a:cubicBezTo>
                  <a:pt x="362402" y="37626"/>
                  <a:pt x="534210" y="28600"/>
                  <a:pt x="822507" y="0"/>
                </a:cubicBezTo>
                <a:cubicBezTo>
                  <a:pt x="1110804" y="-28600"/>
                  <a:pt x="1225706" y="-17687"/>
                  <a:pt x="1513689" y="0"/>
                </a:cubicBezTo>
                <a:cubicBezTo>
                  <a:pt x="1801672" y="17687"/>
                  <a:pt x="2260121" y="27160"/>
                  <a:pt x="2467520" y="0"/>
                </a:cubicBezTo>
                <a:cubicBezTo>
                  <a:pt x="2674919" y="-27160"/>
                  <a:pt x="2640970" y="-4050"/>
                  <a:pt x="2764729" y="0"/>
                </a:cubicBezTo>
                <a:cubicBezTo>
                  <a:pt x="2888488" y="4050"/>
                  <a:pt x="3358270" y="36750"/>
                  <a:pt x="3587236" y="0"/>
                </a:cubicBezTo>
                <a:cubicBezTo>
                  <a:pt x="3816202" y="-36750"/>
                  <a:pt x="3917789" y="-16392"/>
                  <a:pt x="4015769" y="0"/>
                </a:cubicBezTo>
                <a:cubicBezTo>
                  <a:pt x="4113749" y="16392"/>
                  <a:pt x="4498378" y="40203"/>
                  <a:pt x="4969600" y="0"/>
                </a:cubicBezTo>
                <a:cubicBezTo>
                  <a:pt x="5440822" y="-40203"/>
                  <a:pt x="5196596" y="-12264"/>
                  <a:pt x="5266808" y="0"/>
                </a:cubicBezTo>
                <a:cubicBezTo>
                  <a:pt x="5337020" y="12264"/>
                  <a:pt x="5698752" y="-2012"/>
                  <a:pt x="5826666" y="0"/>
                </a:cubicBezTo>
                <a:cubicBezTo>
                  <a:pt x="5954580" y="2012"/>
                  <a:pt x="6111546" y="11537"/>
                  <a:pt x="6386524" y="0"/>
                </a:cubicBezTo>
                <a:cubicBezTo>
                  <a:pt x="6661502" y="-11537"/>
                  <a:pt x="6554638" y="2082"/>
                  <a:pt x="6683732" y="0"/>
                </a:cubicBezTo>
                <a:cubicBezTo>
                  <a:pt x="6812826" y="-2082"/>
                  <a:pt x="6925973" y="12699"/>
                  <a:pt x="7112265" y="0"/>
                </a:cubicBezTo>
                <a:cubicBezTo>
                  <a:pt x="7298557" y="-12699"/>
                  <a:pt x="7433665" y="20359"/>
                  <a:pt x="7540798" y="0"/>
                </a:cubicBezTo>
                <a:cubicBezTo>
                  <a:pt x="7647931" y="-20359"/>
                  <a:pt x="8020037" y="-32223"/>
                  <a:pt x="8231980" y="0"/>
                </a:cubicBezTo>
                <a:cubicBezTo>
                  <a:pt x="8443923" y="32223"/>
                  <a:pt x="8607897" y="-21813"/>
                  <a:pt x="8791838" y="0"/>
                </a:cubicBezTo>
                <a:cubicBezTo>
                  <a:pt x="8975779" y="21813"/>
                  <a:pt x="9367823" y="-12576"/>
                  <a:pt x="9614345" y="0"/>
                </a:cubicBezTo>
                <a:cubicBezTo>
                  <a:pt x="9860867" y="12576"/>
                  <a:pt x="9976409" y="979"/>
                  <a:pt x="10174202" y="0"/>
                </a:cubicBezTo>
                <a:cubicBezTo>
                  <a:pt x="10371995" y="-979"/>
                  <a:pt x="10407716" y="-6749"/>
                  <a:pt x="10471410" y="0"/>
                </a:cubicBezTo>
                <a:cubicBezTo>
                  <a:pt x="10535104" y="6749"/>
                  <a:pt x="10622177" y="8424"/>
                  <a:pt x="10768619" y="0"/>
                </a:cubicBezTo>
                <a:cubicBezTo>
                  <a:pt x="10915061" y="-8424"/>
                  <a:pt x="11322661" y="-43951"/>
                  <a:pt x="11722450" y="0"/>
                </a:cubicBezTo>
                <a:cubicBezTo>
                  <a:pt x="12122239" y="43951"/>
                  <a:pt x="12791470" y="-56566"/>
                  <a:pt x="13132462" y="0"/>
                </a:cubicBezTo>
                <a:cubicBezTo>
                  <a:pt x="13165657" y="353435"/>
                  <a:pt x="13148232" y="630046"/>
                  <a:pt x="13132462" y="829765"/>
                </a:cubicBezTo>
                <a:cubicBezTo>
                  <a:pt x="13116692" y="1029484"/>
                  <a:pt x="13116015" y="1249855"/>
                  <a:pt x="13132462" y="1590382"/>
                </a:cubicBezTo>
                <a:cubicBezTo>
                  <a:pt x="13148909" y="1930909"/>
                  <a:pt x="13154306" y="2169582"/>
                  <a:pt x="13132462" y="2420147"/>
                </a:cubicBezTo>
                <a:cubicBezTo>
                  <a:pt x="13110618" y="2670712"/>
                  <a:pt x="13113315" y="2817658"/>
                  <a:pt x="13132462" y="2973323"/>
                </a:cubicBezTo>
                <a:cubicBezTo>
                  <a:pt x="13151609" y="3128988"/>
                  <a:pt x="13114622" y="3435333"/>
                  <a:pt x="13132462" y="3733941"/>
                </a:cubicBezTo>
                <a:cubicBezTo>
                  <a:pt x="13150302" y="4032549"/>
                  <a:pt x="13137155" y="4066970"/>
                  <a:pt x="13132462" y="4217970"/>
                </a:cubicBezTo>
                <a:cubicBezTo>
                  <a:pt x="13127769" y="4368970"/>
                  <a:pt x="13146183" y="4626615"/>
                  <a:pt x="13132462" y="4771146"/>
                </a:cubicBezTo>
                <a:cubicBezTo>
                  <a:pt x="13118741" y="4915677"/>
                  <a:pt x="13130585" y="5101929"/>
                  <a:pt x="13132462" y="5255176"/>
                </a:cubicBezTo>
                <a:cubicBezTo>
                  <a:pt x="13134340" y="5408423"/>
                  <a:pt x="13125977" y="5686364"/>
                  <a:pt x="13132462" y="5877499"/>
                </a:cubicBezTo>
                <a:cubicBezTo>
                  <a:pt x="13138947" y="6068634"/>
                  <a:pt x="13085836" y="6432046"/>
                  <a:pt x="13132462" y="6914705"/>
                </a:cubicBezTo>
                <a:cubicBezTo>
                  <a:pt x="12957147" y="6928185"/>
                  <a:pt x="12910284" y="6910124"/>
                  <a:pt x="12703929" y="6914705"/>
                </a:cubicBezTo>
                <a:cubicBezTo>
                  <a:pt x="12497574" y="6919286"/>
                  <a:pt x="12470169" y="6903879"/>
                  <a:pt x="12275396" y="6914705"/>
                </a:cubicBezTo>
                <a:cubicBezTo>
                  <a:pt x="12080623" y="6925531"/>
                  <a:pt x="12069303" y="6911155"/>
                  <a:pt x="11978188" y="6914705"/>
                </a:cubicBezTo>
                <a:cubicBezTo>
                  <a:pt x="11887073" y="6918255"/>
                  <a:pt x="11748760" y="6934612"/>
                  <a:pt x="11549655" y="6914705"/>
                </a:cubicBezTo>
                <a:cubicBezTo>
                  <a:pt x="11350550" y="6894798"/>
                  <a:pt x="11134912" y="6947677"/>
                  <a:pt x="10727148" y="6914705"/>
                </a:cubicBezTo>
                <a:cubicBezTo>
                  <a:pt x="10319384" y="6881733"/>
                  <a:pt x="10318172" y="6903442"/>
                  <a:pt x="10167290" y="6914705"/>
                </a:cubicBezTo>
                <a:cubicBezTo>
                  <a:pt x="10016408" y="6925968"/>
                  <a:pt x="9499985" y="6899646"/>
                  <a:pt x="9213459" y="6914705"/>
                </a:cubicBezTo>
                <a:cubicBezTo>
                  <a:pt x="8926933" y="6929764"/>
                  <a:pt x="8792995" y="6905320"/>
                  <a:pt x="8653601" y="6914705"/>
                </a:cubicBezTo>
                <a:cubicBezTo>
                  <a:pt x="8514207" y="6924090"/>
                  <a:pt x="8448766" y="6914055"/>
                  <a:pt x="8356393" y="6914705"/>
                </a:cubicBezTo>
                <a:cubicBezTo>
                  <a:pt x="8264020" y="6915355"/>
                  <a:pt x="7977732" y="6940768"/>
                  <a:pt x="7665211" y="6914705"/>
                </a:cubicBezTo>
                <a:cubicBezTo>
                  <a:pt x="7352690" y="6888642"/>
                  <a:pt x="7369528" y="6914929"/>
                  <a:pt x="7236678" y="6914705"/>
                </a:cubicBezTo>
                <a:cubicBezTo>
                  <a:pt x="7103828" y="6914481"/>
                  <a:pt x="6530560" y="6947475"/>
                  <a:pt x="6282846" y="6914705"/>
                </a:cubicBezTo>
                <a:cubicBezTo>
                  <a:pt x="6035132" y="6881935"/>
                  <a:pt x="5880907" y="6930688"/>
                  <a:pt x="5722989" y="6914705"/>
                </a:cubicBezTo>
                <a:cubicBezTo>
                  <a:pt x="5565071" y="6898722"/>
                  <a:pt x="5304518" y="6897245"/>
                  <a:pt x="5031806" y="6914705"/>
                </a:cubicBezTo>
                <a:cubicBezTo>
                  <a:pt x="4759094" y="6932165"/>
                  <a:pt x="4744806" y="6910308"/>
                  <a:pt x="4603274" y="6914705"/>
                </a:cubicBezTo>
                <a:cubicBezTo>
                  <a:pt x="4461742" y="6919102"/>
                  <a:pt x="3985677" y="6904265"/>
                  <a:pt x="3649442" y="6914705"/>
                </a:cubicBezTo>
                <a:cubicBezTo>
                  <a:pt x="3313207" y="6925145"/>
                  <a:pt x="3125004" y="6911634"/>
                  <a:pt x="2695611" y="6914705"/>
                </a:cubicBezTo>
                <a:cubicBezTo>
                  <a:pt x="2266218" y="6917776"/>
                  <a:pt x="2092103" y="6911181"/>
                  <a:pt x="1741779" y="6914705"/>
                </a:cubicBezTo>
                <a:cubicBezTo>
                  <a:pt x="1391455" y="6918229"/>
                  <a:pt x="1571234" y="6907841"/>
                  <a:pt x="1444571" y="6914705"/>
                </a:cubicBezTo>
                <a:cubicBezTo>
                  <a:pt x="1317908" y="6921569"/>
                  <a:pt x="993574" y="6892952"/>
                  <a:pt x="753389" y="6914705"/>
                </a:cubicBezTo>
                <a:cubicBezTo>
                  <a:pt x="513204" y="6936458"/>
                  <a:pt x="213822" y="6895581"/>
                  <a:pt x="0" y="6914705"/>
                </a:cubicBezTo>
                <a:cubicBezTo>
                  <a:pt x="26051" y="6559394"/>
                  <a:pt x="-21275" y="6301358"/>
                  <a:pt x="0" y="6084940"/>
                </a:cubicBezTo>
                <a:cubicBezTo>
                  <a:pt x="21275" y="5868523"/>
                  <a:pt x="1012" y="5661741"/>
                  <a:pt x="0" y="5462617"/>
                </a:cubicBezTo>
                <a:cubicBezTo>
                  <a:pt x="-1012" y="5263493"/>
                  <a:pt x="7918" y="5075693"/>
                  <a:pt x="0" y="4840294"/>
                </a:cubicBezTo>
                <a:cubicBezTo>
                  <a:pt x="-7918" y="4604895"/>
                  <a:pt x="-22960" y="4333800"/>
                  <a:pt x="0" y="4079676"/>
                </a:cubicBezTo>
                <a:cubicBezTo>
                  <a:pt x="22960" y="3825552"/>
                  <a:pt x="6224" y="3497553"/>
                  <a:pt x="0" y="3319058"/>
                </a:cubicBezTo>
                <a:cubicBezTo>
                  <a:pt x="-6224" y="3140563"/>
                  <a:pt x="-18992" y="2982542"/>
                  <a:pt x="0" y="2696735"/>
                </a:cubicBezTo>
                <a:cubicBezTo>
                  <a:pt x="18992" y="2410928"/>
                  <a:pt x="1458" y="2324512"/>
                  <a:pt x="0" y="2074412"/>
                </a:cubicBezTo>
                <a:cubicBezTo>
                  <a:pt x="-1458" y="1824312"/>
                  <a:pt x="10988" y="1456086"/>
                  <a:pt x="0" y="1244647"/>
                </a:cubicBezTo>
                <a:cubicBezTo>
                  <a:pt x="-10988" y="1033209"/>
                  <a:pt x="56846" y="550534"/>
                  <a:pt x="0" y="0"/>
                </a:cubicBezTo>
                <a:close/>
              </a:path>
              <a:path w="13132462" h="6914705" stroke="0" extrusionOk="0">
                <a:moveTo>
                  <a:pt x="0" y="0"/>
                </a:moveTo>
                <a:cubicBezTo>
                  <a:pt x="165166" y="3179"/>
                  <a:pt x="423580" y="30761"/>
                  <a:pt x="691182" y="0"/>
                </a:cubicBezTo>
                <a:cubicBezTo>
                  <a:pt x="958784" y="-30761"/>
                  <a:pt x="1025276" y="5165"/>
                  <a:pt x="1119715" y="0"/>
                </a:cubicBezTo>
                <a:cubicBezTo>
                  <a:pt x="1214154" y="-5165"/>
                  <a:pt x="1617143" y="12006"/>
                  <a:pt x="1810897" y="0"/>
                </a:cubicBezTo>
                <a:cubicBezTo>
                  <a:pt x="2004651" y="-12006"/>
                  <a:pt x="2317380" y="-9437"/>
                  <a:pt x="2764729" y="0"/>
                </a:cubicBezTo>
                <a:cubicBezTo>
                  <a:pt x="3212078" y="9437"/>
                  <a:pt x="2965965" y="-12290"/>
                  <a:pt x="3061937" y="0"/>
                </a:cubicBezTo>
                <a:cubicBezTo>
                  <a:pt x="3157909" y="12290"/>
                  <a:pt x="3641152" y="27019"/>
                  <a:pt x="3884444" y="0"/>
                </a:cubicBezTo>
                <a:cubicBezTo>
                  <a:pt x="4127736" y="-27019"/>
                  <a:pt x="4178205" y="-13853"/>
                  <a:pt x="4312977" y="0"/>
                </a:cubicBezTo>
                <a:cubicBezTo>
                  <a:pt x="4447749" y="13853"/>
                  <a:pt x="4548200" y="-12520"/>
                  <a:pt x="4610185" y="0"/>
                </a:cubicBezTo>
                <a:cubicBezTo>
                  <a:pt x="4672170" y="12520"/>
                  <a:pt x="4788852" y="-11477"/>
                  <a:pt x="4907394" y="0"/>
                </a:cubicBezTo>
                <a:cubicBezTo>
                  <a:pt x="5025936" y="11477"/>
                  <a:pt x="5365226" y="-19130"/>
                  <a:pt x="5729901" y="0"/>
                </a:cubicBezTo>
                <a:cubicBezTo>
                  <a:pt x="6094576" y="19130"/>
                  <a:pt x="6462669" y="46981"/>
                  <a:pt x="6683732" y="0"/>
                </a:cubicBezTo>
                <a:cubicBezTo>
                  <a:pt x="6904795" y="-46981"/>
                  <a:pt x="7417971" y="6960"/>
                  <a:pt x="7637563" y="0"/>
                </a:cubicBezTo>
                <a:cubicBezTo>
                  <a:pt x="7857155" y="-6960"/>
                  <a:pt x="8060058" y="27940"/>
                  <a:pt x="8328746" y="0"/>
                </a:cubicBezTo>
                <a:cubicBezTo>
                  <a:pt x="8597434" y="-27940"/>
                  <a:pt x="8618997" y="12066"/>
                  <a:pt x="8757279" y="0"/>
                </a:cubicBezTo>
                <a:cubicBezTo>
                  <a:pt x="8895561" y="-12066"/>
                  <a:pt x="9443028" y="-7971"/>
                  <a:pt x="9711110" y="0"/>
                </a:cubicBezTo>
                <a:cubicBezTo>
                  <a:pt x="9979192" y="7971"/>
                  <a:pt x="10189419" y="-1552"/>
                  <a:pt x="10664942" y="0"/>
                </a:cubicBezTo>
                <a:cubicBezTo>
                  <a:pt x="11140465" y="1552"/>
                  <a:pt x="10818305" y="6619"/>
                  <a:pt x="10962150" y="0"/>
                </a:cubicBezTo>
                <a:cubicBezTo>
                  <a:pt x="11105995" y="-6619"/>
                  <a:pt x="11487377" y="-27240"/>
                  <a:pt x="11784657" y="0"/>
                </a:cubicBezTo>
                <a:cubicBezTo>
                  <a:pt x="12081937" y="27240"/>
                  <a:pt x="12847001" y="4583"/>
                  <a:pt x="13132462" y="0"/>
                </a:cubicBezTo>
                <a:cubicBezTo>
                  <a:pt x="13101665" y="335940"/>
                  <a:pt x="13133086" y="638516"/>
                  <a:pt x="13132462" y="829765"/>
                </a:cubicBezTo>
                <a:cubicBezTo>
                  <a:pt x="13131838" y="1021015"/>
                  <a:pt x="13138745" y="1118421"/>
                  <a:pt x="13132462" y="1313794"/>
                </a:cubicBezTo>
                <a:cubicBezTo>
                  <a:pt x="13126179" y="1509167"/>
                  <a:pt x="13135951" y="1813873"/>
                  <a:pt x="13132462" y="2143559"/>
                </a:cubicBezTo>
                <a:cubicBezTo>
                  <a:pt x="13128973" y="2473245"/>
                  <a:pt x="13115831" y="2449728"/>
                  <a:pt x="13132462" y="2627588"/>
                </a:cubicBezTo>
                <a:cubicBezTo>
                  <a:pt x="13149093" y="2805448"/>
                  <a:pt x="13158959" y="2970470"/>
                  <a:pt x="13132462" y="3180764"/>
                </a:cubicBezTo>
                <a:cubicBezTo>
                  <a:pt x="13105965" y="3391058"/>
                  <a:pt x="13140771" y="3627370"/>
                  <a:pt x="13132462" y="3872235"/>
                </a:cubicBezTo>
                <a:cubicBezTo>
                  <a:pt x="13124153" y="4117100"/>
                  <a:pt x="13136125" y="4228145"/>
                  <a:pt x="13132462" y="4356264"/>
                </a:cubicBezTo>
                <a:cubicBezTo>
                  <a:pt x="13128799" y="4484383"/>
                  <a:pt x="13147144" y="4701581"/>
                  <a:pt x="13132462" y="4978588"/>
                </a:cubicBezTo>
                <a:cubicBezTo>
                  <a:pt x="13117780" y="5255595"/>
                  <a:pt x="13108518" y="5274400"/>
                  <a:pt x="13132462" y="5462617"/>
                </a:cubicBezTo>
                <a:cubicBezTo>
                  <a:pt x="13156406" y="5650834"/>
                  <a:pt x="13126641" y="5949093"/>
                  <a:pt x="13132462" y="6154087"/>
                </a:cubicBezTo>
                <a:cubicBezTo>
                  <a:pt x="13138284" y="6359081"/>
                  <a:pt x="13169917" y="6640748"/>
                  <a:pt x="13132462" y="6914705"/>
                </a:cubicBezTo>
                <a:cubicBezTo>
                  <a:pt x="12846367" y="6887191"/>
                  <a:pt x="12526093" y="6940949"/>
                  <a:pt x="12178631" y="6914705"/>
                </a:cubicBezTo>
                <a:cubicBezTo>
                  <a:pt x="11831169" y="6888461"/>
                  <a:pt x="11913486" y="6913311"/>
                  <a:pt x="11750098" y="6914705"/>
                </a:cubicBezTo>
                <a:cubicBezTo>
                  <a:pt x="11586710" y="6916099"/>
                  <a:pt x="11131824" y="6882385"/>
                  <a:pt x="10796266" y="6914705"/>
                </a:cubicBezTo>
                <a:cubicBezTo>
                  <a:pt x="10460708" y="6947025"/>
                  <a:pt x="10432217" y="6892776"/>
                  <a:pt x="10236409" y="6914705"/>
                </a:cubicBezTo>
                <a:cubicBezTo>
                  <a:pt x="10040601" y="6936634"/>
                  <a:pt x="9620702" y="6903294"/>
                  <a:pt x="9413902" y="6914705"/>
                </a:cubicBezTo>
                <a:cubicBezTo>
                  <a:pt x="9207102" y="6926116"/>
                  <a:pt x="9154213" y="6900723"/>
                  <a:pt x="8985369" y="6914705"/>
                </a:cubicBezTo>
                <a:cubicBezTo>
                  <a:pt x="8816525" y="6928687"/>
                  <a:pt x="8442929" y="6873652"/>
                  <a:pt x="8162862" y="6914705"/>
                </a:cubicBezTo>
                <a:cubicBezTo>
                  <a:pt x="7882795" y="6955758"/>
                  <a:pt x="7633622" y="6947411"/>
                  <a:pt x="7209030" y="6914705"/>
                </a:cubicBezTo>
                <a:cubicBezTo>
                  <a:pt x="6784438" y="6881999"/>
                  <a:pt x="6725011" y="6896070"/>
                  <a:pt x="6386524" y="6914705"/>
                </a:cubicBezTo>
                <a:cubicBezTo>
                  <a:pt x="6048037" y="6933340"/>
                  <a:pt x="6218214" y="6922159"/>
                  <a:pt x="6089315" y="6914705"/>
                </a:cubicBezTo>
                <a:cubicBezTo>
                  <a:pt x="5960416" y="6907251"/>
                  <a:pt x="5437740" y="6916737"/>
                  <a:pt x="5266808" y="6914705"/>
                </a:cubicBezTo>
                <a:cubicBezTo>
                  <a:pt x="5095876" y="6912673"/>
                  <a:pt x="4723849" y="6936895"/>
                  <a:pt x="4575626" y="6914705"/>
                </a:cubicBezTo>
                <a:cubicBezTo>
                  <a:pt x="4427403" y="6892515"/>
                  <a:pt x="4295452" y="6932968"/>
                  <a:pt x="4015769" y="6914705"/>
                </a:cubicBezTo>
                <a:cubicBezTo>
                  <a:pt x="3736086" y="6896442"/>
                  <a:pt x="3565609" y="6940342"/>
                  <a:pt x="3324586" y="6914705"/>
                </a:cubicBezTo>
                <a:cubicBezTo>
                  <a:pt x="3083563" y="6889068"/>
                  <a:pt x="3128012" y="6924796"/>
                  <a:pt x="3027378" y="6914705"/>
                </a:cubicBezTo>
                <a:cubicBezTo>
                  <a:pt x="2926744" y="6904614"/>
                  <a:pt x="2411076" y="6939709"/>
                  <a:pt x="2204871" y="6914705"/>
                </a:cubicBezTo>
                <a:cubicBezTo>
                  <a:pt x="1998666" y="6889701"/>
                  <a:pt x="1841757" y="6887402"/>
                  <a:pt x="1645014" y="6914705"/>
                </a:cubicBezTo>
                <a:cubicBezTo>
                  <a:pt x="1448271" y="6942008"/>
                  <a:pt x="1420814" y="6914383"/>
                  <a:pt x="1347805" y="6914705"/>
                </a:cubicBezTo>
                <a:cubicBezTo>
                  <a:pt x="1274796" y="6915027"/>
                  <a:pt x="810349" y="6935187"/>
                  <a:pt x="656623" y="6914705"/>
                </a:cubicBezTo>
                <a:cubicBezTo>
                  <a:pt x="502897" y="6894223"/>
                  <a:pt x="280613" y="6927764"/>
                  <a:pt x="0" y="6914705"/>
                </a:cubicBezTo>
                <a:cubicBezTo>
                  <a:pt x="-20989" y="6646025"/>
                  <a:pt x="969" y="6541794"/>
                  <a:pt x="0" y="6361529"/>
                </a:cubicBezTo>
                <a:cubicBezTo>
                  <a:pt x="-969" y="6181264"/>
                  <a:pt x="-38870" y="5856804"/>
                  <a:pt x="0" y="5531764"/>
                </a:cubicBezTo>
                <a:cubicBezTo>
                  <a:pt x="38870" y="5206724"/>
                  <a:pt x="-7503" y="5180951"/>
                  <a:pt x="0" y="4909441"/>
                </a:cubicBezTo>
                <a:cubicBezTo>
                  <a:pt x="7503" y="4637931"/>
                  <a:pt x="-18767" y="4544218"/>
                  <a:pt x="0" y="4287117"/>
                </a:cubicBezTo>
                <a:cubicBezTo>
                  <a:pt x="18767" y="4030016"/>
                  <a:pt x="-11754" y="3684693"/>
                  <a:pt x="0" y="3526500"/>
                </a:cubicBezTo>
                <a:cubicBezTo>
                  <a:pt x="11754" y="3368307"/>
                  <a:pt x="-9420" y="3143900"/>
                  <a:pt x="0" y="2835029"/>
                </a:cubicBezTo>
                <a:cubicBezTo>
                  <a:pt x="9420" y="2526158"/>
                  <a:pt x="12901" y="2435021"/>
                  <a:pt x="0" y="2212706"/>
                </a:cubicBezTo>
                <a:cubicBezTo>
                  <a:pt x="-12901" y="1990391"/>
                  <a:pt x="-21342" y="1876717"/>
                  <a:pt x="0" y="1728676"/>
                </a:cubicBezTo>
                <a:cubicBezTo>
                  <a:pt x="21342" y="1580635"/>
                  <a:pt x="23706" y="1264996"/>
                  <a:pt x="0" y="1037206"/>
                </a:cubicBezTo>
                <a:cubicBezTo>
                  <a:pt x="-23706" y="809416"/>
                  <a:pt x="39579" y="490710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4548" y="369898"/>
            <a:ext cx="2732771" cy="638632"/>
          </a:xfrm>
        </p:spPr>
        <p:txBody>
          <a:bodyPr>
            <a:normAutofit fontScale="92500"/>
          </a:bodyPr>
          <a:lstStyle/>
          <a:p>
            <a:pPr algn="r"/>
            <a:r>
              <a:rPr lang="es-ES" sz="4000">
                <a:solidFill>
                  <a:schemeClr val="bg1"/>
                </a:solidFill>
                <a:latin typeface="Slackey" panose="02000000000000000000" pitchFamily="2" charset="0"/>
              </a:rPr>
              <a:t>Créditos</a:t>
            </a:r>
          </a:p>
        </p:txBody>
      </p:sp>
    </p:spTree>
    <p:extLst>
      <p:ext uri="{BB962C8B-B14F-4D97-AF65-F5344CB8AC3E}">
        <p14:creationId xmlns:p14="http://schemas.microsoft.com/office/powerpoint/2010/main" val="2648569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0" y="770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2667474" cy="6869974"/>
          </a:xfrm>
          <a:custGeom>
            <a:avLst/>
            <a:gdLst>
              <a:gd name="connsiteX0" fmla="*/ 0 w 12667474"/>
              <a:gd name="connsiteY0" fmla="*/ 0 h 6869974"/>
              <a:gd name="connsiteX1" fmla="*/ 793384 w 12667474"/>
              <a:gd name="connsiteY1" fmla="*/ 0 h 6869974"/>
              <a:gd name="connsiteX2" fmla="*/ 1713443 w 12667474"/>
              <a:gd name="connsiteY2" fmla="*/ 0 h 6869974"/>
              <a:gd name="connsiteX3" fmla="*/ 2506826 w 12667474"/>
              <a:gd name="connsiteY3" fmla="*/ 0 h 6869974"/>
              <a:gd name="connsiteX4" fmla="*/ 2793511 w 12667474"/>
              <a:gd name="connsiteY4" fmla="*/ 0 h 6869974"/>
              <a:gd name="connsiteX5" fmla="*/ 3333546 w 12667474"/>
              <a:gd name="connsiteY5" fmla="*/ 0 h 6869974"/>
              <a:gd name="connsiteX6" fmla="*/ 3873580 w 12667474"/>
              <a:gd name="connsiteY6" fmla="*/ 0 h 6869974"/>
              <a:gd name="connsiteX7" fmla="*/ 4286940 w 12667474"/>
              <a:gd name="connsiteY7" fmla="*/ 0 h 6869974"/>
              <a:gd name="connsiteX8" fmla="*/ 4953649 w 12667474"/>
              <a:gd name="connsiteY8" fmla="*/ 0 h 6869974"/>
              <a:gd name="connsiteX9" fmla="*/ 5493683 w 12667474"/>
              <a:gd name="connsiteY9" fmla="*/ 0 h 6869974"/>
              <a:gd name="connsiteX10" fmla="*/ 5780368 w 12667474"/>
              <a:gd name="connsiteY10" fmla="*/ 0 h 6869974"/>
              <a:gd name="connsiteX11" fmla="*/ 6320403 w 12667474"/>
              <a:gd name="connsiteY11" fmla="*/ 0 h 6869974"/>
              <a:gd name="connsiteX12" fmla="*/ 6733762 w 12667474"/>
              <a:gd name="connsiteY12" fmla="*/ 0 h 6869974"/>
              <a:gd name="connsiteX13" fmla="*/ 7653821 w 12667474"/>
              <a:gd name="connsiteY13" fmla="*/ 0 h 6869974"/>
              <a:gd name="connsiteX14" fmla="*/ 8320530 w 12667474"/>
              <a:gd name="connsiteY14" fmla="*/ 0 h 6869974"/>
              <a:gd name="connsiteX15" fmla="*/ 8987239 w 12667474"/>
              <a:gd name="connsiteY15" fmla="*/ 0 h 6869974"/>
              <a:gd name="connsiteX16" fmla="*/ 9907298 w 12667474"/>
              <a:gd name="connsiteY16" fmla="*/ 0 h 6869974"/>
              <a:gd name="connsiteX17" fmla="*/ 10700682 w 12667474"/>
              <a:gd name="connsiteY17" fmla="*/ 0 h 6869974"/>
              <a:gd name="connsiteX18" fmla="*/ 10987367 w 12667474"/>
              <a:gd name="connsiteY18" fmla="*/ 0 h 6869974"/>
              <a:gd name="connsiteX19" fmla="*/ 11400727 w 12667474"/>
              <a:gd name="connsiteY19" fmla="*/ 0 h 6869974"/>
              <a:gd name="connsiteX20" fmla="*/ 11687412 w 12667474"/>
              <a:gd name="connsiteY20" fmla="*/ 0 h 6869974"/>
              <a:gd name="connsiteX21" fmla="*/ 12667474 w 12667474"/>
              <a:gd name="connsiteY21" fmla="*/ 0 h 6869974"/>
              <a:gd name="connsiteX22" fmla="*/ 12667474 w 12667474"/>
              <a:gd name="connsiteY22" fmla="*/ 824397 h 6869974"/>
              <a:gd name="connsiteX23" fmla="*/ 12667474 w 12667474"/>
              <a:gd name="connsiteY23" fmla="*/ 1373995 h 6869974"/>
              <a:gd name="connsiteX24" fmla="*/ 12667474 w 12667474"/>
              <a:gd name="connsiteY24" fmla="*/ 1923593 h 6869974"/>
              <a:gd name="connsiteX25" fmla="*/ 12667474 w 12667474"/>
              <a:gd name="connsiteY25" fmla="*/ 2679290 h 6869974"/>
              <a:gd name="connsiteX26" fmla="*/ 12667474 w 12667474"/>
              <a:gd name="connsiteY26" fmla="*/ 3503687 h 6869974"/>
              <a:gd name="connsiteX27" fmla="*/ 12667474 w 12667474"/>
              <a:gd name="connsiteY27" fmla="*/ 4259384 h 6869974"/>
              <a:gd name="connsiteX28" fmla="*/ 12667474 w 12667474"/>
              <a:gd name="connsiteY28" fmla="*/ 5083781 h 6869974"/>
              <a:gd name="connsiteX29" fmla="*/ 12667474 w 12667474"/>
              <a:gd name="connsiteY29" fmla="*/ 5770778 h 6869974"/>
              <a:gd name="connsiteX30" fmla="*/ 12667474 w 12667474"/>
              <a:gd name="connsiteY30" fmla="*/ 6869974 h 6869974"/>
              <a:gd name="connsiteX31" fmla="*/ 12254114 w 12667474"/>
              <a:gd name="connsiteY31" fmla="*/ 6869974 h 6869974"/>
              <a:gd name="connsiteX32" fmla="*/ 11334056 w 12667474"/>
              <a:gd name="connsiteY32" fmla="*/ 6869974 h 6869974"/>
              <a:gd name="connsiteX33" fmla="*/ 11047371 w 12667474"/>
              <a:gd name="connsiteY33" fmla="*/ 6869974 h 6869974"/>
              <a:gd name="connsiteX34" fmla="*/ 10127312 w 12667474"/>
              <a:gd name="connsiteY34" fmla="*/ 6869974 h 6869974"/>
              <a:gd name="connsiteX35" fmla="*/ 9587278 w 12667474"/>
              <a:gd name="connsiteY35" fmla="*/ 6869974 h 6869974"/>
              <a:gd name="connsiteX36" fmla="*/ 9173918 w 12667474"/>
              <a:gd name="connsiteY36" fmla="*/ 6869974 h 6869974"/>
              <a:gd name="connsiteX37" fmla="*/ 8760558 w 12667474"/>
              <a:gd name="connsiteY37" fmla="*/ 6869974 h 6869974"/>
              <a:gd name="connsiteX38" fmla="*/ 8473873 w 12667474"/>
              <a:gd name="connsiteY38" fmla="*/ 6869974 h 6869974"/>
              <a:gd name="connsiteX39" fmla="*/ 8187188 w 12667474"/>
              <a:gd name="connsiteY39" fmla="*/ 6869974 h 6869974"/>
              <a:gd name="connsiteX40" fmla="*/ 7267130 w 12667474"/>
              <a:gd name="connsiteY40" fmla="*/ 6869974 h 6869974"/>
              <a:gd name="connsiteX41" fmla="*/ 6473746 w 12667474"/>
              <a:gd name="connsiteY41" fmla="*/ 6869974 h 6869974"/>
              <a:gd name="connsiteX42" fmla="*/ 5807037 w 12667474"/>
              <a:gd name="connsiteY42" fmla="*/ 6869974 h 6869974"/>
              <a:gd name="connsiteX43" fmla="*/ 5393677 w 12667474"/>
              <a:gd name="connsiteY43" fmla="*/ 6869974 h 6869974"/>
              <a:gd name="connsiteX44" fmla="*/ 4473618 w 12667474"/>
              <a:gd name="connsiteY44" fmla="*/ 6869974 h 6869974"/>
              <a:gd name="connsiteX45" fmla="*/ 4186934 w 12667474"/>
              <a:gd name="connsiteY45" fmla="*/ 6869974 h 6869974"/>
              <a:gd name="connsiteX46" fmla="*/ 3393550 w 12667474"/>
              <a:gd name="connsiteY46" fmla="*/ 6869974 h 6869974"/>
              <a:gd name="connsiteX47" fmla="*/ 2980190 w 12667474"/>
              <a:gd name="connsiteY47" fmla="*/ 6869974 h 6869974"/>
              <a:gd name="connsiteX48" fmla="*/ 2186806 w 12667474"/>
              <a:gd name="connsiteY48" fmla="*/ 6869974 h 6869974"/>
              <a:gd name="connsiteX49" fmla="*/ 1646772 w 12667474"/>
              <a:gd name="connsiteY49" fmla="*/ 6869974 h 6869974"/>
              <a:gd name="connsiteX50" fmla="*/ 1106737 w 12667474"/>
              <a:gd name="connsiteY50" fmla="*/ 6869974 h 6869974"/>
              <a:gd name="connsiteX51" fmla="*/ 0 w 12667474"/>
              <a:gd name="connsiteY51" fmla="*/ 6869974 h 6869974"/>
              <a:gd name="connsiteX52" fmla="*/ 0 w 12667474"/>
              <a:gd name="connsiteY52" fmla="*/ 6389076 h 6869974"/>
              <a:gd name="connsiteX53" fmla="*/ 0 w 12667474"/>
              <a:gd name="connsiteY53" fmla="*/ 5633379 h 6869974"/>
              <a:gd name="connsiteX54" fmla="*/ 0 w 12667474"/>
              <a:gd name="connsiteY54" fmla="*/ 4808982 h 6869974"/>
              <a:gd name="connsiteX55" fmla="*/ 0 w 12667474"/>
              <a:gd name="connsiteY55" fmla="*/ 4121984 h 6869974"/>
              <a:gd name="connsiteX56" fmla="*/ 0 w 12667474"/>
              <a:gd name="connsiteY56" fmla="*/ 3572386 h 6869974"/>
              <a:gd name="connsiteX57" fmla="*/ 0 w 12667474"/>
              <a:gd name="connsiteY57" fmla="*/ 3091488 h 6869974"/>
              <a:gd name="connsiteX58" fmla="*/ 0 w 12667474"/>
              <a:gd name="connsiteY58" fmla="*/ 2473191 h 6869974"/>
              <a:gd name="connsiteX59" fmla="*/ 0 w 12667474"/>
              <a:gd name="connsiteY59" fmla="*/ 1923593 h 6869974"/>
              <a:gd name="connsiteX60" fmla="*/ 0 w 12667474"/>
              <a:gd name="connsiteY60" fmla="*/ 1167896 h 6869974"/>
              <a:gd name="connsiteX61" fmla="*/ 0 w 12667474"/>
              <a:gd name="connsiteY61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667474" h="6869974" fill="none" extrusionOk="0">
                <a:moveTo>
                  <a:pt x="0" y="0"/>
                </a:moveTo>
                <a:cubicBezTo>
                  <a:pt x="200167" y="3636"/>
                  <a:pt x="536791" y="23323"/>
                  <a:pt x="793384" y="0"/>
                </a:cubicBezTo>
                <a:cubicBezTo>
                  <a:pt x="1049977" y="-23323"/>
                  <a:pt x="1295005" y="-41052"/>
                  <a:pt x="1713443" y="0"/>
                </a:cubicBezTo>
                <a:cubicBezTo>
                  <a:pt x="2131881" y="41052"/>
                  <a:pt x="2148683" y="7315"/>
                  <a:pt x="2506826" y="0"/>
                </a:cubicBezTo>
                <a:cubicBezTo>
                  <a:pt x="2864969" y="-7315"/>
                  <a:pt x="2663205" y="3669"/>
                  <a:pt x="2793511" y="0"/>
                </a:cubicBezTo>
                <a:cubicBezTo>
                  <a:pt x="2923817" y="-3669"/>
                  <a:pt x="3109929" y="5151"/>
                  <a:pt x="3333546" y="0"/>
                </a:cubicBezTo>
                <a:cubicBezTo>
                  <a:pt x="3557164" y="-5151"/>
                  <a:pt x="3652301" y="25036"/>
                  <a:pt x="3873580" y="0"/>
                </a:cubicBezTo>
                <a:cubicBezTo>
                  <a:pt x="4094859" y="-25036"/>
                  <a:pt x="4173486" y="-12608"/>
                  <a:pt x="4286940" y="0"/>
                </a:cubicBezTo>
                <a:cubicBezTo>
                  <a:pt x="4400394" y="12608"/>
                  <a:pt x="4795912" y="10497"/>
                  <a:pt x="4953649" y="0"/>
                </a:cubicBezTo>
                <a:cubicBezTo>
                  <a:pt x="5111386" y="-10497"/>
                  <a:pt x="5272118" y="-17384"/>
                  <a:pt x="5493683" y="0"/>
                </a:cubicBezTo>
                <a:cubicBezTo>
                  <a:pt x="5715248" y="17384"/>
                  <a:pt x="5689053" y="7694"/>
                  <a:pt x="5780368" y="0"/>
                </a:cubicBezTo>
                <a:cubicBezTo>
                  <a:pt x="5871683" y="-7694"/>
                  <a:pt x="6051373" y="-15092"/>
                  <a:pt x="6320403" y="0"/>
                </a:cubicBezTo>
                <a:cubicBezTo>
                  <a:pt x="6589433" y="15092"/>
                  <a:pt x="6614006" y="8539"/>
                  <a:pt x="6733762" y="0"/>
                </a:cubicBezTo>
                <a:cubicBezTo>
                  <a:pt x="6853518" y="-8539"/>
                  <a:pt x="7364168" y="10847"/>
                  <a:pt x="7653821" y="0"/>
                </a:cubicBezTo>
                <a:cubicBezTo>
                  <a:pt x="7943474" y="-10847"/>
                  <a:pt x="8097541" y="17578"/>
                  <a:pt x="8320530" y="0"/>
                </a:cubicBezTo>
                <a:cubicBezTo>
                  <a:pt x="8543519" y="-17578"/>
                  <a:pt x="8772582" y="13439"/>
                  <a:pt x="8987239" y="0"/>
                </a:cubicBezTo>
                <a:cubicBezTo>
                  <a:pt x="9201896" y="-13439"/>
                  <a:pt x="9612178" y="21771"/>
                  <a:pt x="9907298" y="0"/>
                </a:cubicBezTo>
                <a:cubicBezTo>
                  <a:pt x="10202418" y="-21771"/>
                  <a:pt x="10309034" y="36562"/>
                  <a:pt x="10700682" y="0"/>
                </a:cubicBezTo>
                <a:cubicBezTo>
                  <a:pt x="11092330" y="-36562"/>
                  <a:pt x="10858435" y="-1883"/>
                  <a:pt x="10987367" y="0"/>
                </a:cubicBezTo>
                <a:cubicBezTo>
                  <a:pt x="11116300" y="1883"/>
                  <a:pt x="11210622" y="-17977"/>
                  <a:pt x="11400727" y="0"/>
                </a:cubicBezTo>
                <a:cubicBezTo>
                  <a:pt x="11590832" y="17977"/>
                  <a:pt x="11601729" y="-10941"/>
                  <a:pt x="11687412" y="0"/>
                </a:cubicBezTo>
                <a:cubicBezTo>
                  <a:pt x="11773095" y="10941"/>
                  <a:pt x="12410544" y="20662"/>
                  <a:pt x="12667474" y="0"/>
                </a:cubicBezTo>
                <a:cubicBezTo>
                  <a:pt x="12673605" y="221232"/>
                  <a:pt x="12641991" y="588476"/>
                  <a:pt x="12667474" y="824397"/>
                </a:cubicBezTo>
                <a:cubicBezTo>
                  <a:pt x="12692957" y="1060318"/>
                  <a:pt x="12660544" y="1228946"/>
                  <a:pt x="12667474" y="1373995"/>
                </a:cubicBezTo>
                <a:cubicBezTo>
                  <a:pt x="12674404" y="1519044"/>
                  <a:pt x="12668078" y="1709793"/>
                  <a:pt x="12667474" y="1923593"/>
                </a:cubicBezTo>
                <a:cubicBezTo>
                  <a:pt x="12666870" y="2137393"/>
                  <a:pt x="12664026" y="2336342"/>
                  <a:pt x="12667474" y="2679290"/>
                </a:cubicBezTo>
                <a:cubicBezTo>
                  <a:pt x="12670922" y="3022238"/>
                  <a:pt x="12696107" y="3293494"/>
                  <a:pt x="12667474" y="3503687"/>
                </a:cubicBezTo>
                <a:cubicBezTo>
                  <a:pt x="12638841" y="3713880"/>
                  <a:pt x="12702338" y="3987184"/>
                  <a:pt x="12667474" y="4259384"/>
                </a:cubicBezTo>
                <a:cubicBezTo>
                  <a:pt x="12632610" y="4531584"/>
                  <a:pt x="12642641" y="4775648"/>
                  <a:pt x="12667474" y="5083781"/>
                </a:cubicBezTo>
                <a:cubicBezTo>
                  <a:pt x="12692307" y="5391914"/>
                  <a:pt x="12697755" y="5541407"/>
                  <a:pt x="12667474" y="5770778"/>
                </a:cubicBezTo>
                <a:cubicBezTo>
                  <a:pt x="12637193" y="6000149"/>
                  <a:pt x="12614875" y="6341843"/>
                  <a:pt x="12667474" y="6869974"/>
                </a:cubicBezTo>
                <a:cubicBezTo>
                  <a:pt x="12552798" y="6860925"/>
                  <a:pt x="12395756" y="6879147"/>
                  <a:pt x="12254114" y="6869974"/>
                </a:cubicBezTo>
                <a:cubicBezTo>
                  <a:pt x="12112472" y="6860801"/>
                  <a:pt x="11629542" y="6876602"/>
                  <a:pt x="11334056" y="6869974"/>
                </a:cubicBezTo>
                <a:cubicBezTo>
                  <a:pt x="11038570" y="6863346"/>
                  <a:pt x="11136163" y="6860989"/>
                  <a:pt x="11047371" y="6869974"/>
                </a:cubicBezTo>
                <a:cubicBezTo>
                  <a:pt x="10958579" y="6878959"/>
                  <a:pt x="10368599" y="6877639"/>
                  <a:pt x="10127312" y="6869974"/>
                </a:cubicBezTo>
                <a:cubicBezTo>
                  <a:pt x="9886025" y="6862309"/>
                  <a:pt x="9780061" y="6886367"/>
                  <a:pt x="9587278" y="6869974"/>
                </a:cubicBezTo>
                <a:cubicBezTo>
                  <a:pt x="9394495" y="6853581"/>
                  <a:pt x="9311218" y="6856046"/>
                  <a:pt x="9173918" y="6869974"/>
                </a:cubicBezTo>
                <a:cubicBezTo>
                  <a:pt x="9036618" y="6883902"/>
                  <a:pt x="8885580" y="6864156"/>
                  <a:pt x="8760558" y="6869974"/>
                </a:cubicBezTo>
                <a:cubicBezTo>
                  <a:pt x="8635536" y="6875792"/>
                  <a:pt x="8562885" y="6858106"/>
                  <a:pt x="8473873" y="6869974"/>
                </a:cubicBezTo>
                <a:cubicBezTo>
                  <a:pt x="8384862" y="6881842"/>
                  <a:pt x="8304990" y="6866861"/>
                  <a:pt x="8187188" y="6869974"/>
                </a:cubicBezTo>
                <a:cubicBezTo>
                  <a:pt x="8069387" y="6873087"/>
                  <a:pt x="7543786" y="6902519"/>
                  <a:pt x="7267130" y="6869974"/>
                </a:cubicBezTo>
                <a:cubicBezTo>
                  <a:pt x="6990474" y="6837429"/>
                  <a:pt x="6704948" y="6833091"/>
                  <a:pt x="6473746" y="6869974"/>
                </a:cubicBezTo>
                <a:cubicBezTo>
                  <a:pt x="6242544" y="6906857"/>
                  <a:pt x="6062311" y="6901338"/>
                  <a:pt x="5807037" y="6869974"/>
                </a:cubicBezTo>
                <a:cubicBezTo>
                  <a:pt x="5551763" y="6838610"/>
                  <a:pt x="5543786" y="6862071"/>
                  <a:pt x="5393677" y="6869974"/>
                </a:cubicBezTo>
                <a:cubicBezTo>
                  <a:pt x="5243568" y="6877877"/>
                  <a:pt x="4822025" y="6837627"/>
                  <a:pt x="4473618" y="6869974"/>
                </a:cubicBezTo>
                <a:cubicBezTo>
                  <a:pt x="4125211" y="6902321"/>
                  <a:pt x="4286605" y="6878804"/>
                  <a:pt x="4186934" y="6869974"/>
                </a:cubicBezTo>
                <a:cubicBezTo>
                  <a:pt x="4087263" y="6861144"/>
                  <a:pt x="3709436" y="6856969"/>
                  <a:pt x="3393550" y="6869974"/>
                </a:cubicBezTo>
                <a:cubicBezTo>
                  <a:pt x="3077664" y="6882979"/>
                  <a:pt x="3069088" y="6860805"/>
                  <a:pt x="2980190" y="6869974"/>
                </a:cubicBezTo>
                <a:cubicBezTo>
                  <a:pt x="2891292" y="6879143"/>
                  <a:pt x="2555165" y="6873798"/>
                  <a:pt x="2186806" y="6869974"/>
                </a:cubicBezTo>
                <a:cubicBezTo>
                  <a:pt x="1818447" y="6866150"/>
                  <a:pt x="1817778" y="6849351"/>
                  <a:pt x="1646772" y="6869974"/>
                </a:cubicBezTo>
                <a:cubicBezTo>
                  <a:pt x="1475766" y="6890597"/>
                  <a:pt x="1265580" y="6887214"/>
                  <a:pt x="1106737" y="6869974"/>
                </a:cubicBezTo>
                <a:cubicBezTo>
                  <a:pt x="947895" y="6852734"/>
                  <a:pt x="411960" y="6874899"/>
                  <a:pt x="0" y="6869974"/>
                </a:cubicBezTo>
                <a:cubicBezTo>
                  <a:pt x="-16378" y="6750943"/>
                  <a:pt x="-23961" y="6583338"/>
                  <a:pt x="0" y="6389076"/>
                </a:cubicBezTo>
                <a:cubicBezTo>
                  <a:pt x="23961" y="6194814"/>
                  <a:pt x="1998" y="5897631"/>
                  <a:pt x="0" y="5633379"/>
                </a:cubicBezTo>
                <a:cubicBezTo>
                  <a:pt x="-1998" y="5369127"/>
                  <a:pt x="-6706" y="5087446"/>
                  <a:pt x="0" y="4808982"/>
                </a:cubicBezTo>
                <a:cubicBezTo>
                  <a:pt x="6706" y="4530518"/>
                  <a:pt x="-875" y="4352683"/>
                  <a:pt x="0" y="4121984"/>
                </a:cubicBezTo>
                <a:cubicBezTo>
                  <a:pt x="875" y="3891285"/>
                  <a:pt x="-25687" y="3753668"/>
                  <a:pt x="0" y="3572386"/>
                </a:cubicBezTo>
                <a:cubicBezTo>
                  <a:pt x="25687" y="3391104"/>
                  <a:pt x="1104" y="3312619"/>
                  <a:pt x="0" y="3091488"/>
                </a:cubicBezTo>
                <a:cubicBezTo>
                  <a:pt x="-1104" y="2870357"/>
                  <a:pt x="-1026" y="2764512"/>
                  <a:pt x="0" y="2473191"/>
                </a:cubicBezTo>
                <a:cubicBezTo>
                  <a:pt x="1026" y="2181870"/>
                  <a:pt x="-13018" y="2184642"/>
                  <a:pt x="0" y="1923593"/>
                </a:cubicBezTo>
                <a:cubicBezTo>
                  <a:pt x="13018" y="1662544"/>
                  <a:pt x="7034" y="1497817"/>
                  <a:pt x="0" y="1167896"/>
                </a:cubicBezTo>
                <a:cubicBezTo>
                  <a:pt x="-7034" y="837975"/>
                  <a:pt x="-22363" y="236597"/>
                  <a:pt x="0" y="0"/>
                </a:cubicBezTo>
                <a:close/>
              </a:path>
              <a:path w="12667474" h="6869974" stroke="0" extrusionOk="0">
                <a:moveTo>
                  <a:pt x="0" y="0"/>
                </a:moveTo>
                <a:cubicBezTo>
                  <a:pt x="202825" y="-9997"/>
                  <a:pt x="301086" y="-5942"/>
                  <a:pt x="540034" y="0"/>
                </a:cubicBezTo>
                <a:cubicBezTo>
                  <a:pt x="778982" y="5942"/>
                  <a:pt x="713751" y="8695"/>
                  <a:pt x="826719" y="0"/>
                </a:cubicBezTo>
                <a:cubicBezTo>
                  <a:pt x="939688" y="-8695"/>
                  <a:pt x="1282501" y="-16575"/>
                  <a:pt x="1620103" y="0"/>
                </a:cubicBezTo>
                <a:cubicBezTo>
                  <a:pt x="1957705" y="16575"/>
                  <a:pt x="1808918" y="-5762"/>
                  <a:pt x="1906788" y="0"/>
                </a:cubicBezTo>
                <a:cubicBezTo>
                  <a:pt x="2004658" y="5762"/>
                  <a:pt x="2057969" y="10969"/>
                  <a:pt x="2193473" y="0"/>
                </a:cubicBezTo>
                <a:cubicBezTo>
                  <a:pt x="2328978" y="-10969"/>
                  <a:pt x="2488474" y="-12848"/>
                  <a:pt x="2606833" y="0"/>
                </a:cubicBezTo>
                <a:cubicBezTo>
                  <a:pt x="2725192" y="12848"/>
                  <a:pt x="2881469" y="25751"/>
                  <a:pt x="3146867" y="0"/>
                </a:cubicBezTo>
                <a:cubicBezTo>
                  <a:pt x="3412265" y="-25751"/>
                  <a:pt x="3628756" y="14532"/>
                  <a:pt x="3813576" y="0"/>
                </a:cubicBezTo>
                <a:cubicBezTo>
                  <a:pt x="3998396" y="-14532"/>
                  <a:pt x="3977316" y="6381"/>
                  <a:pt x="4100261" y="0"/>
                </a:cubicBezTo>
                <a:cubicBezTo>
                  <a:pt x="4223207" y="-6381"/>
                  <a:pt x="4403356" y="-16825"/>
                  <a:pt x="4640296" y="0"/>
                </a:cubicBezTo>
                <a:cubicBezTo>
                  <a:pt x="4877237" y="16825"/>
                  <a:pt x="4839668" y="-5201"/>
                  <a:pt x="4926981" y="0"/>
                </a:cubicBezTo>
                <a:cubicBezTo>
                  <a:pt x="5014295" y="5201"/>
                  <a:pt x="5330899" y="-26279"/>
                  <a:pt x="5593690" y="0"/>
                </a:cubicBezTo>
                <a:cubicBezTo>
                  <a:pt x="5856481" y="26279"/>
                  <a:pt x="5759841" y="182"/>
                  <a:pt x="5880375" y="0"/>
                </a:cubicBezTo>
                <a:cubicBezTo>
                  <a:pt x="6000909" y="-182"/>
                  <a:pt x="6448669" y="26147"/>
                  <a:pt x="6673759" y="0"/>
                </a:cubicBezTo>
                <a:cubicBezTo>
                  <a:pt x="6898849" y="-26147"/>
                  <a:pt x="7308602" y="-1135"/>
                  <a:pt x="7593817" y="0"/>
                </a:cubicBezTo>
                <a:cubicBezTo>
                  <a:pt x="7879032" y="1135"/>
                  <a:pt x="8033493" y="16132"/>
                  <a:pt x="8387201" y="0"/>
                </a:cubicBezTo>
                <a:cubicBezTo>
                  <a:pt x="8740909" y="-16132"/>
                  <a:pt x="8718258" y="1172"/>
                  <a:pt x="8927236" y="0"/>
                </a:cubicBezTo>
                <a:cubicBezTo>
                  <a:pt x="9136214" y="-1172"/>
                  <a:pt x="9227368" y="16879"/>
                  <a:pt x="9340595" y="0"/>
                </a:cubicBezTo>
                <a:cubicBezTo>
                  <a:pt x="9453822" y="-16879"/>
                  <a:pt x="9523810" y="-2128"/>
                  <a:pt x="9627280" y="0"/>
                </a:cubicBezTo>
                <a:cubicBezTo>
                  <a:pt x="9730750" y="2128"/>
                  <a:pt x="10324765" y="-6616"/>
                  <a:pt x="10547339" y="0"/>
                </a:cubicBezTo>
                <a:cubicBezTo>
                  <a:pt x="10769913" y="6616"/>
                  <a:pt x="11272598" y="-11534"/>
                  <a:pt x="11467398" y="0"/>
                </a:cubicBezTo>
                <a:cubicBezTo>
                  <a:pt x="11662198" y="11534"/>
                  <a:pt x="12398206" y="24238"/>
                  <a:pt x="12667474" y="0"/>
                </a:cubicBezTo>
                <a:cubicBezTo>
                  <a:pt x="12641915" y="276961"/>
                  <a:pt x="12666264" y="441218"/>
                  <a:pt x="12667474" y="618298"/>
                </a:cubicBezTo>
                <a:cubicBezTo>
                  <a:pt x="12668684" y="795378"/>
                  <a:pt x="12696439" y="1045544"/>
                  <a:pt x="12667474" y="1442695"/>
                </a:cubicBezTo>
                <a:cubicBezTo>
                  <a:pt x="12638509" y="1839846"/>
                  <a:pt x="12670085" y="1877591"/>
                  <a:pt x="12667474" y="1992292"/>
                </a:cubicBezTo>
                <a:cubicBezTo>
                  <a:pt x="12664863" y="2106993"/>
                  <a:pt x="12707330" y="2427309"/>
                  <a:pt x="12667474" y="2816689"/>
                </a:cubicBezTo>
                <a:cubicBezTo>
                  <a:pt x="12627618" y="3206069"/>
                  <a:pt x="12660509" y="3100332"/>
                  <a:pt x="12667474" y="3366287"/>
                </a:cubicBezTo>
                <a:cubicBezTo>
                  <a:pt x="12674439" y="3632242"/>
                  <a:pt x="12658754" y="3643039"/>
                  <a:pt x="12667474" y="3847185"/>
                </a:cubicBezTo>
                <a:cubicBezTo>
                  <a:pt x="12676194" y="4051331"/>
                  <a:pt x="12656625" y="4290031"/>
                  <a:pt x="12667474" y="4534183"/>
                </a:cubicBezTo>
                <a:cubicBezTo>
                  <a:pt x="12678323" y="4778335"/>
                  <a:pt x="12704621" y="5167932"/>
                  <a:pt x="12667474" y="5358580"/>
                </a:cubicBezTo>
                <a:cubicBezTo>
                  <a:pt x="12630327" y="5549228"/>
                  <a:pt x="12677043" y="5698538"/>
                  <a:pt x="12667474" y="5839478"/>
                </a:cubicBezTo>
                <a:cubicBezTo>
                  <a:pt x="12657905" y="5980418"/>
                  <a:pt x="12634141" y="6596632"/>
                  <a:pt x="12667474" y="6869974"/>
                </a:cubicBezTo>
                <a:cubicBezTo>
                  <a:pt x="12508964" y="6861970"/>
                  <a:pt x="12393113" y="6867260"/>
                  <a:pt x="12127440" y="6869974"/>
                </a:cubicBezTo>
                <a:cubicBezTo>
                  <a:pt x="11861767" y="6872688"/>
                  <a:pt x="11717681" y="6855774"/>
                  <a:pt x="11460730" y="6869974"/>
                </a:cubicBezTo>
                <a:cubicBezTo>
                  <a:pt x="11203779" y="6884175"/>
                  <a:pt x="11086549" y="6850860"/>
                  <a:pt x="10920696" y="6869974"/>
                </a:cubicBezTo>
                <a:cubicBezTo>
                  <a:pt x="10754843" y="6889088"/>
                  <a:pt x="10475610" y="6892380"/>
                  <a:pt x="10253987" y="6869974"/>
                </a:cubicBezTo>
                <a:cubicBezTo>
                  <a:pt x="10032364" y="6847568"/>
                  <a:pt x="9836366" y="6874267"/>
                  <a:pt x="9587278" y="6869974"/>
                </a:cubicBezTo>
                <a:cubicBezTo>
                  <a:pt x="9338190" y="6865681"/>
                  <a:pt x="9182895" y="6873255"/>
                  <a:pt x="8920569" y="6869974"/>
                </a:cubicBezTo>
                <a:cubicBezTo>
                  <a:pt x="8658243" y="6866693"/>
                  <a:pt x="8627372" y="6883868"/>
                  <a:pt x="8507209" y="6869974"/>
                </a:cubicBezTo>
                <a:cubicBezTo>
                  <a:pt x="8387046" y="6856080"/>
                  <a:pt x="8018440" y="6874914"/>
                  <a:pt x="7840500" y="6869974"/>
                </a:cubicBezTo>
                <a:cubicBezTo>
                  <a:pt x="7662560" y="6865034"/>
                  <a:pt x="7481877" y="6873856"/>
                  <a:pt x="7173791" y="6869974"/>
                </a:cubicBezTo>
                <a:cubicBezTo>
                  <a:pt x="6865705" y="6866092"/>
                  <a:pt x="6577939" y="6899998"/>
                  <a:pt x="6253732" y="6869974"/>
                </a:cubicBezTo>
                <a:cubicBezTo>
                  <a:pt x="5929525" y="6839950"/>
                  <a:pt x="5935789" y="6856750"/>
                  <a:pt x="5840372" y="6869974"/>
                </a:cubicBezTo>
                <a:cubicBezTo>
                  <a:pt x="5744955" y="6883198"/>
                  <a:pt x="5311538" y="6844384"/>
                  <a:pt x="4920314" y="6869974"/>
                </a:cubicBezTo>
                <a:cubicBezTo>
                  <a:pt x="4529090" y="6895564"/>
                  <a:pt x="4694297" y="6864417"/>
                  <a:pt x="4633629" y="6869974"/>
                </a:cubicBezTo>
                <a:cubicBezTo>
                  <a:pt x="4572962" y="6875531"/>
                  <a:pt x="4114278" y="6896925"/>
                  <a:pt x="3966919" y="6869974"/>
                </a:cubicBezTo>
                <a:cubicBezTo>
                  <a:pt x="3819560" y="6843024"/>
                  <a:pt x="3809507" y="6876440"/>
                  <a:pt x="3680235" y="6869974"/>
                </a:cubicBezTo>
                <a:cubicBezTo>
                  <a:pt x="3550963" y="6863508"/>
                  <a:pt x="3417225" y="6889806"/>
                  <a:pt x="3266875" y="6869974"/>
                </a:cubicBezTo>
                <a:cubicBezTo>
                  <a:pt x="3116525" y="6850142"/>
                  <a:pt x="2987152" y="6859201"/>
                  <a:pt x="2726840" y="6869974"/>
                </a:cubicBezTo>
                <a:cubicBezTo>
                  <a:pt x="2466528" y="6880747"/>
                  <a:pt x="2244989" y="6834615"/>
                  <a:pt x="1933457" y="6869974"/>
                </a:cubicBezTo>
                <a:cubicBezTo>
                  <a:pt x="1621925" y="6905333"/>
                  <a:pt x="1415996" y="6867095"/>
                  <a:pt x="1266747" y="6869974"/>
                </a:cubicBezTo>
                <a:cubicBezTo>
                  <a:pt x="1117498" y="6872854"/>
                  <a:pt x="1102149" y="6872650"/>
                  <a:pt x="980062" y="6869974"/>
                </a:cubicBezTo>
                <a:cubicBezTo>
                  <a:pt x="857975" y="6867298"/>
                  <a:pt x="404976" y="6848520"/>
                  <a:pt x="0" y="6869974"/>
                </a:cubicBezTo>
                <a:cubicBezTo>
                  <a:pt x="19659" y="6674447"/>
                  <a:pt x="-13871" y="6518657"/>
                  <a:pt x="0" y="6251676"/>
                </a:cubicBezTo>
                <a:cubicBezTo>
                  <a:pt x="13871" y="5984695"/>
                  <a:pt x="40423" y="5733620"/>
                  <a:pt x="0" y="5427279"/>
                </a:cubicBezTo>
                <a:cubicBezTo>
                  <a:pt x="-40423" y="5120938"/>
                  <a:pt x="2238" y="4771589"/>
                  <a:pt x="0" y="4602883"/>
                </a:cubicBezTo>
                <a:cubicBezTo>
                  <a:pt x="-2238" y="4434177"/>
                  <a:pt x="14799" y="4360452"/>
                  <a:pt x="0" y="4121984"/>
                </a:cubicBezTo>
                <a:cubicBezTo>
                  <a:pt x="-14799" y="3883516"/>
                  <a:pt x="-9036" y="3526324"/>
                  <a:pt x="0" y="3366287"/>
                </a:cubicBezTo>
                <a:cubicBezTo>
                  <a:pt x="9036" y="3206250"/>
                  <a:pt x="-7576" y="3057158"/>
                  <a:pt x="0" y="2816689"/>
                </a:cubicBezTo>
                <a:cubicBezTo>
                  <a:pt x="7576" y="2576220"/>
                  <a:pt x="4050" y="2439938"/>
                  <a:pt x="0" y="2198392"/>
                </a:cubicBezTo>
                <a:cubicBezTo>
                  <a:pt x="-4050" y="1956846"/>
                  <a:pt x="-14655" y="1825226"/>
                  <a:pt x="0" y="1648794"/>
                </a:cubicBezTo>
                <a:cubicBezTo>
                  <a:pt x="14655" y="1472362"/>
                  <a:pt x="23911" y="1196818"/>
                  <a:pt x="0" y="893097"/>
                </a:cubicBezTo>
                <a:cubicBezTo>
                  <a:pt x="-23911" y="589376"/>
                  <a:pt x="-39382" y="195766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12665477" cy="6885274"/>
          </a:xfrm>
          <a:custGeom>
            <a:avLst/>
            <a:gdLst>
              <a:gd name="connsiteX0" fmla="*/ 0 w 12665477"/>
              <a:gd name="connsiteY0" fmla="*/ 0 h 6885274"/>
              <a:gd name="connsiteX1" fmla="*/ 793259 w 12665477"/>
              <a:gd name="connsiteY1" fmla="*/ 0 h 6885274"/>
              <a:gd name="connsiteX2" fmla="*/ 1459863 w 12665477"/>
              <a:gd name="connsiteY2" fmla="*/ 0 h 6885274"/>
              <a:gd name="connsiteX3" fmla="*/ 2379776 w 12665477"/>
              <a:gd name="connsiteY3" fmla="*/ 0 h 6885274"/>
              <a:gd name="connsiteX4" fmla="*/ 3173035 w 12665477"/>
              <a:gd name="connsiteY4" fmla="*/ 0 h 6885274"/>
              <a:gd name="connsiteX5" fmla="*/ 3459675 w 12665477"/>
              <a:gd name="connsiteY5" fmla="*/ 0 h 6885274"/>
              <a:gd name="connsiteX6" fmla="*/ 4252934 w 12665477"/>
              <a:gd name="connsiteY6" fmla="*/ 0 h 6885274"/>
              <a:gd name="connsiteX7" fmla="*/ 5046193 w 12665477"/>
              <a:gd name="connsiteY7" fmla="*/ 0 h 6885274"/>
              <a:gd name="connsiteX8" fmla="*/ 5586142 w 12665477"/>
              <a:gd name="connsiteY8" fmla="*/ 0 h 6885274"/>
              <a:gd name="connsiteX9" fmla="*/ 6506056 w 12665477"/>
              <a:gd name="connsiteY9" fmla="*/ 0 h 6885274"/>
              <a:gd name="connsiteX10" fmla="*/ 7299314 w 12665477"/>
              <a:gd name="connsiteY10" fmla="*/ 0 h 6885274"/>
              <a:gd name="connsiteX11" fmla="*/ 7712609 w 12665477"/>
              <a:gd name="connsiteY11" fmla="*/ 0 h 6885274"/>
              <a:gd name="connsiteX12" fmla="*/ 8632522 w 12665477"/>
              <a:gd name="connsiteY12" fmla="*/ 0 h 6885274"/>
              <a:gd name="connsiteX13" fmla="*/ 9299127 w 12665477"/>
              <a:gd name="connsiteY13" fmla="*/ 0 h 6885274"/>
              <a:gd name="connsiteX14" fmla="*/ 9839076 w 12665477"/>
              <a:gd name="connsiteY14" fmla="*/ 0 h 6885274"/>
              <a:gd name="connsiteX15" fmla="*/ 10125716 w 12665477"/>
              <a:gd name="connsiteY15" fmla="*/ 0 h 6885274"/>
              <a:gd name="connsiteX16" fmla="*/ 10665665 w 12665477"/>
              <a:gd name="connsiteY16" fmla="*/ 0 h 6885274"/>
              <a:gd name="connsiteX17" fmla="*/ 11332269 w 12665477"/>
              <a:gd name="connsiteY17" fmla="*/ 0 h 6885274"/>
              <a:gd name="connsiteX18" fmla="*/ 12665477 w 12665477"/>
              <a:gd name="connsiteY18" fmla="*/ 0 h 6885274"/>
              <a:gd name="connsiteX19" fmla="*/ 12665477 w 12665477"/>
              <a:gd name="connsiteY19" fmla="*/ 619675 h 6885274"/>
              <a:gd name="connsiteX20" fmla="*/ 12665477 w 12665477"/>
              <a:gd name="connsiteY20" fmla="*/ 1377055 h 6885274"/>
              <a:gd name="connsiteX21" fmla="*/ 12665477 w 12665477"/>
              <a:gd name="connsiteY21" fmla="*/ 1927877 h 6885274"/>
              <a:gd name="connsiteX22" fmla="*/ 12665477 w 12665477"/>
              <a:gd name="connsiteY22" fmla="*/ 2547551 h 6885274"/>
              <a:gd name="connsiteX23" fmla="*/ 12665477 w 12665477"/>
              <a:gd name="connsiteY23" fmla="*/ 3098373 h 6885274"/>
              <a:gd name="connsiteX24" fmla="*/ 12665477 w 12665477"/>
              <a:gd name="connsiteY24" fmla="*/ 3855753 h 6885274"/>
              <a:gd name="connsiteX25" fmla="*/ 12665477 w 12665477"/>
              <a:gd name="connsiteY25" fmla="*/ 4475428 h 6885274"/>
              <a:gd name="connsiteX26" fmla="*/ 12665477 w 12665477"/>
              <a:gd name="connsiteY26" fmla="*/ 4957397 h 6885274"/>
              <a:gd name="connsiteX27" fmla="*/ 12665477 w 12665477"/>
              <a:gd name="connsiteY27" fmla="*/ 5714777 h 6885274"/>
              <a:gd name="connsiteX28" fmla="*/ 12665477 w 12665477"/>
              <a:gd name="connsiteY28" fmla="*/ 6885274 h 6885274"/>
              <a:gd name="connsiteX29" fmla="*/ 12125528 w 12665477"/>
              <a:gd name="connsiteY29" fmla="*/ 6885274 h 6885274"/>
              <a:gd name="connsiteX30" fmla="*/ 11205614 w 12665477"/>
              <a:gd name="connsiteY30" fmla="*/ 6885274 h 6885274"/>
              <a:gd name="connsiteX31" fmla="*/ 10412355 w 12665477"/>
              <a:gd name="connsiteY31" fmla="*/ 6885274 h 6885274"/>
              <a:gd name="connsiteX32" fmla="*/ 9872406 w 12665477"/>
              <a:gd name="connsiteY32" fmla="*/ 6885274 h 6885274"/>
              <a:gd name="connsiteX33" fmla="*/ 9459112 w 12665477"/>
              <a:gd name="connsiteY33" fmla="*/ 6885274 h 6885274"/>
              <a:gd name="connsiteX34" fmla="*/ 9172472 w 12665477"/>
              <a:gd name="connsiteY34" fmla="*/ 6885274 h 6885274"/>
              <a:gd name="connsiteX35" fmla="*/ 8252558 w 12665477"/>
              <a:gd name="connsiteY35" fmla="*/ 6885274 h 6885274"/>
              <a:gd name="connsiteX36" fmla="*/ 7965918 w 12665477"/>
              <a:gd name="connsiteY36" fmla="*/ 6885274 h 6885274"/>
              <a:gd name="connsiteX37" fmla="*/ 7299314 w 12665477"/>
              <a:gd name="connsiteY37" fmla="*/ 6885274 h 6885274"/>
              <a:gd name="connsiteX38" fmla="*/ 7012675 w 12665477"/>
              <a:gd name="connsiteY38" fmla="*/ 6885274 h 6885274"/>
              <a:gd name="connsiteX39" fmla="*/ 6726035 w 12665477"/>
              <a:gd name="connsiteY39" fmla="*/ 6885274 h 6885274"/>
              <a:gd name="connsiteX40" fmla="*/ 6439395 w 12665477"/>
              <a:gd name="connsiteY40" fmla="*/ 6885274 h 6885274"/>
              <a:gd name="connsiteX41" fmla="*/ 5899446 w 12665477"/>
              <a:gd name="connsiteY41" fmla="*/ 6885274 h 6885274"/>
              <a:gd name="connsiteX42" fmla="*/ 5106187 w 12665477"/>
              <a:gd name="connsiteY42" fmla="*/ 6885274 h 6885274"/>
              <a:gd name="connsiteX43" fmla="*/ 4819547 w 12665477"/>
              <a:gd name="connsiteY43" fmla="*/ 6885274 h 6885274"/>
              <a:gd name="connsiteX44" fmla="*/ 4532908 w 12665477"/>
              <a:gd name="connsiteY44" fmla="*/ 6885274 h 6885274"/>
              <a:gd name="connsiteX45" fmla="*/ 3612994 w 12665477"/>
              <a:gd name="connsiteY45" fmla="*/ 6885274 h 6885274"/>
              <a:gd name="connsiteX46" fmla="*/ 3073045 w 12665477"/>
              <a:gd name="connsiteY46" fmla="*/ 6885274 h 6885274"/>
              <a:gd name="connsiteX47" fmla="*/ 2153131 w 12665477"/>
              <a:gd name="connsiteY47" fmla="*/ 6885274 h 6885274"/>
              <a:gd name="connsiteX48" fmla="*/ 1866491 w 12665477"/>
              <a:gd name="connsiteY48" fmla="*/ 6885274 h 6885274"/>
              <a:gd name="connsiteX49" fmla="*/ 1199887 w 12665477"/>
              <a:gd name="connsiteY49" fmla="*/ 6885274 h 6885274"/>
              <a:gd name="connsiteX50" fmla="*/ 786593 w 12665477"/>
              <a:gd name="connsiteY50" fmla="*/ 6885274 h 6885274"/>
              <a:gd name="connsiteX51" fmla="*/ 0 w 12665477"/>
              <a:gd name="connsiteY51" fmla="*/ 6885274 h 6885274"/>
              <a:gd name="connsiteX52" fmla="*/ 0 w 12665477"/>
              <a:gd name="connsiteY52" fmla="*/ 6334452 h 6885274"/>
              <a:gd name="connsiteX53" fmla="*/ 0 w 12665477"/>
              <a:gd name="connsiteY53" fmla="*/ 5852483 h 6885274"/>
              <a:gd name="connsiteX54" fmla="*/ 0 w 12665477"/>
              <a:gd name="connsiteY54" fmla="*/ 5095103 h 6885274"/>
              <a:gd name="connsiteX55" fmla="*/ 0 w 12665477"/>
              <a:gd name="connsiteY55" fmla="*/ 4475428 h 6885274"/>
              <a:gd name="connsiteX56" fmla="*/ 0 w 12665477"/>
              <a:gd name="connsiteY56" fmla="*/ 3855753 h 6885274"/>
              <a:gd name="connsiteX57" fmla="*/ 0 w 12665477"/>
              <a:gd name="connsiteY57" fmla="*/ 3304932 h 6885274"/>
              <a:gd name="connsiteX58" fmla="*/ 0 w 12665477"/>
              <a:gd name="connsiteY58" fmla="*/ 2822962 h 6885274"/>
              <a:gd name="connsiteX59" fmla="*/ 0 w 12665477"/>
              <a:gd name="connsiteY59" fmla="*/ 2203288 h 6885274"/>
              <a:gd name="connsiteX60" fmla="*/ 0 w 12665477"/>
              <a:gd name="connsiteY60" fmla="*/ 1377055 h 6885274"/>
              <a:gd name="connsiteX61" fmla="*/ 0 w 12665477"/>
              <a:gd name="connsiteY61" fmla="*/ 619675 h 6885274"/>
              <a:gd name="connsiteX62" fmla="*/ 0 w 12665477"/>
              <a:gd name="connsiteY62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665477" h="6885274" fill="none" extrusionOk="0">
                <a:moveTo>
                  <a:pt x="0" y="0"/>
                </a:moveTo>
                <a:cubicBezTo>
                  <a:pt x="182403" y="18924"/>
                  <a:pt x="500660" y="-22097"/>
                  <a:pt x="793259" y="0"/>
                </a:cubicBezTo>
                <a:cubicBezTo>
                  <a:pt x="1085858" y="22097"/>
                  <a:pt x="1200334" y="8725"/>
                  <a:pt x="1459863" y="0"/>
                </a:cubicBezTo>
                <a:cubicBezTo>
                  <a:pt x="1719392" y="-8725"/>
                  <a:pt x="1954241" y="36366"/>
                  <a:pt x="2379776" y="0"/>
                </a:cubicBezTo>
                <a:cubicBezTo>
                  <a:pt x="2805311" y="-36366"/>
                  <a:pt x="2799612" y="-34858"/>
                  <a:pt x="3173035" y="0"/>
                </a:cubicBezTo>
                <a:cubicBezTo>
                  <a:pt x="3546458" y="34858"/>
                  <a:pt x="3385665" y="10515"/>
                  <a:pt x="3459675" y="0"/>
                </a:cubicBezTo>
                <a:cubicBezTo>
                  <a:pt x="3533685" y="-10515"/>
                  <a:pt x="4067209" y="28263"/>
                  <a:pt x="4252934" y="0"/>
                </a:cubicBezTo>
                <a:cubicBezTo>
                  <a:pt x="4438659" y="-28263"/>
                  <a:pt x="4847861" y="-30730"/>
                  <a:pt x="5046193" y="0"/>
                </a:cubicBezTo>
                <a:cubicBezTo>
                  <a:pt x="5244525" y="30730"/>
                  <a:pt x="5474022" y="15676"/>
                  <a:pt x="5586142" y="0"/>
                </a:cubicBezTo>
                <a:cubicBezTo>
                  <a:pt x="5698262" y="-15676"/>
                  <a:pt x="6116421" y="1677"/>
                  <a:pt x="6506056" y="0"/>
                </a:cubicBezTo>
                <a:cubicBezTo>
                  <a:pt x="6895691" y="-1677"/>
                  <a:pt x="6984282" y="25091"/>
                  <a:pt x="7299314" y="0"/>
                </a:cubicBezTo>
                <a:cubicBezTo>
                  <a:pt x="7614346" y="-25091"/>
                  <a:pt x="7522079" y="18004"/>
                  <a:pt x="7712609" y="0"/>
                </a:cubicBezTo>
                <a:cubicBezTo>
                  <a:pt x="7903139" y="-18004"/>
                  <a:pt x="8297519" y="-19264"/>
                  <a:pt x="8632522" y="0"/>
                </a:cubicBezTo>
                <a:cubicBezTo>
                  <a:pt x="8967525" y="19264"/>
                  <a:pt x="8974731" y="-23889"/>
                  <a:pt x="9299127" y="0"/>
                </a:cubicBezTo>
                <a:cubicBezTo>
                  <a:pt x="9623523" y="23889"/>
                  <a:pt x="9573045" y="21760"/>
                  <a:pt x="9839076" y="0"/>
                </a:cubicBezTo>
                <a:cubicBezTo>
                  <a:pt x="10105107" y="-21760"/>
                  <a:pt x="10033481" y="-1041"/>
                  <a:pt x="10125716" y="0"/>
                </a:cubicBezTo>
                <a:cubicBezTo>
                  <a:pt x="10217951" y="1041"/>
                  <a:pt x="10473847" y="26856"/>
                  <a:pt x="10665665" y="0"/>
                </a:cubicBezTo>
                <a:cubicBezTo>
                  <a:pt x="10857483" y="-26856"/>
                  <a:pt x="11095052" y="-2586"/>
                  <a:pt x="11332269" y="0"/>
                </a:cubicBezTo>
                <a:cubicBezTo>
                  <a:pt x="11569486" y="2586"/>
                  <a:pt x="12159761" y="49175"/>
                  <a:pt x="12665477" y="0"/>
                </a:cubicBezTo>
                <a:cubicBezTo>
                  <a:pt x="12672549" y="227233"/>
                  <a:pt x="12655815" y="402654"/>
                  <a:pt x="12665477" y="619675"/>
                </a:cubicBezTo>
                <a:cubicBezTo>
                  <a:pt x="12675139" y="836696"/>
                  <a:pt x="12633408" y="1104333"/>
                  <a:pt x="12665477" y="1377055"/>
                </a:cubicBezTo>
                <a:cubicBezTo>
                  <a:pt x="12697546" y="1649777"/>
                  <a:pt x="12665978" y="1804101"/>
                  <a:pt x="12665477" y="1927877"/>
                </a:cubicBezTo>
                <a:cubicBezTo>
                  <a:pt x="12664976" y="2051653"/>
                  <a:pt x="12640282" y="2413473"/>
                  <a:pt x="12665477" y="2547551"/>
                </a:cubicBezTo>
                <a:cubicBezTo>
                  <a:pt x="12690672" y="2681629"/>
                  <a:pt x="12642646" y="2938754"/>
                  <a:pt x="12665477" y="3098373"/>
                </a:cubicBezTo>
                <a:cubicBezTo>
                  <a:pt x="12688308" y="3257992"/>
                  <a:pt x="12677470" y="3650513"/>
                  <a:pt x="12665477" y="3855753"/>
                </a:cubicBezTo>
                <a:cubicBezTo>
                  <a:pt x="12653484" y="4060993"/>
                  <a:pt x="12656198" y="4248188"/>
                  <a:pt x="12665477" y="4475428"/>
                </a:cubicBezTo>
                <a:cubicBezTo>
                  <a:pt x="12674756" y="4702668"/>
                  <a:pt x="12682434" y="4797103"/>
                  <a:pt x="12665477" y="4957397"/>
                </a:cubicBezTo>
                <a:cubicBezTo>
                  <a:pt x="12648520" y="5117691"/>
                  <a:pt x="12629731" y="5355050"/>
                  <a:pt x="12665477" y="5714777"/>
                </a:cubicBezTo>
                <a:cubicBezTo>
                  <a:pt x="12701223" y="6074504"/>
                  <a:pt x="12708005" y="6486002"/>
                  <a:pt x="12665477" y="6885274"/>
                </a:cubicBezTo>
                <a:cubicBezTo>
                  <a:pt x="12470074" y="6870302"/>
                  <a:pt x="12327249" y="6881449"/>
                  <a:pt x="12125528" y="6885274"/>
                </a:cubicBezTo>
                <a:cubicBezTo>
                  <a:pt x="11923807" y="6889099"/>
                  <a:pt x="11639291" y="6870993"/>
                  <a:pt x="11205614" y="6885274"/>
                </a:cubicBezTo>
                <a:cubicBezTo>
                  <a:pt x="10771937" y="6899555"/>
                  <a:pt x="10769197" y="6911373"/>
                  <a:pt x="10412355" y="6885274"/>
                </a:cubicBezTo>
                <a:cubicBezTo>
                  <a:pt x="10055513" y="6859175"/>
                  <a:pt x="10109277" y="6912201"/>
                  <a:pt x="9872406" y="6885274"/>
                </a:cubicBezTo>
                <a:cubicBezTo>
                  <a:pt x="9635535" y="6858347"/>
                  <a:pt x="9637591" y="6879863"/>
                  <a:pt x="9459112" y="6885274"/>
                </a:cubicBezTo>
                <a:cubicBezTo>
                  <a:pt x="9280633" y="6890685"/>
                  <a:pt x="9304827" y="6877292"/>
                  <a:pt x="9172472" y="6885274"/>
                </a:cubicBezTo>
                <a:cubicBezTo>
                  <a:pt x="9040117" y="6893256"/>
                  <a:pt x="8561066" y="6893268"/>
                  <a:pt x="8252558" y="6885274"/>
                </a:cubicBezTo>
                <a:cubicBezTo>
                  <a:pt x="7944050" y="6877280"/>
                  <a:pt x="8060252" y="6882613"/>
                  <a:pt x="7965918" y="6885274"/>
                </a:cubicBezTo>
                <a:cubicBezTo>
                  <a:pt x="7871584" y="6887935"/>
                  <a:pt x="7567197" y="6852807"/>
                  <a:pt x="7299314" y="6885274"/>
                </a:cubicBezTo>
                <a:cubicBezTo>
                  <a:pt x="7031431" y="6917741"/>
                  <a:pt x="7144020" y="6873288"/>
                  <a:pt x="7012675" y="6885274"/>
                </a:cubicBezTo>
                <a:cubicBezTo>
                  <a:pt x="6881330" y="6897260"/>
                  <a:pt x="6850024" y="6872905"/>
                  <a:pt x="6726035" y="6885274"/>
                </a:cubicBezTo>
                <a:cubicBezTo>
                  <a:pt x="6602046" y="6897643"/>
                  <a:pt x="6554474" y="6897257"/>
                  <a:pt x="6439395" y="6885274"/>
                </a:cubicBezTo>
                <a:cubicBezTo>
                  <a:pt x="6324316" y="6873291"/>
                  <a:pt x="6023201" y="6896315"/>
                  <a:pt x="5899446" y="6885274"/>
                </a:cubicBezTo>
                <a:cubicBezTo>
                  <a:pt x="5775691" y="6874233"/>
                  <a:pt x="5370654" y="6871728"/>
                  <a:pt x="5106187" y="6885274"/>
                </a:cubicBezTo>
                <a:cubicBezTo>
                  <a:pt x="4841720" y="6898820"/>
                  <a:pt x="4943296" y="6888464"/>
                  <a:pt x="4819547" y="6885274"/>
                </a:cubicBezTo>
                <a:cubicBezTo>
                  <a:pt x="4695798" y="6882084"/>
                  <a:pt x="4596739" y="6894204"/>
                  <a:pt x="4532908" y="6885274"/>
                </a:cubicBezTo>
                <a:cubicBezTo>
                  <a:pt x="4469077" y="6876344"/>
                  <a:pt x="3818001" y="6866688"/>
                  <a:pt x="3612994" y="6885274"/>
                </a:cubicBezTo>
                <a:cubicBezTo>
                  <a:pt x="3407987" y="6903860"/>
                  <a:pt x="3284357" y="6886351"/>
                  <a:pt x="3073045" y="6885274"/>
                </a:cubicBezTo>
                <a:cubicBezTo>
                  <a:pt x="2861733" y="6884197"/>
                  <a:pt x="2400399" y="6901150"/>
                  <a:pt x="2153131" y="6885274"/>
                </a:cubicBezTo>
                <a:cubicBezTo>
                  <a:pt x="1905863" y="6869398"/>
                  <a:pt x="1951105" y="6899133"/>
                  <a:pt x="1866491" y="6885274"/>
                </a:cubicBezTo>
                <a:cubicBezTo>
                  <a:pt x="1781877" y="6871415"/>
                  <a:pt x="1350289" y="6897238"/>
                  <a:pt x="1199887" y="6885274"/>
                </a:cubicBezTo>
                <a:cubicBezTo>
                  <a:pt x="1049485" y="6873310"/>
                  <a:pt x="944758" y="6894871"/>
                  <a:pt x="786593" y="6885274"/>
                </a:cubicBezTo>
                <a:cubicBezTo>
                  <a:pt x="628428" y="6875677"/>
                  <a:pt x="389644" y="6923414"/>
                  <a:pt x="0" y="6885274"/>
                </a:cubicBezTo>
                <a:cubicBezTo>
                  <a:pt x="11854" y="6620074"/>
                  <a:pt x="-14388" y="6568973"/>
                  <a:pt x="0" y="6334452"/>
                </a:cubicBezTo>
                <a:cubicBezTo>
                  <a:pt x="14388" y="6099931"/>
                  <a:pt x="6136" y="5966614"/>
                  <a:pt x="0" y="5852483"/>
                </a:cubicBezTo>
                <a:cubicBezTo>
                  <a:pt x="-6136" y="5738352"/>
                  <a:pt x="-24108" y="5447633"/>
                  <a:pt x="0" y="5095103"/>
                </a:cubicBezTo>
                <a:cubicBezTo>
                  <a:pt x="24108" y="4742573"/>
                  <a:pt x="-29160" y="4619765"/>
                  <a:pt x="0" y="4475428"/>
                </a:cubicBezTo>
                <a:cubicBezTo>
                  <a:pt x="29160" y="4331092"/>
                  <a:pt x="-17913" y="4008465"/>
                  <a:pt x="0" y="3855753"/>
                </a:cubicBezTo>
                <a:cubicBezTo>
                  <a:pt x="17913" y="3703041"/>
                  <a:pt x="4802" y="3572451"/>
                  <a:pt x="0" y="3304932"/>
                </a:cubicBezTo>
                <a:cubicBezTo>
                  <a:pt x="-4802" y="3037413"/>
                  <a:pt x="21046" y="3055600"/>
                  <a:pt x="0" y="2822962"/>
                </a:cubicBezTo>
                <a:cubicBezTo>
                  <a:pt x="-21046" y="2590324"/>
                  <a:pt x="-6057" y="2496530"/>
                  <a:pt x="0" y="2203288"/>
                </a:cubicBezTo>
                <a:cubicBezTo>
                  <a:pt x="6057" y="1910046"/>
                  <a:pt x="-22821" y="1655046"/>
                  <a:pt x="0" y="1377055"/>
                </a:cubicBezTo>
                <a:cubicBezTo>
                  <a:pt x="22821" y="1099064"/>
                  <a:pt x="-11155" y="922650"/>
                  <a:pt x="0" y="619675"/>
                </a:cubicBezTo>
                <a:cubicBezTo>
                  <a:pt x="11155" y="316700"/>
                  <a:pt x="2367" y="295414"/>
                  <a:pt x="0" y="0"/>
                </a:cubicBezTo>
                <a:close/>
              </a:path>
              <a:path w="12665477" h="6885274" stroke="0" extrusionOk="0">
                <a:moveTo>
                  <a:pt x="0" y="0"/>
                </a:moveTo>
                <a:cubicBezTo>
                  <a:pt x="126201" y="76"/>
                  <a:pt x="168606" y="13691"/>
                  <a:pt x="286640" y="0"/>
                </a:cubicBezTo>
                <a:cubicBezTo>
                  <a:pt x="404674" y="-13691"/>
                  <a:pt x="623345" y="-8924"/>
                  <a:pt x="826589" y="0"/>
                </a:cubicBezTo>
                <a:cubicBezTo>
                  <a:pt x="1029833" y="8924"/>
                  <a:pt x="1103181" y="9047"/>
                  <a:pt x="1239884" y="0"/>
                </a:cubicBezTo>
                <a:cubicBezTo>
                  <a:pt x="1376587" y="-9047"/>
                  <a:pt x="1389384" y="9859"/>
                  <a:pt x="1526523" y="0"/>
                </a:cubicBezTo>
                <a:cubicBezTo>
                  <a:pt x="1663662" y="-9859"/>
                  <a:pt x="2206670" y="-43539"/>
                  <a:pt x="2446437" y="0"/>
                </a:cubicBezTo>
                <a:cubicBezTo>
                  <a:pt x="2686204" y="43539"/>
                  <a:pt x="2616498" y="6586"/>
                  <a:pt x="2733077" y="0"/>
                </a:cubicBezTo>
                <a:cubicBezTo>
                  <a:pt x="2849656" y="-6586"/>
                  <a:pt x="3217187" y="33077"/>
                  <a:pt x="3399681" y="0"/>
                </a:cubicBezTo>
                <a:cubicBezTo>
                  <a:pt x="3582175" y="-33077"/>
                  <a:pt x="3701905" y="-16411"/>
                  <a:pt x="3939630" y="0"/>
                </a:cubicBezTo>
                <a:cubicBezTo>
                  <a:pt x="4177355" y="16411"/>
                  <a:pt x="4263622" y="24182"/>
                  <a:pt x="4479579" y="0"/>
                </a:cubicBezTo>
                <a:cubicBezTo>
                  <a:pt x="4695536" y="-24182"/>
                  <a:pt x="4751822" y="-24190"/>
                  <a:pt x="5019529" y="0"/>
                </a:cubicBezTo>
                <a:cubicBezTo>
                  <a:pt x="5287236" y="24190"/>
                  <a:pt x="5489792" y="30986"/>
                  <a:pt x="5812787" y="0"/>
                </a:cubicBezTo>
                <a:cubicBezTo>
                  <a:pt x="6135782" y="-30986"/>
                  <a:pt x="6199416" y="28457"/>
                  <a:pt x="6479391" y="0"/>
                </a:cubicBezTo>
                <a:cubicBezTo>
                  <a:pt x="6759366" y="-28457"/>
                  <a:pt x="7080377" y="4768"/>
                  <a:pt x="7399305" y="0"/>
                </a:cubicBezTo>
                <a:cubicBezTo>
                  <a:pt x="7718233" y="-4768"/>
                  <a:pt x="7755972" y="23963"/>
                  <a:pt x="7939254" y="0"/>
                </a:cubicBezTo>
                <a:cubicBezTo>
                  <a:pt x="8122536" y="-23963"/>
                  <a:pt x="8326342" y="8617"/>
                  <a:pt x="8605858" y="0"/>
                </a:cubicBezTo>
                <a:cubicBezTo>
                  <a:pt x="8885374" y="-8617"/>
                  <a:pt x="9019890" y="436"/>
                  <a:pt x="9145808" y="0"/>
                </a:cubicBezTo>
                <a:cubicBezTo>
                  <a:pt x="9271726" y="-436"/>
                  <a:pt x="9761138" y="-5523"/>
                  <a:pt x="10065721" y="0"/>
                </a:cubicBezTo>
                <a:cubicBezTo>
                  <a:pt x="10370304" y="5523"/>
                  <a:pt x="10454796" y="9257"/>
                  <a:pt x="10605670" y="0"/>
                </a:cubicBezTo>
                <a:cubicBezTo>
                  <a:pt x="10756544" y="-9257"/>
                  <a:pt x="10937543" y="17034"/>
                  <a:pt x="11145620" y="0"/>
                </a:cubicBezTo>
                <a:cubicBezTo>
                  <a:pt x="11353697" y="-17034"/>
                  <a:pt x="11570449" y="-8272"/>
                  <a:pt x="11812224" y="0"/>
                </a:cubicBezTo>
                <a:cubicBezTo>
                  <a:pt x="12053999" y="8272"/>
                  <a:pt x="12407892" y="11842"/>
                  <a:pt x="12665477" y="0"/>
                </a:cubicBezTo>
                <a:cubicBezTo>
                  <a:pt x="12655443" y="201372"/>
                  <a:pt x="12665972" y="420339"/>
                  <a:pt x="12665477" y="550822"/>
                </a:cubicBezTo>
                <a:cubicBezTo>
                  <a:pt x="12664982" y="681305"/>
                  <a:pt x="12677476" y="888649"/>
                  <a:pt x="12665477" y="1032791"/>
                </a:cubicBezTo>
                <a:cubicBezTo>
                  <a:pt x="12653478" y="1176933"/>
                  <a:pt x="12641490" y="1327772"/>
                  <a:pt x="12665477" y="1514760"/>
                </a:cubicBezTo>
                <a:cubicBezTo>
                  <a:pt x="12689464" y="1701748"/>
                  <a:pt x="12663054" y="1775197"/>
                  <a:pt x="12665477" y="1996729"/>
                </a:cubicBezTo>
                <a:cubicBezTo>
                  <a:pt x="12667900" y="2218261"/>
                  <a:pt x="12650285" y="2371791"/>
                  <a:pt x="12665477" y="2478699"/>
                </a:cubicBezTo>
                <a:cubicBezTo>
                  <a:pt x="12680670" y="2585607"/>
                  <a:pt x="12691203" y="2859496"/>
                  <a:pt x="12665477" y="3029521"/>
                </a:cubicBezTo>
                <a:cubicBezTo>
                  <a:pt x="12639751" y="3199546"/>
                  <a:pt x="12661172" y="3508833"/>
                  <a:pt x="12665477" y="3718048"/>
                </a:cubicBezTo>
                <a:cubicBezTo>
                  <a:pt x="12669782" y="3927263"/>
                  <a:pt x="12661536" y="4102852"/>
                  <a:pt x="12665477" y="4337723"/>
                </a:cubicBezTo>
                <a:cubicBezTo>
                  <a:pt x="12669418" y="4572594"/>
                  <a:pt x="12673728" y="4702627"/>
                  <a:pt x="12665477" y="4888545"/>
                </a:cubicBezTo>
                <a:cubicBezTo>
                  <a:pt x="12657226" y="5074463"/>
                  <a:pt x="12689259" y="5253835"/>
                  <a:pt x="12665477" y="5508219"/>
                </a:cubicBezTo>
                <a:cubicBezTo>
                  <a:pt x="12641695" y="5762603"/>
                  <a:pt x="12710471" y="6388297"/>
                  <a:pt x="12665477" y="6885274"/>
                </a:cubicBezTo>
                <a:cubicBezTo>
                  <a:pt x="12393432" y="6918300"/>
                  <a:pt x="12260546" y="6868370"/>
                  <a:pt x="11872218" y="6885274"/>
                </a:cubicBezTo>
                <a:cubicBezTo>
                  <a:pt x="11483890" y="6902178"/>
                  <a:pt x="11537510" y="6875159"/>
                  <a:pt x="11332269" y="6885274"/>
                </a:cubicBezTo>
                <a:cubicBezTo>
                  <a:pt x="11127028" y="6895389"/>
                  <a:pt x="10796660" y="6920566"/>
                  <a:pt x="10539010" y="6885274"/>
                </a:cubicBezTo>
                <a:cubicBezTo>
                  <a:pt x="10281360" y="6849982"/>
                  <a:pt x="10261599" y="6883729"/>
                  <a:pt x="10125716" y="6885274"/>
                </a:cubicBezTo>
                <a:cubicBezTo>
                  <a:pt x="9989833" y="6886819"/>
                  <a:pt x="9625406" y="6924583"/>
                  <a:pt x="9332457" y="6885274"/>
                </a:cubicBezTo>
                <a:cubicBezTo>
                  <a:pt x="9039508" y="6845965"/>
                  <a:pt x="9131695" y="6883249"/>
                  <a:pt x="9045817" y="6885274"/>
                </a:cubicBezTo>
                <a:cubicBezTo>
                  <a:pt x="8959939" y="6887299"/>
                  <a:pt x="8634590" y="6889628"/>
                  <a:pt x="8505868" y="6885274"/>
                </a:cubicBezTo>
                <a:cubicBezTo>
                  <a:pt x="8377146" y="6880920"/>
                  <a:pt x="8087696" y="6905036"/>
                  <a:pt x="7712609" y="6885274"/>
                </a:cubicBezTo>
                <a:cubicBezTo>
                  <a:pt x="7337522" y="6865512"/>
                  <a:pt x="7296643" y="6889826"/>
                  <a:pt x="6919350" y="6885274"/>
                </a:cubicBezTo>
                <a:cubicBezTo>
                  <a:pt x="6542057" y="6880722"/>
                  <a:pt x="6345035" y="6874831"/>
                  <a:pt x="6126091" y="6885274"/>
                </a:cubicBezTo>
                <a:cubicBezTo>
                  <a:pt x="5907147" y="6895717"/>
                  <a:pt x="5743615" y="6898897"/>
                  <a:pt x="5586142" y="6885274"/>
                </a:cubicBezTo>
                <a:cubicBezTo>
                  <a:pt x="5428669" y="6871651"/>
                  <a:pt x="5403179" y="6885991"/>
                  <a:pt x="5299502" y="6885274"/>
                </a:cubicBezTo>
                <a:cubicBezTo>
                  <a:pt x="5195825" y="6884557"/>
                  <a:pt x="5114217" y="6895611"/>
                  <a:pt x="5012862" y="6885274"/>
                </a:cubicBezTo>
                <a:cubicBezTo>
                  <a:pt x="4911507" y="6874937"/>
                  <a:pt x="4532636" y="6879715"/>
                  <a:pt x="4219604" y="6885274"/>
                </a:cubicBezTo>
                <a:cubicBezTo>
                  <a:pt x="3906572" y="6890833"/>
                  <a:pt x="3714038" y="6864177"/>
                  <a:pt x="3299690" y="6885274"/>
                </a:cubicBezTo>
                <a:cubicBezTo>
                  <a:pt x="2885342" y="6906371"/>
                  <a:pt x="2757418" y="6858699"/>
                  <a:pt x="2379776" y="6885274"/>
                </a:cubicBezTo>
                <a:cubicBezTo>
                  <a:pt x="2002134" y="6911849"/>
                  <a:pt x="2156152" y="6878845"/>
                  <a:pt x="2093137" y="6885274"/>
                </a:cubicBezTo>
                <a:cubicBezTo>
                  <a:pt x="2030122" y="6891703"/>
                  <a:pt x="1650373" y="6875661"/>
                  <a:pt x="1299878" y="6885274"/>
                </a:cubicBezTo>
                <a:cubicBezTo>
                  <a:pt x="949383" y="6894887"/>
                  <a:pt x="773386" y="6904805"/>
                  <a:pt x="633274" y="6885274"/>
                </a:cubicBezTo>
                <a:cubicBezTo>
                  <a:pt x="493162" y="6865743"/>
                  <a:pt x="209090" y="6889702"/>
                  <a:pt x="0" y="6885274"/>
                </a:cubicBezTo>
                <a:cubicBezTo>
                  <a:pt x="-10277" y="6750940"/>
                  <a:pt x="-25675" y="6543608"/>
                  <a:pt x="0" y="6334452"/>
                </a:cubicBezTo>
                <a:cubicBezTo>
                  <a:pt x="25675" y="6125296"/>
                  <a:pt x="1289" y="5753140"/>
                  <a:pt x="0" y="5508219"/>
                </a:cubicBezTo>
                <a:cubicBezTo>
                  <a:pt x="-1289" y="5263298"/>
                  <a:pt x="-27563" y="5130513"/>
                  <a:pt x="0" y="4819692"/>
                </a:cubicBezTo>
                <a:cubicBezTo>
                  <a:pt x="27563" y="4508871"/>
                  <a:pt x="26776" y="4269072"/>
                  <a:pt x="0" y="3993459"/>
                </a:cubicBezTo>
                <a:cubicBezTo>
                  <a:pt x="-26776" y="3717846"/>
                  <a:pt x="-26049" y="3554046"/>
                  <a:pt x="0" y="3236079"/>
                </a:cubicBezTo>
                <a:cubicBezTo>
                  <a:pt x="26049" y="2918112"/>
                  <a:pt x="-11271" y="2898837"/>
                  <a:pt x="0" y="2754110"/>
                </a:cubicBezTo>
                <a:cubicBezTo>
                  <a:pt x="11271" y="2609383"/>
                  <a:pt x="-11803" y="2420225"/>
                  <a:pt x="0" y="2134435"/>
                </a:cubicBezTo>
                <a:cubicBezTo>
                  <a:pt x="11803" y="1848645"/>
                  <a:pt x="-29043" y="1677815"/>
                  <a:pt x="0" y="1514760"/>
                </a:cubicBezTo>
                <a:cubicBezTo>
                  <a:pt x="29043" y="1351706"/>
                  <a:pt x="-11209" y="1081191"/>
                  <a:pt x="0" y="895086"/>
                </a:cubicBezTo>
                <a:cubicBezTo>
                  <a:pt x="11209" y="708981"/>
                  <a:pt x="-5594" y="277567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2907854" cy="6893639"/>
          </a:xfrm>
          <a:custGeom>
            <a:avLst/>
            <a:gdLst>
              <a:gd name="connsiteX0" fmla="*/ 0 w 12907854"/>
              <a:gd name="connsiteY0" fmla="*/ 0 h 6893639"/>
              <a:gd name="connsiteX1" fmla="*/ 292125 w 12907854"/>
              <a:gd name="connsiteY1" fmla="*/ 0 h 6893639"/>
              <a:gd name="connsiteX2" fmla="*/ 584250 w 12907854"/>
              <a:gd name="connsiteY2" fmla="*/ 0 h 6893639"/>
              <a:gd name="connsiteX3" fmla="*/ 1134532 w 12907854"/>
              <a:gd name="connsiteY3" fmla="*/ 0 h 6893639"/>
              <a:gd name="connsiteX4" fmla="*/ 2072050 w 12907854"/>
              <a:gd name="connsiteY4" fmla="*/ 0 h 6893639"/>
              <a:gd name="connsiteX5" fmla="*/ 2493254 w 12907854"/>
              <a:gd name="connsiteY5" fmla="*/ 0 h 6893639"/>
              <a:gd name="connsiteX6" fmla="*/ 2914458 w 12907854"/>
              <a:gd name="connsiteY6" fmla="*/ 0 h 6893639"/>
              <a:gd name="connsiteX7" fmla="*/ 3851975 w 12907854"/>
              <a:gd name="connsiteY7" fmla="*/ 0 h 6893639"/>
              <a:gd name="connsiteX8" fmla="*/ 4402258 w 12907854"/>
              <a:gd name="connsiteY8" fmla="*/ 0 h 6893639"/>
              <a:gd name="connsiteX9" fmla="*/ 5210697 w 12907854"/>
              <a:gd name="connsiteY9" fmla="*/ 0 h 6893639"/>
              <a:gd name="connsiteX10" fmla="*/ 6148215 w 12907854"/>
              <a:gd name="connsiteY10" fmla="*/ 0 h 6893639"/>
              <a:gd name="connsiteX11" fmla="*/ 6698497 w 12907854"/>
              <a:gd name="connsiteY11" fmla="*/ 0 h 6893639"/>
              <a:gd name="connsiteX12" fmla="*/ 6990622 w 12907854"/>
              <a:gd name="connsiteY12" fmla="*/ 0 h 6893639"/>
              <a:gd name="connsiteX13" fmla="*/ 7540904 w 12907854"/>
              <a:gd name="connsiteY13" fmla="*/ 0 h 6893639"/>
              <a:gd name="connsiteX14" fmla="*/ 8478422 w 12907854"/>
              <a:gd name="connsiteY14" fmla="*/ 0 h 6893639"/>
              <a:gd name="connsiteX15" fmla="*/ 8899626 w 12907854"/>
              <a:gd name="connsiteY15" fmla="*/ 0 h 6893639"/>
              <a:gd name="connsiteX16" fmla="*/ 9449908 w 12907854"/>
              <a:gd name="connsiteY16" fmla="*/ 0 h 6893639"/>
              <a:gd name="connsiteX17" fmla="*/ 9742033 w 12907854"/>
              <a:gd name="connsiteY17" fmla="*/ 0 h 6893639"/>
              <a:gd name="connsiteX18" fmla="*/ 10292315 w 12907854"/>
              <a:gd name="connsiteY18" fmla="*/ 0 h 6893639"/>
              <a:gd name="connsiteX19" fmla="*/ 11229833 w 12907854"/>
              <a:gd name="connsiteY19" fmla="*/ 0 h 6893639"/>
              <a:gd name="connsiteX20" fmla="*/ 12167351 w 12907854"/>
              <a:gd name="connsiteY20" fmla="*/ 0 h 6893639"/>
              <a:gd name="connsiteX21" fmla="*/ 12907854 w 12907854"/>
              <a:gd name="connsiteY21" fmla="*/ 0 h 6893639"/>
              <a:gd name="connsiteX22" fmla="*/ 12907854 w 12907854"/>
              <a:gd name="connsiteY22" fmla="*/ 827237 h 6893639"/>
              <a:gd name="connsiteX23" fmla="*/ 12907854 w 12907854"/>
              <a:gd name="connsiteY23" fmla="*/ 1378728 h 6893639"/>
              <a:gd name="connsiteX24" fmla="*/ 12907854 w 12907854"/>
              <a:gd name="connsiteY24" fmla="*/ 1930219 h 6893639"/>
              <a:gd name="connsiteX25" fmla="*/ 12907854 w 12907854"/>
              <a:gd name="connsiteY25" fmla="*/ 2550646 h 6893639"/>
              <a:gd name="connsiteX26" fmla="*/ 12907854 w 12907854"/>
              <a:gd name="connsiteY26" fmla="*/ 3102138 h 6893639"/>
              <a:gd name="connsiteX27" fmla="*/ 12907854 w 12907854"/>
              <a:gd name="connsiteY27" fmla="*/ 3722565 h 6893639"/>
              <a:gd name="connsiteX28" fmla="*/ 12907854 w 12907854"/>
              <a:gd name="connsiteY28" fmla="*/ 4205120 h 6893639"/>
              <a:gd name="connsiteX29" fmla="*/ 12907854 w 12907854"/>
              <a:gd name="connsiteY29" fmla="*/ 5032356 h 6893639"/>
              <a:gd name="connsiteX30" fmla="*/ 12907854 w 12907854"/>
              <a:gd name="connsiteY30" fmla="*/ 5721720 h 6893639"/>
              <a:gd name="connsiteX31" fmla="*/ 12907854 w 12907854"/>
              <a:gd name="connsiteY31" fmla="*/ 6204275 h 6893639"/>
              <a:gd name="connsiteX32" fmla="*/ 12907854 w 12907854"/>
              <a:gd name="connsiteY32" fmla="*/ 6893639 h 6893639"/>
              <a:gd name="connsiteX33" fmla="*/ 12357572 w 12907854"/>
              <a:gd name="connsiteY33" fmla="*/ 6893639 h 6893639"/>
              <a:gd name="connsiteX34" fmla="*/ 12065447 w 12907854"/>
              <a:gd name="connsiteY34" fmla="*/ 6893639 h 6893639"/>
              <a:gd name="connsiteX35" fmla="*/ 11515164 w 12907854"/>
              <a:gd name="connsiteY35" fmla="*/ 6893639 h 6893639"/>
              <a:gd name="connsiteX36" fmla="*/ 11223039 w 12907854"/>
              <a:gd name="connsiteY36" fmla="*/ 6893639 h 6893639"/>
              <a:gd name="connsiteX37" fmla="*/ 10543679 w 12907854"/>
              <a:gd name="connsiteY37" fmla="*/ 6893639 h 6893639"/>
              <a:gd name="connsiteX38" fmla="*/ 9993396 w 12907854"/>
              <a:gd name="connsiteY38" fmla="*/ 6893639 h 6893639"/>
              <a:gd name="connsiteX39" fmla="*/ 9184957 w 12907854"/>
              <a:gd name="connsiteY39" fmla="*/ 6893639 h 6893639"/>
              <a:gd name="connsiteX40" fmla="*/ 8247439 w 12907854"/>
              <a:gd name="connsiteY40" fmla="*/ 6893639 h 6893639"/>
              <a:gd name="connsiteX41" fmla="*/ 7697157 w 12907854"/>
              <a:gd name="connsiteY41" fmla="*/ 6893639 h 6893639"/>
              <a:gd name="connsiteX42" fmla="*/ 6759639 w 12907854"/>
              <a:gd name="connsiteY42" fmla="*/ 6893639 h 6893639"/>
              <a:gd name="connsiteX43" fmla="*/ 5822122 w 12907854"/>
              <a:gd name="connsiteY43" fmla="*/ 6893639 h 6893639"/>
              <a:gd name="connsiteX44" fmla="*/ 4884604 w 12907854"/>
              <a:gd name="connsiteY44" fmla="*/ 6893639 h 6893639"/>
              <a:gd name="connsiteX45" fmla="*/ 4076164 w 12907854"/>
              <a:gd name="connsiteY45" fmla="*/ 6893639 h 6893639"/>
              <a:gd name="connsiteX46" fmla="*/ 3784039 w 12907854"/>
              <a:gd name="connsiteY46" fmla="*/ 6893639 h 6893639"/>
              <a:gd name="connsiteX47" fmla="*/ 3491914 w 12907854"/>
              <a:gd name="connsiteY47" fmla="*/ 6893639 h 6893639"/>
              <a:gd name="connsiteX48" fmla="*/ 3070711 w 12907854"/>
              <a:gd name="connsiteY48" fmla="*/ 6893639 h 6893639"/>
              <a:gd name="connsiteX49" fmla="*/ 2391350 w 12907854"/>
              <a:gd name="connsiteY49" fmla="*/ 6893639 h 6893639"/>
              <a:gd name="connsiteX50" fmla="*/ 1970146 w 12907854"/>
              <a:gd name="connsiteY50" fmla="*/ 6893639 h 6893639"/>
              <a:gd name="connsiteX51" fmla="*/ 1548942 w 12907854"/>
              <a:gd name="connsiteY51" fmla="*/ 6893639 h 6893639"/>
              <a:gd name="connsiteX52" fmla="*/ 611425 w 12907854"/>
              <a:gd name="connsiteY52" fmla="*/ 6893639 h 6893639"/>
              <a:gd name="connsiteX53" fmla="*/ 0 w 12907854"/>
              <a:gd name="connsiteY53" fmla="*/ 6893639 h 6893639"/>
              <a:gd name="connsiteX54" fmla="*/ 0 w 12907854"/>
              <a:gd name="connsiteY54" fmla="*/ 6135339 h 6893639"/>
              <a:gd name="connsiteX55" fmla="*/ 0 w 12907854"/>
              <a:gd name="connsiteY55" fmla="*/ 5308102 h 6893639"/>
              <a:gd name="connsiteX56" fmla="*/ 0 w 12907854"/>
              <a:gd name="connsiteY56" fmla="*/ 4618738 h 6893639"/>
              <a:gd name="connsiteX57" fmla="*/ 0 w 12907854"/>
              <a:gd name="connsiteY57" fmla="*/ 3998311 h 6893639"/>
              <a:gd name="connsiteX58" fmla="*/ 0 w 12907854"/>
              <a:gd name="connsiteY58" fmla="*/ 3240010 h 6893639"/>
              <a:gd name="connsiteX59" fmla="*/ 0 w 12907854"/>
              <a:gd name="connsiteY59" fmla="*/ 2619583 h 6893639"/>
              <a:gd name="connsiteX60" fmla="*/ 0 w 12907854"/>
              <a:gd name="connsiteY60" fmla="*/ 1930219 h 6893639"/>
              <a:gd name="connsiteX61" fmla="*/ 0 w 12907854"/>
              <a:gd name="connsiteY61" fmla="*/ 1309791 h 6893639"/>
              <a:gd name="connsiteX62" fmla="*/ 0 w 12907854"/>
              <a:gd name="connsiteY62" fmla="*/ 827237 h 6893639"/>
              <a:gd name="connsiteX63" fmla="*/ 0 w 12907854"/>
              <a:gd name="connsiteY63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2907854" h="6893639" fill="none" extrusionOk="0">
                <a:moveTo>
                  <a:pt x="0" y="0"/>
                </a:moveTo>
                <a:cubicBezTo>
                  <a:pt x="71846" y="-12781"/>
                  <a:pt x="148720" y="6331"/>
                  <a:pt x="292125" y="0"/>
                </a:cubicBezTo>
                <a:cubicBezTo>
                  <a:pt x="435531" y="-6331"/>
                  <a:pt x="510217" y="-5430"/>
                  <a:pt x="584250" y="0"/>
                </a:cubicBezTo>
                <a:cubicBezTo>
                  <a:pt x="658284" y="5430"/>
                  <a:pt x="937864" y="-494"/>
                  <a:pt x="1134532" y="0"/>
                </a:cubicBezTo>
                <a:cubicBezTo>
                  <a:pt x="1331200" y="494"/>
                  <a:pt x="1717066" y="25435"/>
                  <a:pt x="2072050" y="0"/>
                </a:cubicBezTo>
                <a:cubicBezTo>
                  <a:pt x="2427034" y="-25435"/>
                  <a:pt x="2303770" y="-1571"/>
                  <a:pt x="2493254" y="0"/>
                </a:cubicBezTo>
                <a:cubicBezTo>
                  <a:pt x="2682738" y="1571"/>
                  <a:pt x="2713929" y="-9092"/>
                  <a:pt x="2914458" y="0"/>
                </a:cubicBezTo>
                <a:cubicBezTo>
                  <a:pt x="3114987" y="9092"/>
                  <a:pt x="3533353" y="-35002"/>
                  <a:pt x="3851975" y="0"/>
                </a:cubicBezTo>
                <a:cubicBezTo>
                  <a:pt x="4170597" y="35002"/>
                  <a:pt x="4282219" y="-3436"/>
                  <a:pt x="4402258" y="0"/>
                </a:cubicBezTo>
                <a:cubicBezTo>
                  <a:pt x="4522297" y="3436"/>
                  <a:pt x="4809224" y="-3710"/>
                  <a:pt x="5210697" y="0"/>
                </a:cubicBezTo>
                <a:cubicBezTo>
                  <a:pt x="5612170" y="3710"/>
                  <a:pt x="5726817" y="2120"/>
                  <a:pt x="6148215" y="0"/>
                </a:cubicBezTo>
                <a:cubicBezTo>
                  <a:pt x="6569613" y="-2120"/>
                  <a:pt x="6477301" y="-20333"/>
                  <a:pt x="6698497" y="0"/>
                </a:cubicBezTo>
                <a:cubicBezTo>
                  <a:pt x="6919693" y="20333"/>
                  <a:pt x="6863418" y="-6816"/>
                  <a:pt x="6990622" y="0"/>
                </a:cubicBezTo>
                <a:cubicBezTo>
                  <a:pt x="7117827" y="6816"/>
                  <a:pt x="7358023" y="-17517"/>
                  <a:pt x="7540904" y="0"/>
                </a:cubicBezTo>
                <a:cubicBezTo>
                  <a:pt x="7723785" y="17517"/>
                  <a:pt x="8210209" y="-16022"/>
                  <a:pt x="8478422" y="0"/>
                </a:cubicBezTo>
                <a:cubicBezTo>
                  <a:pt x="8746635" y="16022"/>
                  <a:pt x="8784714" y="-13669"/>
                  <a:pt x="8899626" y="0"/>
                </a:cubicBezTo>
                <a:cubicBezTo>
                  <a:pt x="9014538" y="13669"/>
                  <a:pt x="9286852" y="9685"/>
                  <a:pt x="9449908" y="0"/>
                </a:cubicBezTo>
                <a:cubicBezTo>
                  <a:pt x="9612964" y="-9685"/>
                  <a:pt x="9677750" y="899"/>
                  <a:pt x="9742033" y="0"/>
                </a:cubicBezTo>
                <a:cubicBezTo>
                  <a:pt x="9806317" y="-899"/>
                  <a:pt x="10038175" y="16585"/>
                  <a:pt x="10292315" y="0"/>
                </a:cubicBezTo>
                <a:cubicBezTo>
                  <a:pt x="10546455" y="-16585"/>
                  <a:pt x="10832501" y="-44663"/>
                  <a:pt x="11229833" y="0"/>
                </a:cubicBezTo>
                <a:cubicBezTo>
                  <a:pt x="11627165" y="44663"/>
                  <a:pt x="11717285" y="42329"/>
                  <a:pt x="12167351" y="0"/>
                </a:cubicBezTo>
                <a:cubicBezTo>
                  <a:pt x="12617417" y="-42329"/>
                  <a:pt x="12556819" y="5996"/>
                  <a:pt x="12907854" y="0"/>
                </a:cubicBezTo>
                <a:cubicBezTo>
                  <a:pt x="12945538" y="260027"/>
                  <a:pt x="12904244" y="495159"/>
                  <a:pt x="12907854" y="827237"/>
                </a:cubicBezTo>
                <a:cubicBezTo>
                  <a:pt x="12911464" y="1159315"/>
                  <a:pt x="12918415" y="1214037"/>
                  <a:pt x="12907854" y="1378728"/>
                </a:cubicBezTo>
                <a:cubicBezTo>
                  <a:pt x="12897293" y="1543419"/>
                  <a:pt x="12911334" y="1745795"/>
                  <a:pt x="12907854" y="1930219"/>
                </a:cubicBezTo>
                <a:cubicBezTo>
                  <a:pt x="12904374" y="2114643"/>
                  <a:pt x="12902995" y="2405025"/>
                  <a:pt x="12907854" y="2550646"/>
                </a:cubicBezTo>
                <a:cubicBezTo>
                  <a:pt x="12912713" y="2696267"/>
                  <a:pt x="12895347" y="2965310"/>
                  <a:pt x="12907854" y="3102138"/>
                </a:cubicBezTo>
                <a:cubicBezTo>
                  <a:pt x="12920361" y="3238966"/>
                  <a:pt x="12889422" y="3444019"/>
                  <a:pt x="12907854" y="3722565"/>
                </a:cubicBezTo>
                <a:cubicBezTo>
                  <a:pt x="12926286" y="4001111"/>
                  <a:pt x="12895140" y="3998524"/>
                  <a:pt x="12907854" y="4205120"/>
                </a:cubicBezTo>
                <a:cubicBezTo>
                  <a:pt x="12920568" y="4411716"/>
                  <a:pt x="12884069" y="4739464"/>
                  <a:pt x="12907854" y="5032356"/>
                </a:cubicBezTo>
                <a:cubicBezTo>
                  <a:pt x="12931639" y="5325248"/>
                  <a:pt x="12892753" y="5508927"/>
                  <a:pt x="12907854" y="5721720"/>
                </a:cubicBezTo>
                <a:cubicBezTo>
                  <a:pt x="12922955" y="5934513"/>
                  <a:pt x="12899737" y="6054162"/>
                  <a:pt x="12907854" y="6204275"/>
                </a:cubicBezTo>
                <a:cubicBezTo>
                  <a:pt x="12915971" y="6354388"/>
                  <a:pt x="12877609" y="6662882"/>
                  <a:pt x="12907854" y="6893639"/>
                </a:cubicBezTo>
                <a:cubicBezTo>
                  <a:pt x="12771061" y="6894247"/>
                  <a:pt x="12623137" y="6896505"/>
                  <a:pt x="12357572" y="6893639"/>
                </a:cubicBezTo>
                <a:cubicBezTo>
                  <a:pt x="12092007" y="6890773"/>
                  <a:pt x="12177017" y="6902148"/>
                  <a:pt x="12065447" y="6893639"/>
                </a:cubicBezTo>
                <a:cubicBezTo>
                  <a:pt x="11953877" y="6885130"/>
                  <a:pt x="11666191" y="6903549"/>
                  <a:pt x="11515164" y="6893639"/>
                </a:cubicBezTo>
                <a:cubicBezTo>
                  <a:pt x="11364137" y="6883729"/>
                  <a:pt x="11332930" y="6888420"/>
                  <a:pt x="11223039" y="6893639"/>
                </a:cubicBezTo>
                <a:cubicBezTo>
                  <a:pt x="11113148" y="6898858"/>
                  <a:pt x="10707231" y="6927024"/>
                  <a:pt x="10543679" y="6893639"/>
                </a:cubicBezTo>
                <a:cubicBezTo>
                  <a:pt x="10380127" y="6860254"/>
                  <a:pt x="10257384" y="6873527"/>
                  <a:pt x="9993396" y="6893639"/>
                </a:cubicBezTo>
                <a:cubicBezTo>
                  <a:pt x="9729408" y="6913751"/>
                  <a:pt x="9396105" y="6895503"/>
                  <a:pt x="9184957" y="6893639"/>
                </a:cubicBezTo>
                <a:cubicBezTo>
                  <a:pt x="8973809" y="6891775"/>
                  <a:pt x="8549937" y="6878214"/>
                  <a:pt x="8247439" y="6893639"/>
                </a:cubicBezTo>
                <a:cubicBezTo>
                  <a:pt x="7944941" y="6909064"/>
                  <a:pt x="7846103" y="6907211"/>
                  <a:pt x="7697157" y="6893639"/>
                </a:cubicBezTo>
                <a:cubicBezTo>
                  <a:pt x="7548211" y="6880067"/>
                  <a:pt x="6972974" y="6893185"/>
                  <a:pt x="6759639" y="6893639"/>
                </a:cubicBezTo>
                <a:cubicBezTo>
                  <a:pt x="6546304" y="6894093"/>
                  <a:pt x="6225775" y="6860762"/>
                  <a:pt x="5822122" y="6893639"/>
                </a:cubicBezTo>
                <a:cubicBezTo>
                  <a:pt x="5418469" y="6926516"/>
                  <a:pt x="5327721" y="6892427"/>
                  <a:pt x="4884604" y="6893639"/>
                </a:cubicBezTo>
                <a:cubicBezTo>
                  <a:pt x="4441487" y="6894851"/>
                  <a:pt x="4291010" y="6911136"/>
                  <a:pt x="4076164" y="6893639"/>
                </a:cubicBezTo>
                <a:cubicBezTo>
                  <a:pt x="3861318" y="6876142"/>
                  <a:pt x="3888733" y="6907996"/>
                  <a:pt x="3784039" y="6893639"/>
                </a:cubicBezTo>
                <a:cubicBezTo>
                  <a:pt x="3679346" y="6879282"/>
                  <a:pt x="3619935" y="6887055"/>
                  <a:pt x="3491914" y="6893639"/>
                </a:cubicBezTo>
                <a:cubicBezTo>
                  <a:pt x="3363893" y="6900223"/>
                  <a:pt x="3249657" y="6876445"/>
                  <a:pt x="3070711" y="6893639"/>
                </a:cubicBezTo>
                <a:cubicBezTo>
                  <a:pt x="2891765" y="6910833"/>
                  <a:pt x="2677890" y="6911125"/>
                  <a:pt x="2391350" y="6893639"/>
                </a:cubicBezTo>
                <a:cubicBezTo>
                  <a:pt x="2104810" y="6876153"/>
                  <a:pt x="2107438" y="6873267"/>
                  <a:pt x="1970146" y="6893639"/>
                </a:cubicBezTo>
                <a:cubicBezTo>
                  <a:pt x="1832854" y="6914011"/>
                  <a:pt x="1750923" y="6890881"/>
                  <a:pt x="1548942" y="6893639"/>
                </a:cubicBezTo>
                <a:cubicBezTo>
                  <a:pt x="1346961" y="6896397"/>
                  <a:pt x="880871" y="6900492"/>
                  <a:pt x="611425" y="6893639"/>
                </a:cubicBezTo>
                <a:cubicBezTo>
                  <a:pt x="341979" y="6886786"/>
                  <a:pt x="138701" y="6918394"/>
                  <a:pt x="0" y="6893639"/>
                </a:cubicBezTo>
                <a:cubicBezTo>
                  <a:pt x="30068" y="6519320"/>
                  <a:pt x="14336" y="6297341"/>
                  <a:pt x="0" y="6135339"/>
                </a:cubicBezTo>
                <a:cubicBezTo>
                  <a:pt x="-14336" y="5973337"/>
                  <a:pt x="-17767" y="5615818"/>
                  <a:pt x="0" y="5308102"/>
                </a:cubicBezTo>
                <a:cubicBezTo>
                  <a:pt x="17767" y="5000386"/>
                  <a:pt x="15538" y="4950961"/>
                  <a:pt x="0" y="4618738"/>
                </a:cubicBezTo>
                <a:cubicBezTo>
                  <a:pt x="-15538" y="4286515"/>
                  <a:pt x="-21082" y="4166362"/>
                  <a:pt x="0" y="3998311"/>
                </a:cubicBezTo>
                <a:cubicBezTo>
                  <a:pt x="21082" y="3830260"/>
                  <a:pt x="26728" y="3414315"/>
                  <a:pt x="0" y="3240010"/>
                </a:cubicBezTo>
                <a:cubicBezTo>
                  <a:pt x="-26728" y="3065705"/>
                  <a:pt x="-16686" y="2895517"/>
                  <a:pt x="0" y="2619583"/>
                </a:cubicBezTo>
                <a:cubicBezTo>
                  <a:pt x="16686" y="2343649"/>
                  <a:pt x="-33168" y="2273215"/>
                  <a:pt x="0" y="1930219"/>
                </a:cubicBezTo>
                <a:cubicBezTo>
                  <a:pt x="33168" y="1587223"/>
                  <a:pt x="17836" y="1486638"/>
                  <a:pt x="0" y="1309791"/>
                </a:cubicBezTo>
                <a:cubicBezTo>
                  <a:pt x="-17836" y="1132944"/>
                  <a:pt x="4861" y="927813"/>
                  <a:pt x="0" y="827237"/>
                </a:cubicBezTo>
                <a:cubicBezTo>
                  <a:pt x="-4861" y="726661"/>
                  <a:pt x="25520" y="166150"/>
                  <a:pt x="0" y="0"/>
                </a:cubicBezTo>
                <a:close/>
              </a:path>
              <a:path w="12907854" h="6893639" stroke="0" extrusionOk="0">
                <a:moveTo>
                  <a:pt x="0" y="0"/>
                </a:moveTo>
                <a:cubicBezTo>
                  <a:pt x="204022" y="-19128"/>
                  <a:pt x="269658" y="8"/>
                  <a:pt x="421204" y="0"/>
                </a:cubicBezTo>
                <a:cubicBezTo>
                  <a:pt x="572750" y="-8"/>
                  <a:pt x="789857" y="-22688"/>
                  <a:pt x="1100564" y="0"/>
                </a:cubicBezTo>
                <a:cubicBezTo>
                  <a:pt x="1411271" y="22688"/>
                  <a:pt x="1548765" y="33035"/>
                  <a:pt x="1779925" y="0"/>
                </a:cubicBezTo>
                <a:cubicBezTo>
                  <a:pt x="2011085" y="-33035"/>
                  <a:pt x="2509274" y="-1732"/>
                  <a:pt x="2717443" y="0"/>
                </a:cubicBezTo>
                <a:cubicBezTo>
                  <a:pt x="2925612" y="1732"/>
                  <a:pt x="3033969" y="15901"/>
                  <a:pt x="3138647" y="0"/>
                </a:cubicBezTo>
                <a:cubicBezTo>
                  <a:pt x="3243325" y="-15901"/>
                  <a:pt x="3319272" y="-13174"/>
                  <a:pt x="3430772" y="0"/>
                </a:cubicBezTo>
                <a:cubicBezTo>
                  <a:pt x="3542273" y="13174"/>
                  <a:pt x="3725134" y="6753"/>
                  <a:pt x="3981054" y="0"/>
                </a:cubicBezTo>
                <a:cubicBezTo>
                  <a:pt x="4236974" y="-6753"/>
                  <a:pt x="4512999" y="-24844"/>
                  <a:pt x="4789493" y="0"/>
                </a:cubicBezTo>
                <a:cubicBezTo>
                  <a:pt x="5065987" y="24844"/>
                  <a:pt x="5274581" y="3406"/>
                  <a:pt x="5727011" y="0"/>
                </a:cubicBezTo>
                <a:cubicBezTo>
                  <a:pt x="6179441" y="-3406"/>
                  <a:pt x="5956434" y="-5484"/>
                  <a:pt x="6019136" y="0"/>
                </a:cubicBezTo>
                <a:cubicBezTo>
                  <a:pt x="6081838" y="5484"/>
                  <a:pt x="6477989" y="19284"/>
                  <a:pt x="6827575" y="0"/>
                </a:cubicBezTo>
                <a:cubicBezTo>
                  <a:pt x="7177161" y="-19284"/>
                  <a:pt x="7215279" y="-12847"/>
                  <a:pt x="7377858" y="0"/>
                </a:cubicBezTo>
                <a:cubicBezTo>
                  <a:pt x="7540437" y="12847"/>
                  <a:pt x="7816256" y="-26646"/>
                  <a:pt x="8186297" y="0"/>
                </a:cubicBezTo>
                <a:cubicBezTo>
                  <a:pt x="8556338" y="26646"/>
                  <a:pt x="8380556" y="-13381"/>
                  <a:pt x="8478422" y="0"/>
                </a:cubicBezTo>
                <a:cubicBezTo>
                  <a:pt x="8576288" y="13381"/>
                  <a:pt x="8953583" y="-22305"/>
                  <a:pt x="9157783" y="0"/>
                </a:cubicBezTo>
                <a:cubicBezTo>
                  <a:pt x="9361983" y="22305"/>
                  <a:pt x="9548186" y="25574"/>
                  <a:pt x="9708065" y="0"/>
                </a:cubicBezTo>
                <a:cubicBezTo>
                  <a:pt x="9867944" y="-25574"/>
                  <a:pt x="9992958" y="-14099"/>
                  <a:pt x="10129269" y="0"/>
                </a:cubicBezTo>
                <a:cubicBezTo>
                  <a:pt x="10265580" y="14099"/>
                  <a:pt x="10434902" y="16936"/>
                  <a:pt x="10679551" y="0"/>
                </a:cubicBezTo>
                <a:cubicBezTo>
                  <a:pt x="10924200" y="-16936"/>
                  <a:pt x="11169329" y="-31797"/>
                  <a:pt x="11358912" y="0"/>
                </a:cubicBezTo>
                <a:cubicBezTo>
                  <a:pt x="11548495" y="31797"/>
                  <a:pt x="11567949" y="709"/>
                  <a:pt x="11651037" y="0"/>
                </a:cubicBezTo>
                <a:cubicBezTo>
                  <a:pt x="11734125" y="-709"/>
                  <a:pt x="12636115" y="-7306"/>
                  <a:pt x="12907854" y="0"/>
                </a:cubicBezTo>
                <a:cubicBezTo>
                  <a:pt x="12912835" y="298912"/>
                  <a:pt x="12936263" y="423798"/>
                  <a:pt x="12907854" y="620428"/>
                </a:cubicBezTo>
                <a:cubicBezTo>
                  <a:pt x="12879445" y="817058"/>
                  <a:pt x="12900302" y="957481"/>
                  <a:pt x="12907854" y="1171919"/>
                </a:cubicBezTo>
                <a:cubicBezTo>
                  <a:pt x="12915406" y="1386357"/>
                  <a:pt x="12916367" y="1590296"/>
                  <a:pt x="12907854" y="1723410"/>
                </a:cubicBezTo>
                <a:cubicBezTo>
                  <a:pt x="12899341" y="1856524"/>
                  <a:pt x="12880287" y="2185047"/>
                  <a:pt x="12907854" y="2412774"/>
                </a:cubicBezTo>
                <a:cubicBezTo>
                  <a:pt x="12935421" y="2640501"/>
                  <a:pt x="12931962" y="2899900"/>
                  <a:pt x="12907854" y="3033201"/>
                </a:cubicBezTo>
                <a:cubicBezTo>
                  <a:pt x="12883746" y="3166502"/>
                  <a:pt x="12921384" y="3510563"/>
                  <a:pt x="12907854" y="3653629"/>
                </a:cubicBezTo>
                <a:cubicBezTo>
                  <a:pt x="12894324" y="3796695"/>
                  <a:pt x="12887244" y="4136976"/>
                  <a:pt x="12907854" y="4411929"/>
                </a:cubicBezTo>
                <a:cubicBezTo>
                  <a:pt x="12928464" y="4686882"/>
                  <a:pt x="12936041" y="4913903"/>
                  <a:pt x="12907854" y="5101293"/>
                </a:cubicBezTo>
                <a:cubicBezTo>
                  <a:pt x="12879667" y="5288683"/>
                  <a:pt x="12934096" y="5667440"/>
                  <a:pt x="12907854" y="5859593"/>
                </a:cubicBezTo>
                <a:cubicBezTo>
                  <a:pt x="12881612" y="6051746"/>
                  <a:pt x="12878295" y="6676525"/>
                  <a:pt x="12907854" y="6893639"/>
                </a:cubicBezTo>
                <a:cubicBezTo>
                  <a:pt x="12641384" y="6911874"/>
                  <a:pt x="12264629" y="6893271"/>
                  <a:pt x="12099415" y="6893639"/>
                </a:cubicBezTo>
                <a:cubicBezTo>
                  <a:pt x="11934201" y="6894007"/>
                  <a:pt x="11952605" y="6906093"/>
                  <a:pt x="11807290" y="6893639"/>
                </a:cubicBezTo>
                <a:cubicBezTo>
                  <a:pt x="11661975" y="6881185"/>
                  <a:pt x="11405487" y="6909780"/>
                  <a:pt x="11127929" y="6893639"/>
                </a:cubicBezTo>
                <a:cubicBezTo>
                  <a:pt x="10850371" y="6877498"/>
                  <a:pt x="10693059" y="6891350"/>
                  <a:pt x="10448568" y="6893639"/>
                </a:cubicBezTo>
                <a:cubicBezTo>
                  <a:pt x="10204077" y="6895928"/>
                  <a:pt x="10233496" y="6881477"/>
                  <a:pt x="10156443" y="6893639"/>
                </a:cubicBezTo>
                <a:cubicBezTo>
                  <a:pt x="10079391" y="6905801"/>
                  <a:pt x="9534820" y="6917822"/>
                  <a:pt x="9348004" y="6893639"/>
                </a:cubicBezTo>
                <a:cubicBezTo>
                  <a:pt x="9161188" y="6869456"/>
                  <a:pt x="8968886" y="6906601"/>
                  <a:pt x="8668643" y="6893639"/>
                </a:cubicBezTo>
                <a:cubicBezTo>
                  <a:pt x="8368400" y="6880677"/>
                  <a:pt x="8153370" y="6873220"/>
                  <a:pt x="7860204" y="6893639"/>
                </a:cubicBezTo>
                <a:cubicBezTo>
                  <a:pt x="7567038" y="6914058"/>
                  <a:pt x="7166896" y="6898728"/>
                  <a:pt x="6922686" y="6893639"/>
                </a:cubicBezTo>
                <a:cubicBezTo>
                  <a:pt x="6678476" y="6888550"/>
                  <a:pt x="6480311" y="6869546"/>
                  <a:pt x="6243325" y="6893639"/>
                </a:cubicBezTo>
                <a:cubicBezTo>
                  <a:pt x="6006339" y="6917732"/>
                  <a:pt x="5679652" y="6895595"/>
                  <a:pt x="5305807" y="6893639"/>
                </a:cubicBezTo>
                <a:cubicBezTo>
                  <a:pt x="4931962" y="6891683"/>
                  <a:pt x="4682531" y="6899171"/>
                  <a:pt x="4497368" y="6893639"/>
                </a:cubicBezTo>
                <a:cubicBezTo>
                  <a:pt x="4312205" y="6888107"/>
                  <a:pt x="4208328" y="6889307"/>
                  <a:pt x="4076164" y="6893639"/>
                </a:cubicBezTo>
                <a:cubicBezTo>
                  <a:pt x="3944000" y="6897971"/>
                  <a:pt x="3607238" y="6870776"/>
                  <a:pt x="3267725" y="6893639"/>
                </a:cubicBezTo>
                <a:cubicBezTo>
                  <a:pt x="2928212" y="6916502"/>
                  <a:pt x="2796963" y="6934625"/>
                  <a:pt x="2330207" y="6893639"/>
                </a:cubicBezTo>
                <a:cubicBezTo>
                  <a:pt x="1863451" y="6852653"/>
                  <a:pt x="1688663" y="6859354"/>
                  <a:pt x="1392690" y="6893639"/>
                </a:cubicBezTo>
                <a:cubicBezTo>
                  <a:pt x="1096717" y="6927924"/>
                  <a:pt x="1164815" y="6880325"/>
                  <a:pt x="1100564" y="6893639"/>
                </a:cubicBezTo>
                <a:cubicBezTo>
                  <a:pt x="1036313" y="6906953"/>
                  <a:pt x="920513" y="6879241"/>
                  <a:pt x="808439" y="6893639"/>
                </a:cubicBezTo>
                <a:cubicBezTo>
                  <a:pt x="696365" y="6908037"/>
                  <a:pt x="167724" y="6912442"/>
                  <a:pt x="0" y="6893639"/>
                </a:cubicBezTo>
                <a:cubicBezTo>
                  <a:pt x="-137" y="6779939"/>
                  <a:pt x="-4223" y="6470346"/>
                  <a:pt x="0" y="6342148"/>
                </a:cubicBezTo>
                <a:cubicBezTo>
                  <a:pt x="4223" y="6213950"/>
                  <a:pt x="33261" y="5706136"/>
                  <a:pt x="0" y="5514911"/>
                </a:cubicBezTo>
                <a:cubicBezTo>
                  <a:pt x="-33261" y="5323686"/>
                  <a:pt x="-11737" y="5019256"/>
                  <a:pt x="0" y="4687675"/>
                </a:cubicBezTo>
                <a:cubicBezTo>
                  <a:pt x="11737" y="4356094"/>
                  <a:pt x="26688" y="4370724"/>
                  <a:pt x="0" y="4136183"/>
                </a:cubicBezTo>
                <a:cubicBezTo>
                  <a:pt x="-26688" y="3901642"/>
                  <a:pt x="30093" y="3730055"/>
                  <a:pt x="0" y="3446820"/>
                </a:cubicBezTo>
                <a:cubicBezTo>
                  <a:pt x="-30093" y="3163585"/>
                  <a:pt x="-35728" y="2821570"/>
                  <a:pt x="0" y="2619583"/>
                </a:cubicBezTo>
                <a:cubicBezTo>
                  <a:pt x="35728" y="2417596"/>
                  <a:pt x="12767" y="2270025"/>
                  <a:pt x="0" y="2068092"/>
                </a:cubicBezTo>
                <a:cubicBezTo>
                  <a:pt x="-12767" y="1866159"/>
                  <a:pt x="-20854" y="1626116"/>
                  <a:pt x="0" y="1378728"/>
                </a:cubicBezTo>
                <a:cubicBezTo>
                  <a:pt x="20854" y="1131340"/>
                  <a:pt x="-17165" y="928094"/>
                  <a:pt x="0" y="689364"/>
                </a:cubicBezTo>
                <a:cubicBezTo>
                  <a:pt x="17165" y="450634"/>
                  <a:pt x="9603" y="279741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3" y="-13066"/>
            <a:ext cx="12779779" cy="6893640"/>
          </a:xfrm>
          <a:custGeom>
            <a:avLst/>
            <a:gdLst>
              <a:gd name="connsiteX0" fmla="*/ 0 w 12779779"/>
              <a:gd name="connsiteY0" fmla="*/ 0 h 6893640"/>
              <a:gd name="connsiteX1" fmla="*/ 544822 w 12779779"/>
              <a:gd name="connsiteY1" fmla="*/ 0 h 6893640"/>
              <a:gd name="connsiteX2" fmla="*/ 1089644 w 12779779"/>
              <a:gd name="connsiteY2" fmla="*/ 0 h 6893640"/>
              <a:gd name="connsiteX3" fmla="*/ 2017860 w 12779779"/>
              <a:gd name="connsiteY3" fmla="*/ 0 h 6893640"/>
              <a:gd name="connsiteX4" fmla="*/ 2562682 w 12779779"/>
              <a:gd name="connsiteY4" fmla="*/ 0 h 6893640"/>
              <a:gd name="connsiteX5" fmla="*/ 3107504 w 12779779"/>
              <a:gd name="connsiteY5" fmla="*/ 0 h 6893640"/>
              <a:gd name="connsiteX6" fmla="*/ 3652326 w 12779779"/>
              <a:gd name="connsiteY6" fmla="*/ 0 h 6893640"/>
              <a:gd name="connsiteX7" fmla="*/ 4580542 w 12779779"/>
              <a:gd name="connsiteY7" fmla="*/ 0 h 6893640"/>
              <a:gd name="connsiteX8" fmla="*/ 4997566 w 12779779"/>
              <a:gd name="connsiteY8" fmla="*/ 0 h 6893640"/>
              <a:gd name="connsiteX9" fmla="*/ 5797984 w 12779779"/>
              <a:gd name="connsiteY9" fmla="*/ 0 h 6893640"/>
              <a:gd name="connsiteX10" fmla="*/ 6598402 w 12779779"/>
              <a:gd name="connsiteY10" fmla="*/ 0 h 6893640"/>
              <a:gd name="connsiteX11" fmla="*/ 7526617 w 12779779"/>
              <a:gd name="connsiteY11" fmla="*/ 0 h 6893640"/>
              <a:gd name="connsiteX12" fmla="*/ 7815844 w 12779779"/>
              <a:gd name="connsiteY12" fmla="*/ 0 h 6893640"/>
              <a:gd name="connsiteX13" fmla="*/ 8105070 w 12779779"/>
              <a:gd name="connsiteY13" fmla="*/ 0 h 6893640"/>
              <a:gd name="connsiteX14" fmla="*/ 8905488 w 12779779"/>
              <a:gd name="connsiteY14" fmla="*/ 0 h 6893640"/>
              <a:gd name="connsiteX15" fmla="*/ 9705906 w 12779779"/>
              <a:gd name="connsiteY15" fmla="*/ 0 h 6893640"/>
              <a:gd name="connsiteX16" fmla="*/ 10250728 w 12779779"/>
              <a:gd name="connsiteY16" fmla="*/ 0 h 6893640"/>
              <a:gd name="connsiteX17" fmla="*/ 10923348 w 12779779"/>
              <a:gd name="connsiteY17" fmla="*/ 0 h 6893640"/>
              <a:gd name="connsiteX18" fmla="*/ 11468170 w 12779779"/>
              <a:gd name="connsiteY18" fmla="*/ 0 h 6893640"/>
              <a:gd name="connsiteX19" fmla="*/ 12779779 w 12779779"/>
              <a:gd name="connsiteY19" fmla="*/ 0 h 6893640"/>
              <a:gd name="connsiteX20" fmla="*/ 12779779 w 12779779"/>
              <a:gd name="connsiteY20" fmla="*/ 827237 h 6893640"/>
              <a:gd name="connsiteX21" fmla="*/ 12779779 w 12779779"/>
              <a:gd name="connsiteY21" fmla="*/ 1516601 h 6893640"/>
              <a:gd name="connsiteX22" fmla="*/ 12779779 w 12779779"/>
              <a:gd name="connsiteY22" fmla="*/ 2137028 h 6893640"/>
              <a:gd name="connsiteX23" fmla="*/ 12779779 w 12779779"/>
              <a:gd name="connsiteY23" fmla="*/ 2757456 h 6893640"/>
              <a:gd name="connsiteX24" fmla="*/ 12779779 w 12779779"/>
              <a:gd name="connsiteY24" fmla="*/ 3515756 h 6893640"/>
              <a:gd name="connsiteX25" fmla="*/ 12779779 w 12779779"/>
              <a:gd name="connsiteY25" fmla="*/ 4274057 h 6893640"/>
              <a:gd name="connsiteX26" fmla="*/ 12779779 w 12779779"/>
              <a:gd name="connsiteY26" fmla="*/ 4756612 h 6893640"/>
              <a:gd name="connsiteX27" fmla="*/ 12779779 w 12779779"/>
              <a:gd name="connsiteY27" fmla="*/ 5514912 h 6893640"/>
              <a:gd name="connsiteX28" fmla="*/ 12779779 w 12779779"/>
              <a:gd name="connsiteY28" fmla="*/ 5997467 h 6893640"/>
              <a:gd name="connsiteX29" fmla="*/ 12779779 w 12779779"/>
              <a:gd name="connsiteY29" fmla="*/ 6893640 h 6893640"/>
              <a:gd name="connsiteX30" fmla="*/ 11979361 w 12779779"/>
              <a:gd name="connsiteY30" fmla="*/ 6893640 h 6893640"/>
              <a:gd name="connsiteX31" fmla="*/ 11562337 w 12779779"/>
              <a:gd name="connsiteY31" fmla="*/ 6893640 h 6893640"/>
              <a:gd name="connsiteX32" fmla="*/ 10889717 w 12779779"/>
              <a:gd name="connsiteY32" fmla="*/ 6893640 h 6893640"/>
              <a:gd name="connsiteX33" fmla="*/ 10089299 w 12779779"/>
              <a:gd name="connsiteY33" fmla="*/ 6893640 h 6893640"/>
              <a:gd name="connsiteX34" fmla="*/ 9800073 w 12779779"/>
              <a:gd name="connsiteY34" fmla="*/ 6893640 h 6893640"/>
              <a:gd name="connsiteX35" fmla="*/ 9255250 w 12779779"/>
              <a:gd name="connsiteY35" fmla="*/ 6893640 h 6893640"/>
              <a:gd name="connsiteX36" fmla="*/ 8454833 w 12779779"/>
              <a:gd name="connsiteY36" fmla="*/ 6893640 h 6893640"/>
              <a:gd name="connsiteX37" fmla="*/ 8037808 w 12779779"/>
              <a:gd name="connsiteY37" fmla="*/ 6893640 h 6893640"/>
              <a:gd name="connsiteX38" fmla="*/ 7748582 w 12779779"/>
              <a:gd name="connsiteY38" fmla="*/ 6893640 h 6893640"/>
              <a:gd name="connsiteX39" fmla="*/ 7331557 w 12779779"/>
              <a:gd name="connsiteY39" fmla="*/ 6893640 h 6893640"/>
              <a:gd name="connsiteX40" fmla="*/ 6658937 w 12779779"/>
              <a:gd name="connsiteY40" fmla="*/ 6893640 h 6893640"/>
              <a:gd name="connsiteX41" fmla="*/ 5858520 w 12779779"/>
              <a:gd name="connsiteY41" fmla="*/ 6893640 h 6893640"/>
              <a:gd name="connsiteX42" fmla="*/ 5313698 w 12779779"/>
              <a:gd name="connsiteY42" fmla="*/ 6893640 h 6893640"/>
              <a:gd name="connsiteX43" fmla="*/ 4896673 w 12779779"/>
              <a:gd name="connsiteY43" fmla="*/ 6893640 h 6893640"/>
              <a:gd name="connsiteX44" fmla="*/ 3968458 w 12779779"/>
              <a:gd name="connsiteY44" fmla="*/ 6893640 h 6893640"/>
              <a:gd name="connsiteX45" fmla="*/ 3295838 w 12779779"/>
              <a:gd name="connsiteY45" fmla="*/ 6893640 h 6893640"/>
              <a:gd name="connsiteX46" fmla="*/ 2878813 w 12779779"/>
              <a:gd name="connsiteY46" fmla="*/ 6893640 h 6893640"/>
              <a:gd name="connsiteX47" fmla="*/ 2078396 w 12779779"/>
              <a:gd name="connsiteY47" fmla="*/ 6893640 h 6893640"/>
              <a:gd name="connsiteX48" fmla="*/ 1661371 w 12779779"/>
              <a:gd name="connsiteY48" fmla="*/ 6893640 h 6893640"/>
              <a:gd name="connsiteX49" fmla="*/ 1244347 w 12779779"/>
              <a:gd name="connsiteY49" fmla="*/ 6893640 h 6893640"/>
              <a:gd name="connsiteX50" fmla="*/ 699525 w 12779779"/>
              <a:gd name="connsiteY50" fmla="*/ 6893640 h 6893640"/>
              <a:gd name="connsiteX51" fmla="*/ 0 w 12779779"/>
              <a:gd name="connsiteY51" fmla="*/ 6893640 h 6893640"/>
              <a:gd name="connsiteX52" fmla="*/ 0 w 12779779"/>
              <a:gd name="connsiteY52" fmla="*/ 6273212 h 6893640"/>
              <a:gd name="connsiteX53" fmla="*/ 0 w 12779779"/>
              <a:gd name="connsiteY53" fmla="*/ 5583848 h 6893640"/>
              <a:gd name="connsiteX54" fmla="*/ 0 w 12779779"/>
              <a:gd name="connsiteY54" fmla="*/ 5032357 h 6893640"/>
              <a:gd name="connsiteX55" fmla="*/ 0 w 12779779"/>
              <a:gd name="connsiteY55" fmla="*/ 4205120 h 6893640"/>
              <a:gd name="connsiteX56" fmla="*/ 0 w 12779779"/>
              <a:gd name="connsiteY56" fmla="*/ 3722566 h 6893640"/>
              <a:gd name="connsiteX57" fmla="*/ 0 w 12779779"/>
              <a:gd name="connsiteY57" fmla="*/ 3171074 h 6893640"/>
              <a:gd name="connsiteX58" fmla="*/ 0 w 12779779"/>
              <a:gd name="connsiteY58" fmla="*/ 2550647 h 6893640"/>
              <a:gd name="connsiteX59" fmla="*/ 0 w 12779779"/>
              <a:gd name="connsiteY59" fmla="*/ 1930219 h 6893640"/>
              <a:gd name="connsiteX60" fmla="*/ 0 w 12779779"/>
              <a:gd name="connsiteY60" fmla="*/ 1171919 h 6893640"/>
              <a:gd name="connsiteX61" fmla="*/ 0 w 12779779"/>
              <a:gd name="connsiteY61" fmla="*/ 689364 h 6893640"/>
              <a:gd name="connsiteX62" fmla="*/ 0 w 12779779"/>
              <a:gd name="connsiteY62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779779" h="6893640" fill="none" extrusionOk="0">
                <a:moveTo>
                  <a:pt x="0" y="0"/>
                </a:moveTo>
                <a:cubicBezTo>
                  <a:pt x="238764" y="14988"/>
                  <a:pt x="388849" y="5644"/>
                  <a:pt x="544822" y="0"/>
                </a:cubicBezTo>
                <a:cubicBezTo>
                  <a:pt x="700795" y="-5644"/>
                  <a:pt x="827821" y="-24666"/>
                  <a:pt x="1089644" y="0"/>
                </a:cubicBezTo>
                <a:cubicBezTo>
                  <a:pt x="1351467" y="24666"/>
                  <a:pt x="1815062" y="7681"/>
                  <a:pt x="2017860" y="0"/>
                </a:cubicBezTo>
                <a:cubicBezTo>
                  <a:pt x="2220658" y="-7681"/>
                  <a:pt x="2309282" y="27019"/>
                  <a:pt x="2562682" y="0"/>
                </a:cubicBezTo>
                <a:cubicBezTo>
                  <a:pt x="2816082" y="-27019"/>
                  <a:pt x="2894954" y="1843"/>
                  <a:pt x="3107504" y="0"/>
                </a:cubicBezTo>
                <a:cubicBezTo>
                  <a:pt x="3320054" y="-1843"/>
                  <a:pt x="3509166" y="-18201"/>
                  <a:pt x="3652326" y="0"/>
                </a:cubicBezTo>
                <a:cubicBezTo>
                  <a:pt x="3795486" y="18201"/>
                  <a:pt x="4230876" y="36904"/>
                  <a:pt x="4580542" y="0"/>
                </a:cubicBezTo>
                <a:cubicBezTo>
                  <a:pt x="4930208" y="-36904"/>
                  <a:pt x="4821360" y="-5563"/>
                  <a:pt x="4997566" y="0"/>
                </a:cubicBezTo>
                <a:cubicBezTo>
                  <a:pt x="5173772" y="5563"/>
                  <a:pt x="5574116" y="32940"/>
                  <a:pt x="5797984" y="0"/>
                </a:cubicBezTo>
                <a:cubicBezTo>
                  <a:pt x="6021852" y="-32940"/>
                  <a:pt x="6396189" y="29064"/>
                  <a:pt x="6598402" y="0"/>
                </a:cubicBezTo>
                <a:cubicBezTo>
                  <a:pt x="6800615" y="-29064"/>
                  <a:pt x="7096442" y="-1828"/>
                  <a:pt x="7526617" y="0"/>
                </a:cubicBezTo>
                <a:cubicBezTo>
                  <a:pt x="7956792" y="1828"/>
                  <a:pt x="7755636" y="14229"/>
                  <a:pt x="7815844" y="0"/>
                </a:cubicBezTo>
                <a:cubicBezTo>
                  <a:pt x="7876052" y="-14229"/>
                  <a:pt x="7962274" y="9686"/>
                  <a:pt x="8105070" y="0"/>
                </a:cubicBezTo>
                <a:cubicBezTo>
                  <a:pt x="8247866" y="-9686"/>
                  <a:pt x="8513221" y="22808"/>
                  <a:pt x="8905488" y="0"/>
                </a:cubicBezTo>
                <a:cubicBezTo>
                  <a:pt x="9297755" y="-22808"/>
                  <a:pt x="9327761" y="-22473"/>
                  <a:pt x="9705906" y="0"/>
                </a:cubicBezTo>
                <a:cubicBezTo>
                  <a:pt x="10084051" y="22473"/>
                  <a:pt x="10093954" y="26630"/>
                  <a:pt x="10250728" y="0"/>
                </a:cubicBezTo>
                <a:cubicBezTo>
                  <a:pt x="10407502" y="-26630"/>
                  <a:pt x="10617692" y="-3399"/>
                  <a:pt x="10923348" y="0"/>
                </a:cubicBezTo>
                <a:cubicBezTo>
                  <a:pt x="11229004" y="3399"/>
                  <a:pt x="11327427" y="-13723"/>
                  <a:pt x="11468170" y="0"/>
                </a:cubicBezTo>
                <a:cubicBezTo>
                  <a:pt x="11608913" y="13723"/>
                  <a:pt x="12377650" y="-26738"/>
                  <a:pt x="12779779" y="0"/>
                </a:cubicBezTo>
                <a:cubicBezTo>
                  <a:pt x="12801179" y="391618"/>
                  <a:pt x="12792010" y="443449"/>
                  <a:pt x="12779779" y="827237"/>
                </a:cubicBezTo>
                <a:cubicBezTo>
                  <a:pt x="12767548" y="1211025"/>
                  <a:pt x="12803594" y="1308975"/>
                  <a:pt x="12779779" y="1516601"/>
                </a:cubicBezTo>
                <a:cubicBezTo>
                  <a:pt x="12755964" y="1724227"/>
                  <a:pt x="12758134" y="1831687"/>
                  <a:pt x="12779779" y="2137028"/>
                </a:cubicBezTo>
                <a:cubicBezTo>
                  <a:pt x="12801424" y="2442369"/>
                  <a:pt x="12757263" y="2491674"/>
                  <a:pt x="12779779" y="2757456"/>
                </a:cubicBezTo>
                <a:cubicBezTo>
                  <a:pt x="12802295" y="3023238"/>
                  <a:pt x="12801464" y="3265071"/>
                  <a:pt x="12779779" y="3515756"/>
                </a:cubicBezTo>
                <a:cubicBezTo>
                  <a:pt x="12758094" y="3766441"/>
                  <a:pt x="12747720" y="4079857"/>
                  <a:pt x="12779779" y="4274057"/>
                </a:cubicBezTo>
                <a:cubicBezTo>
                  <a:pt x="12811838" y="4468257"/>
                  <a:pt x="12783835" y="4515484"/>
                  <a:pt x="12779779" y="4756612"/>
                </a:cubicBezTo>
                <a:cubicBezTo>
                  <a:pt x="12775723" y="4997740"/>
                  <a:pt x="12744628" y="5153995"/>
                  <a:pt x="12779779" y="5514912"/>
                </a:cubicBezTo>
                <a:cubicBezTo>
                  <a:pt x="12814930" y="5875829"/>
                  <a:pt x="12756327" y="5889958"/>
                  <a:pt x="12779779" y="5997467"/>
                </a:cubicBezTo>
                <a:cubicBezTo>
                  <a:pt x="12803231" y="6104976"/>
                  <a:pt x="12816793" y="6658920"/>
                  <a:pt x="12779779" y="6893640"/>
                </a:cubicBezTo>
                <a:cubicBezTo>
                  <a:pt x="12516927" y="6930517"/>
                  <a:pt x="12278042" y="6873547"/>
                  <a:pt x="11979361" y="6893640"/>
                </a:cubicBezTo>
                <a:cubicBezTo>
                  <a:pt x="11680680" y="6913733"/>
                  <a:pt x="11661704" y="6894870"/>
                  <a:pt x="11562337" y="6893640"/>
                </a:cubicBezTo>
                <a:cubicBezTo>
                  <a:pt x="11462970" y="6892410"/>
                  <a:pt x="11174383" y="6926630"/>
                  <a:pt x="10889717" y="6893640"/>
                </a:cubicBezTo>
                <a:cubicBezTo>
                  <a:pt x="10605051" y="6860650"/>
                  <a:pt x="10436064" y="6855788"/>
                  <a:pt x="10089299" y="6893640"/>
                </a:cubicBezTo>
                <a:cubicBezTo>
                  <a:pt x="9742534" y="6931492"/>
                  <a:pt x="9931277" y="6894911"/>
                  <a:pt x="9800073" y="6893640"/>
                </a:cubicBezTo>
                <a:cubicBezTo>
                  <a:pt x="9668869" y="6892369"/>
                  <a:pt x="9511636" y="6901071"/>
                  <a:pt x="9255250" y="6893640"/>
                </a:cubicBezTo>
                <a:cubicBezTo>
                  <a:pt x="8998864" y="6886209"/>
                  <a:pt x="8620532" y="6890531"/>
                  <a:pt x="8454833" y="6893640"/>
                </a:cubicBezTo>
                <a:cubicBezTo>
                  <a:pt x="8289134" y="6896749"/>
                  <a:pt x="8218096" y="6879765"/>
                  <a:pt x="8037808" y="6893640"/>
                </a:cubicBezTo>
                <a:cubicBezTo>
                  <a:pt x="7857520" y="6907515"/>
                  <a:pt x="7842431" y="6895478"/>
                  <a:pt x="7748582" y="6893640"/>
                </a:cubicBezTo>
                <a:cubicBezTo>
                  <a:pt x="7654733" y="6891802"/>
                  <a:pt x="7416580" y="6910834"/>
                  <a:pt x="7331557" y="6893640"/>
                </a:cubicBezTo>
                <a:cubicBezTo>
                  <a:pt x="7246534" y="6876446"/>
                  <a:pt x="6981717" y="6881021"/>
                  <a:pt x="6658937" y="6893640"/>
                </a:cubicBezTo>
                <a:cubicBezTo>
                  <a:pt x="6336157" y="6906259"/>
                  <a:pt x="6138702" y="6862591"/>
                  <a:pt x="5858520" y="6893640"/>
                </a:cubicBezTo>
                <a:cubicBezTo>
                  <a:pt x="5578338" y="6924689"/>
                  <a:pt x="5492501" y="6904114"/>
                  <a:pt x="5313698" y="6893640"/>
                </a:cubicBezTo>
                <a:cubicBezTo>
                  <a:pt x="5134895" y="6883166"/>
                  <a:pt x="5064905" y="6902038"/>
                  <a:pt x="4896673" y="6893640"/>
                </a:cubicBezTo>
                <a:cubicBezTo>
                  <a:pt x="4728441" y="6885242"/>
                  <a:pt x="4269965" y="6888331"/>
                  <a:pt x="3968458" y="6893640"/>
                </a:cubicBezTo>
                <a:cubicBezTo>
                  <a:pt x="3666951" y="6898949"/>
                  <a:pt x="3456113" y="6922802"/>
                  <a:pt x="3295838" y="6893640"/>
                </a:cubicBezTo>
                <a:cubicBezTo>
                  <a:pt x="3135563" y="6864478"/>
                  <a:pt x="3028994" y="6886560"/>
                  <a:pt x="2878813" y="6893640"/>
                </a:cubicBezTo>
                <a:cubicBezTo>
                  <a:pt x="2728633" y="6900720"/>
                  <a:pt x="2450737" y="6896155"/>
                  <a:pt x="2078396" y="6893640"/>
                </a:cubicBezTo>
                <a:cubicBezTo>
                  <a:pt x="1706055" y="6891125"/>
                  <a:pt x="1787951" y="6906969"/>
                  <a:pt x="1661371" y="6893640"/>
                </a:cubicBezTo>
                <a:cubicBezTo>
                  <a:pt x="1534791" y="6880311"/>
                  <a:pt x="1349096" y="6896313"/>
                  <a:pt x="1244347" y="6893640"/>
                </a:cubicBezTo>
                <a:cubicBezTo>
                  <a:pt x="1139598" y="6890967"/>
                  <a:pt x="811882" y="6915077"/>
                  <a:pt x="699525" y="6893640"/>
                </a:cubicBezTo>
                <a:cubicBezTo>
                  <a:pt x="587168" y="6872203"/>
                  <a:pt x="313504" y="6914195"/>
                  <a:pt x="0" y="6893640"/>
                </a:cubicBezTo>
                <a:cubicBezTo>
                  <a:pt x="15356" y="6655069"/>
                  <a:pt x="-25476" y="6442381"/>
                  <a:pt x="0" y="6273212"/>
                </a:cubicBezTo>
                <a:cubicBezTo>
                  <a:pt x="25476" y="6104043"/>
                  <a:pt x="7677" y="5845793"/>
                  <a:pt x="0" y="5583848"/>
                </a:cubicBezTo>
                <a:cubicBezTo>
                  <a:pt x="-7677" y="5321903"/>
                  <a:pt x="14338" y="5212387"/>
                  <a:pt x="0" y="5032357"/>
                </a:cubicBezTo>
                <a:cubicBezTo>
                  <a:pt x="-14338" y="4852327"/>
                  <a:pt x="34425" y="4568874"/>
                  <a:pt x="0" y="4205120"/>
                </a:cubicBezTo>
                <a:cubicBezTo>
                  <a:pt x="-34425" y="3841366"/>
                  <a:pt x="-6931" y="3912979"/>
                  <a:pt x="0" y="3722566"/>
                </a:cubicBezTo>
                <a:cubicBezTo>
                  <a:pt x="6931" y="3532153"/>
                  <a:pt x="-7429" y="3381519"/>
                  <a:pt x="0" y="3171074"/>
                </a:cubicBezTo>
                <a:cubicBezTo>
                  <a:pt x="7429" y="2960629"/>
                  <a:pt x="-18265" y="2739291"/>
                  <a:pt x="0" y="2550647"/>
                </a:cubicBezTo>
                <a:cubicBezTo>
                  <a:pt x="18265" y="2362003"/>
                  <a:pt x="-3097" y="2140815"/>
                  <a:pt x="0" y="1930219"/>
                </a:cubicBezTo>
                <a:cubicBezTo>
                  <a:pt x="3097" y="1719623"/>
                  <a:pt x="36021" y="1331597"/>
                  <a:pt x="0" y="1171919"/>
                </a:cubicBezTo>
                <a:cubicBezTo>
                  <a:pt x="-36021" y="1012241"/>
                  <a:pt x="13968" y="830755"/>
                  <a:pt x="0" y="689364"/>
                </a:cubicBezTo>
                <a:cubicBezTo>
                  <a:pt x="-13968" y="547974"/>
                  <a:pt x="10392" y="180112"/>
                  <a:pt x="0" y="0"/>
                </a:cubicBezTo>
                <a:close/>
              </a:path>
              <a:path w="12779779" h="6893640" stroke="0" extrusionOk="0">
                <a:moveTo>
                  <a:pt x="0" y="0"/>
                </a:moveTo>
                <a:cubicBezTo>
                  <a:pt x="267411" y="34172"/>
                  <a:pt x="523334" y="-11505"/>
                  <a:pt x="800418" y="0"/>
                </a:cubicBezTo>
                <a:cubicBezTo>
                  <a:pt x="1077502" y="11505"/>
                  <a:pt x="1406571" y="-12903"/>
                  <a:pt x="1600835" y="0"/>
                </a:cubicBezTo>
                <a:cubicBezTo>
                  <a:pt x="1795099" y="12903"/>
                  <a:pt x="2027573" y="-19249"/>
                  <a:pt x="2401253" y="0"/>
                </a:cubicBezTo>
                <a:cubicBezTo>
                  <a:pt x="2774933" y="19249"/>
                  <a:pt x="2920939" y="31337"/>
                  <a:pt x="3073873" y="0"/>
                </a:cubicBezTo>
                <a:cubicBezTo>
                  <a:pt x="3226807" y="-31337"/>
                  <a:pt x="3331404" y="-8805"/>
                  <a:pt x="3490898" y="0"/>
                </a:cubicBezTo>
                <a:cubicBezTo>
                  <a:pt x="3650392" y="8805"/>
                  <a:pt x="3703429" y="-4667"/>
                  <a:pt x="3907922" y="0"/>
                </a:cubicBezTo>
                <a:cubicBezTo>
                  <a:pt x="4112415" y="4667"/>
                  <a:pt x="4395574" y="-33148"/>
                  <a:pt x="4580542" y="0"/>
                </a:cubicBezTo>
                <a:cubicBezTo>
                  <a:pt x="4765510" y="33148"/>
                  <a:pt x="4869090" y="10006"/>
                  <a:pt x="4997566" y="0"/>
                </a:cubicBezTo>
                <a:cubicBezTo>
                  <a:pt x="5126042" y="-10006"/>
                  <a:pt x="5143304" y="3076"/>
                  <a:pt x="5286793" y="0"/>
                </a:cubicBezTo>
                <a:cubicBezTo>
                  <a:pt x="5430282" y="-3076"/>
                  <a:pt x="5874695" y="18843"/>
                  <a:pt x="6087211" y="0"/>
                </a:cubicBezTo>
                <a:cubicBezTo>
                  <a:pt x="6299727" y="-18843"/>
                  <a:pt x="6589211" y="28816"/>
                  <a:pt x="6759830" y="0"/>
                </a:cubicBezTo>
                <a:cubicBezTo>
                  <a:pt x="6930449" y="-28816"/>
                  <a:pt x="7308821" y="33873"/>
                  <a:pt x="7560248" y="0"/>
                </a:cubicBezTo>
                <a:cubicBezTo>
                  <a:pt x="7811675" y="-33873"/>
                  <a:pt x="7773722" y="4618"/>
                  <a:pt x="7977273" y="0"/>
                </a:cubicBezTo>
                <a:cubicBezTo>
                  <a:pt x="8180825" y="-4618"/>
                  <a:pt x="8186509" y="-7250"/>
                  <a:pt x="8394297" y="0"/>
                </a:cubicBezTo>
                <a:cubicBezTo>
                  <a:pt x="8602085" y="7250"/>
                  <a:pt x="8688767" y="-4064"/>
                  <a:pt x="8939119" y="0"/>
                </a:cubicBezTo>
                <a:cubicBezTo>
                  <a:pt x="9189471" y="4064"/>
                  <a:pt x="9177269" y="-20614"/>
                  <a:pt x="9356143" y="0"/>
                </a:cubicBezTo>
                <a:cubicBezTo>
                  <a:pt x="9535017" y="20614"/>
                  <a:pt x="9672722" y="-9862"/>
                  <a:pt x="9900966" y="0"/>
                </a:cubicBezTo>
                <a:cubicBezTo>
                  <a:pt x="10129210" y="9862"/>
                  <a:pt x="10326740" y="18214"/>
                  <a:pt x="10445788" y="0"/>
                </a:cubicBezTo>
                <a:cubicBezTo>
                  <a:pt x="10564836" y="-18214"/>
                  <a:pt x="10768842" y="18578"/>
                  <a:pt x="10990610" y="0"/>
                </a:cubicBezTo>
                <a:cubicBezTo>
                  <a:pt x="11212378" y="-18578"/>
                  <a:pt x="11345592" y="22439"/>
                  <a:pt x="11535432" y="0"/>
                </a:cubicBezTo>
                <a:cubicBezTo>
                  <a:pt x="11725272" y="-22439"/>
                  <a:pt x="11760490" y="-10346"/>
                  <a:pt x="11824659" y="0"/>
                </a:cubicBezTo>
                <a:cubicBezTo>
                  <a:pt x="11888828" y="10346"/>
                  <a:pt x="12003594" y="13741"/>
                  <a:pt x="12113885" y="0"/>
                </a:cubicBezTo>
                <a:cubicBezTo>
                  <a:pt x="12224176" y="-13741"/>
                  <a:pt x="12574447" y="1631"/>
                  <a:pt x="12779779" y="0"/>
                </a:cubicBezTo>
                <a:cubicBezTo>
                  <a:pt x="12804478" y="337451"/>
                  <a:pt x="12795774" y="466110"/>
                  <a:pt x="12779779" y="689364"/>
                </a:cubicBezTo>
                <a:cubicBezTo>
                  <a:pt x="12763784" y="912618"/>
                  <a:pt x="12751556" y="1304121"/>
                  <a:pt x="12779779" y="1516601"/>
                </a:cubicBezTo>
                <a:cubicBezTo>
                  <a:pt x="12808002" y="1729081"/>
                  <a:pt x="12759679" y="1997916"/>
                  <a:pt x="12779779" y="2137028"/>
                </a:cubicBezTo>
                <a:cubicBezTo>
                  <a:pt x="12799879" y="2276140"/>
                  <a:pt x="12789237" y="2561220"/>
                  <a:pt x="12779779" y="2688520"/>
                </a:cubicBezTo>
                <a:cubicBezTo>
                  <a:pt x="12770321" y="2815820"/>
                  <a:pt x="12792236" y="3053129"/>
                  <a:pt x="12779779" y="3240011"/>
                </a:cubicBezTo>
                <a:cubicBezTo>
                  <a:pt x="12767322" y="3426893"/>
                  <a:pt x="12770761" y="3672402"/>
                  <a:pt x="12779779" y="4067248"/>
                </a:cubicBezTo>
                <a:cubicBezTo>
                  <a:pt x="12788797" y="4462094"/>
                  <a:pt x="12803443" y="4412301"/>
                  <a:pt x="12779779" y="4549802"/>
                </a:cubicBezTo>
                <a:cubicBezTo>
                  <a:pt x="12756115" y="4687303"/>
                  <a:pt x="12779720" y="4979523"/>
                  <a:pt x="12779779" y="5170230"/>
                </a:cubicBezTo>
                <a:cubicBezTo>
                  <a:pt x="12779838" y="5360937"/>
                  <a:pt x="12806682" y="5810023"/>
                  <a:pt x="12779779" y="5997467"/>
                </a:cubicBezTo>
                <a:cubicBezTo>
                  <a:pt x="12752876" y="6184911"/>
                  <a:pt x="12799336" y="6601180"/>
                  <a:pt x="12779779" y="6893640"/>
                </a:cubicBezTo>
                <a:cubicBezTo>
                  <a:pt x="12491382" y="6883412"/>
                  <a:pt x="12271492" y="6926120"/>
                  <a:pt x="12107159" y="6893640"/>
                </a:cubicBezTo>
                <a:cubicBezTo>
                  <a:pt x="11942826" y="6861160"/>
                  <a:pt x="11493961" y="6889242"/>
                  <a:pt x="11306741" y="6893640"/>
                </a:cubicBezTo>
                <a:cubicBezTo>
                  <a:pt x="11119521" y="6898038"/>
                  <a:pt x="10932534" y="6892401"/>
                  <a:pt x="10761919" y="6893640"/>
                </a:cubicBezTo>
                <a:cubicBezTo>
                  <a:pt x="10591304" y="6894879"/>
                  <a:pt x="10071354" y="6930367"/>
                  <a:pt x="9833704" y="6893640"/>
                </a:cubicBezTo>
                <a:cubicBezTo>
                  <a:pt x="9596054" y="6856913"/>
                  <a:pt x="9532271" y="6920104"/>
                  <a:pt x="9288881" y="6893640"/>
                </a:cubicBezTo>
                <a:cubicBezTo>
                  <a:pt x="9045491" y="6867176"/>
                  <a:pt x="8918181" y="6878813"/>
                  <a:pt x="8744059" y="6893640"/>
                </a:cubicBezTo>
                <a:cubicBezTo>
                  <a:pt x="8569937" y="6908467"/>
                  <a:pt x="8506715" y="6877544"/>
                  <a:pt x="8327035" y="6893640"/>
                </a:cubicBezTo>
                <a:cubicBezTo>
                  <a:pt x="8147355" y="6909736"/>
                  <a:pt x="7816710" y="6903301"/>
                  <a:pt x="7654415" y="6893640"/>
                </a:cubicBezTo>
                <a:cubicBezTo>
                  <a:pt x="7492120" y="6883979"/>
                  <a:pt x="7068513" y="6931126"/>
                  <a:pt x="6726199" y="6893640"/>
                </a:cubicBezTo>
                <a:cubicBezTo>
                  <a:pt x="6383885" y="6856154"/>
                  <a:pt x="6433678" y="6897790"/>
                  <a:pt x="6181377" y="6893640"/>
                </a:cubicBezTo>
                <a:cubicBezTo>
                  <a:pt x="5929076" y="6889490"/>
                  <a:pt x="5712822" y="6894514"/>
                  <a:pt x="5380960" y="6893640"/>
                </a:cubicBezTo>
                <a:cubicBezTo>
                  <a:pt x="5049098" y="6892766"/>
                  <a:pt x="5209575" y="6901299"/>
                  <a:pt x="5091733" y="6893640"/>
                </a:cubicBezTo>
                <a:cubicBezTo>
                  <a:pt x="4973891" y="6885981"/>
                  <a:pt x="4725033" y="6905055"/>
                  <a:pt x="4546911" y="6893640"/>
                </a:cubicBezTo>
                <a:cubicBezTo>
                  <a:pt x="4368789" y="6882225"/>
                  <a:pt x="4164371" y="6899191"/>
                  <a:pt x="4002089" y="6893640"/>
                </a:cubicBezTo>
                <a:cubicBezTo>
                  <a:pt x="3839807" y="6888089"/>
                  <a:pt x="3613932" y="6879438"/>
                  <a:pt x="3457267" y="6893640"/>
                </a:cubicBezTo>
                <a:cubicBezTo>
                  <a:pt x="3300602" y="6907842"/>
                  <a:pt x="2841008" y="6900380"/>
                  <a:pt x="2529051" y="6893640"/>
                </a:cubicBezTo>
                <a:cubicBezTo>
                  <a:pt x="2217094" y="6886900"/>
                  <a:pt x="1994804" y="6854504"/>
                  <a:pt x="1600835" y="6893640"/>
                </a:cubicBezTo>
                <a:cubicBezTo>
                  <a:pt x="1206866" y="6932776"/>
                  <a:pt x="1281178" y="6874151"/>
                  <a:pt x="1056013" y="6893640"/>
                </a:cubicBezTo>
                <a:cubicBezTo>
                  <a:pt x="830848" y="6913129"/>
                  <a:pt x="877681" y="6899033"/>
                  <a:pt x="766787" y="6893640"/>
                </a:cubicBezTo>
                <a:cubicBezTo>
                  <a:pt x="655893" y="6888247"/>
                  <a:pt x="191164" y="6885370"/>
                  <a:pt x="0" y="6893640"/>
                </a:cubicBezTo>
                <a:cubicBezTo>
                  <a:pt x="30768" y="6706165"/>
                  <a:pt x="5856" y="6453767"/>
                  <a:pt x="0" y="6273212"/>
                </a:cubicBezTo>
                <a:cubicBezTo>
                  <a:pt x="-5856" y="6092657"/>
                  <a:pt x="9415" y="5930271"/>
                  <a:pt x="0" y="5652785"/>
                </a:cubicBezTo>
                <a:cubicBezTo>
                  <a:pt x="-9415" y="5375299"/>
                  <a:pt x="16680" y="5374102"/>
                  <a:pt x="0" y="5170230"/>
                </a:cubicBezTo>
                <a:cubicBezTo>
                  <a:pt x="-16680" y="4966359"/>
                  <a:pt x="-9545" y="4590565"/>
                  <a:pt x="0" y="4411930"/>
                </a:cubicBezTo>
                <a:cubicBezTo>
                  <a:pt x="9545" y="4233295"/>
                  <a:pt x="-11682" y="3921436"/>
                  <a:pt x="0" y="3791502"/>
                </a:cubicBezTo>
                <a:cubicBezTo>
                  <a:pt x="11682" y="3661568"/>
                  <a:pt x="20975" y="3198826"/>
                  <a:pt x="0" y="2964265"/>
                </a:cubicBezTo>
                <a:cubicBezTo>
                  <a:pt x="-20975" y="2729704"/>
                  <a:pt x="7277" y="2394717"/>
                  <a:pt x="0" y="2137028"/>
                </a:cubicBezTo>
                <a:cubicBezTo>
                  <a:pt x="-7277" y="1879339"/>
                  <a:pt x="-735" y="1814462"/>
                  <a:pt x="0" y="1585537"/>
                </a:cubicBezTo>
                <a:cubicBezTo>
                  <a:pt x="735" y="1356612"/>
                  <a:pt x="21887" y="987519"/>
                  <a:pt x="0" y="758300"/>
                </a:cubicBezTo>
                <a:cubicBezTo>
                  <a:pt x="-21887" y="529081"/>
                  <a:pt x="-12706" y="254931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3" y="-13066"/>
            <a:ext cx="825910" cy="6891619"/>
          </a:xfrm>
          <a:custGeom>
            <a:avLst/>
            <a:gdLst>
              <a:gd name="connsiteX0" fmla="*/ 0 w 825910"/>
              <a:gd name="connsiteY0" fmla="*/ 0 h 6891619"/>
              <a:gd name="connsiteX1" fmla="*/ 429473 w 825910"/>
              <a:gd name="connsiteY1" fmla="*/ 0 h 6891619"/>
              <a:gd name="connsiteX2" fmla="*/ 825910 w 825910"/>
              <a:gd name="connsiteY2" fmla="*/ 0 h 6891619"/>
              <a:gd name="connsiteX3" fmla="*/ 825910 w 825910"/>
              <a:gd name="connsiteY3" fmla="*/ 826994 h 6891619"/>
              <a:gd name="connsiteX4" fmla="*/ 825910 w 825910"/>
              <a:gd name="connsiteY4" fmla="*/ 1378324 h 6891619"/>
              <a:gd name="connsiteX5" fmla="*/ 825910 w 825910"/>
              <a:gd name="connsiteY5" fmla="*/ 1860737 h 6891619"/>
              <a:gd name="connsiteX6" fmla="*/ 825910 w 825910"/>
              <a:gd name="connsiteY6" fmla="*/ 2687731 h 6891619"/>
              <a:gd name="connsiteX7" fmla="*/ 825910 w 825910"/>
              <a:gd name="connsiteY7" fmla="*/ 3514726 h 6891619"/>
              <a:gd name="connsiteX8" fmla="*/ 825910 w 825910"/>
              <a:gd name="connsiteY8" fmla="*/ 4272804 h 6891619"/>
              <a:gd name="connsiteX9" fmla="*/ 825910 w 825910"/>
              <a:gd name="connsiteY9" fmla="*/ 4755217 h 6891619"/>
              <a:gd name="connsiteX10" fmla="*/ 825910 w 825910"/>
              <a:gd name="connsiteY10" fmla="*/ 5237630 h 6891619"/>
              <a:gd name="connsiteX11" fmla="*/ 825910 w 825910"/>
              <a:gd name="connsiteY11" fmla="*/ 5926792 h 6891619"/>
              <a:gd name="connsiteX12" fmla="*/ 825910 w 825910"/>
              <a:gd name="connsiteY12" fmla="*/ 6891619 h 6891619"/>
              <a:gd name="connsiteX13" fmla="*/ 429473 w 825910"/>
              <a:gd name="connsiteY13" fmla="*/ 6891619 h 6891619"/>
              <a:gd name="connsiteX14" fmla="*/ 0 w 825910"/>
              <a:gd name="connsiteY14" fmla="*/ 6891619 h 6891619"/>
              <a:gd name="connsiteX15" fmla="*/ 0 w 825910"/>
              <a:gd name="connsiteY15" fmla="*/ 6133541 h 6891619"/>
              <a:gd name="connsiteX16" fmla="*/ 0 w 825910"/>
              <a:gd name="connsiteY16" fmla="*/ 5306547 h 6891619"/>
              <a:gd name="connsiteX17" fmla="*/ 0 w 825910"/>
              <a:gd name="connsiteY17" fmla="*/ 4824133 h 6891619"/>
              <a:gd name="connsiteX18" fmla="*/ 0 w 825910"/>
              <a:gd name="connsiteY18" fmla="*/ 3997139 h 6891619"/>
              <a:gd name="connsiteX19" fmla="*/ 0 w 825910"/>
              <a:gd name="connsiteY19" fmla="*/ 3445810 h 6891619"/>
              <a:gd name="connsiteX20" fmla="*/ 0 w 825910"/>
              <a:gd name="connsiteY20" fmla="*/ 2756648 h 6891619"/>
              <a:gd name="connsiteX21" fmla="*/ 0 w 825910"/>
              <a:gd name="connsiteY21" fmla="*/ 1929653 h 6891619"/>
              <a:gd name="connsiteX22" fmla="*/ 0 w 825910"/>
              <a:gd name="connsiteY22" fmla="*/ 1447240 h 6891619"/>
              <a:gd name="connsiteX23" fmla="*/ 0 w 825910"/>
              <a:gd name="connsiteY23" fmla="*/ 758078 h 6891619"/>
              <a:gd name="connsiteX24" fmla="*/ 0 w 825910"/>
              <a:gd name="connsiteY24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1619" fill="none" extrusionOk="0">
                <a:moveTo>
                  <a:pt x="0" y="0"/>
                </a:moveTo>
                <a:cubicBezTo>
                  <a:pt x="89356" y="-2905"/>
                  <a:pt x="296608" y="9909"/>
                  <a:pt x="429473" y="0"/>
                </a:cubicBezTo>
                <a:cubicBezTo>
                  <a:pt x="562338" y="-9909"/>
                  <a:pt x="715466" y="15008"/>
                  <a:pt x="825910" y="0"/>
                </a:cubicBezTo>
                <a:cubicBezTo>
                  <a:pt x="826368" y="410606"/>
                  <a:pt x="809362" y="573044"/>
                  <a:pt x="825910" y="826994"/>
                </a:cubicBezTo>
                <a:cubicBezTo>
                  <a:pt x="842458" y="1080944"/>
                  <a:pt x="805341" y="1140192"/>
                  <a:pt x="825910" y="1378324"/>
                </a:cubicBezTo>
                <a:cubicBezTo>
                  <a:pt x="846480" y="1616456"/>
                  <a:pt x="820871" y="1657627"/>
                  <a:pt x="825910" y="1860737"/>
                </a:cubicBezTo>
                <a:cubicBezTo>
                  <a:pt x="830949" y="2063847"/>
                  <a:pt x="846770" y="2362995"/>
                  <a:pt x="825910" y="2687731"/>
                </a:cubicBezTo>
                <a:cubicBezTo>
                  <a:pt x="805050" y="3012467"/>
                  <a:pt x="813430" y="3295524"/>
                  <a:pt x="825910" y="3514726"/>
                </a:cubicBezTo>
                <a:cubicBezTo>
                  <a:pt x="838390" y="3733929"/>
                  <a:pt x="860016" y="3964921"/>
                  <a:pt x="825910" y="4272804"/>
                </a:cubicBezTo>
                <a:cubicBezTo>
                  <a:pt x="791804" y="4580687"/>
                  <a:pt x="807363" y="4636158"/>
                  <a:pt x="825910" y="4755217"/>
                </a:cubicBezTo>
                <a:cubicBezTo>
                  <a:pt x="844457" y="4874276"/>
                  <a:pt x="803261" y="5098290"/>
                  <a:pt x="825910" y="5237630"/>
                </a:cubicBezTo>
                <a:cubicBezTo>
                  <a:pt x="848559" y="5376970"/>
                  <a:pt x="856015" y="5700754"/>
                  <a:pt x="825910" y="5926792"/>
                </a:cubicBezTo>
                <a:cubicBezTo>
                  <a:pt x="795805" y="6152830"/>
                  <a:pt x="815700" y="6562904"/>
                  <a:pt x="825910" y="6891619"/>
                </a:cubicBezTo>
                <a:cubicBezTo>
                  <a:pt x="720079" y="6900441"/>
                  <a:pt x="577230" y="6892663"/>
                  <a:pt x="429473" y="6891619"/>
                </a:cubicBezTo>
                <a:cubicBezTo>
                  <a:pt x="281716" y="6890575"/>
                  <a:pt x="153688" y="6876139"/>
                  <a:pt x="0" y="6891619"/>
                </a:cubicBezTo>
                <a:cubicBezTo>
                  <a:pt x="8572" y="6605855"/>
                  <a:pt x="23455" y="6448793"/>
                  <a:pt x="0" y="6133541"/>
                </a:cubicBezTo>
                <a:cubicBezTo>
                  <a:pt x="-23455" y="5818289"/>
                  <a:pt x="-447" y="5689068"/>
                  <a:pt x="0" y="5306547"/>
                </a:cubicBezTo>
                <a:cubicBezTo>
                  <a:pt x="447" y="4924026"/>
                  <a:pt x="-957" y="5053560"/>
                  <a:pt x="0" y="4824133"/>
                </a:cubicBezTo>
                <a:cubicBezTo>
                  <a:pt x="957" y="4594706"/>
                  <a:pt x="38016" y="4226199"/>
                  <a:pt x="0" y="3997139"/>
                </a:cubicBezTo>
                <a:cubicBezTo>
                  <a:pt x="-38016" y="3768079"/>
                  <a:pt x="6003" y="3567911"/>
                  <a:pt x="0" y="3445810"/>
                </a:cubicBezTo>
                <a:cubicBezTo>
                  <a:pt x="-6003" y="3323709"/>
                  <a:pt x="-19749" y="3014781"/>
                  <a:pt x="0" y="2756648"/>
                </a:cubicBezTo>
                <a:cubicBezTo>
                  <a:pt x="19749" y="2498515"/>
                  <a:pt x="-29800" y="2154480"/>
                  <a:pt x="0" y="1929653"/>
                </a:cubicBezTo>
                <a:cubicBezTo>
                  <a:pt x="29800" y="1704826"/>
                  <a:pt x="-7752" y="1665028"/>
                  <a:pt x="0" y="1447240"/>
                </a:cubicBezTo>
                <a:cubicBezTo>
                  <a:pt x="7752" y="1229452"/>
                  <a:pt x="15953" y="956453"/>
                  <a:pt x="0" y="758078"/>
                </a:cubicBezTo>
                <a:cubicBezTo>
                  <a:pt x="-15953" y="559703"/>
                  <a:pt x="2727" y="232436"/>
                  <a:pt x="0" y="0"/>
                </a:cubicBezTo>
                <a:close/>
              </a:path>
              <a:path w="825910" h="6891619" stroke="0" extrusionOk="0">
                <a:moveTo>
                  <a:pt x="0" y="0"/>
                </a:moveTo>
                <a:cubicBezTo>
                  <a:pt x="189230" y="-10551"/>
                  <a:pt x="282314" y="-14519"/>
                  <a:pt x="412955" y="0"/>
                </a:cubicBezTo>
                <a:cubicBezTo>
                  <a:pt x="543596" y="14519"/>
                  <a:pt x="647084" y="-4098"/>
                  <a:pt x="825910" y="0"/>
                </a:cubicBezTo>
                <a:cubicBezTo>
                  <a:pt x="830369" y="240999"/>
                  <a:pt x="824419" y="322128"/>
                  <a:pt x="825910" y="482413"/>
                </a:cubicBezTo>
                <a:cubicBezTo>
                  <a:pt x="827401" y="642698"/>
                  <a:pt x="806121" y="848665"/>
                  <a:pt x="825910" y="1102659"/>
                </a:cubicBezTo>
                <a:cubicBezTo>
                  <a:pt x="845699" y="1356653"/>
                  <a:pt x="841815" y="1622285"/>
                  <a:pt x="825910" y="1860737"/>
                </a:cubicBezTo>
                <a:cubicBezTo>
                  <a:pt x="810005" y="2099189"/>
                  <a:pt x="808334" y="2173088"/>
                  <a:pt x="825910" y="2343150"/>
                </a:cubicBezTo>
                <a:cubicBezTo>
                  <a:pt x="843486" y="2513212"/>
                  <a:pt x="802574" y="2887962"/>
                  <a:pt x="825910" y="3032312"/>
                </a:cubicBezTo>
                <a:cubicBezTo>
                  <a:pt x="849246" y="3176662"/>
                  <a:pt x="832002" y="3468164"/>
                  <a:pt x="825910" y="3790390"/>
                </a:cubicBezTo>
                <a:cubicBezTo>
                  <a:pt x="819818" y="4112616"/>
                  <a:pt x="826489" y="4366528"/>
                  <a:pt x="825910" y="4548469"/>
                </a:cubicBezTo>
                <a:cubicBezTo>
                  <a:pt x="825331" y="4730410"/>
                  <a:pt x="802129" y="5121654"/>
                  <a:pt x="825910" y="5306547"/>
                </a:cubicBezTo>
                <a:cubicBezTo>
                  <a:pt x="849691" y="5491440"/>
                  <a:pt x="797746" y="5786450"/>
                  <a:pt x="825910" y="6133541"/>
                </a:cubicBezTo>
                <a:cubicBezTo>
                  <a:pt x="854074" y="6480632"/>
                  <a:pt x="823269" y="6568180"/>
                  <a:pt x="825910" y="6891619"/>
                </a:cubicBezTo>
                <a:cubicBezTo>
                  <a:pt x="681919" y="6898453"/>
                  <a:pt x="575948" y="6903586"/>
                  <a:pt x="429473" y="6891619"/>
                </a:cubicBezTo>
                <a:cubicBezTo>
                  <a:pt x="282998" y="6879652"/>
                  <a:pt x="137206" y="6872589"/>
                  <a:pt x="0" y="6891619"/>
                </a:cubicBezTo>
                <a:cubicBezTo>
                  <a:pt x="-13963" y="6647542"/>
                  <a:pt x="-12326" y="6458949"/>
                  <a:pt x="0" y="6340289"/>
                </a:cubicBezTo>
                <a:cubicBezTo>
                  <a:pt x="12326" y="6221629"/>
                  <a:pt x="-27235" y="5692125"/>
                  <a:pt x="0" y="5513295"/>
                </a:cubicBezTo>
                <a:cubicBezTo>
                  <a:pt x="27235" y="5334465"/>
                  <a:pt x="-3398" y="5229763"/>
                  <a:pt x="0" y="5030882"/>
                </a:cubicBezTo>
                <a:cubicBezTo>
                  <a:pt x="3398" y="4832001"/>
                  <a:pt x="-21426" y="4678995"/>
                  <a:pt x="0" y="4341720"/>
                </a:cubicBezTo>
                <a:cubicBezTo>
                  <a:pt x="21426" y="4004445"/>
                  <a:pt x="4689" y="3912587"/>
                  <a:pt x="0" y="3514726"/>
                </a:cubicBezTo>
                <a:cubicBezTo>
                  <a:pt x="-4689" y="3116865"/>
                  <a:pt x="2723" y="3250973"/>
                  <a:pt x="0" y="3032312"/>
                </a:cubicBezTo>
                <a:cubicBezTo>
                  <a:pt x="-2723" y="2813651"/>
                  <a:pt x="-36414" y="2447862"/>
                  <a:pt x="0" y="2274234"/>
                </a:cubicBezTo>
                <a:cubicBezTo>
                  <a:pt x="36414" y="2100606"/>
                  <a:pt x="-1242" y="1911653"/>
                  <a:pt x="0" y="1791821"/>
                </a:cubicBezTo>
                <a:cubicBezTo>
                  <a:pt x="1242" y="1671989"/>
                  <a:pt x="10082" y="1420058"/>
                  <a:pt x="0" y="1240491"/>
                </a:cubicBezTo>
                <a:cubicBezTo>
                  <a:pt x="-10082" y="1060924"/>
                  <a:pt x="27728" y="310963"/>
                  <a:pt x="0" y="0"/>
                </a:cubicBezTo>
                <a:close/>
              </a:path>
            </a:pathLst>
          </a:custGeom>
          <a:solidFill>
            <a:srgbClr val="75BCAC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825910" cy="6890825"/>
          </a:xfrm>
          <a:custGeom>
            <a:avLst/>
            <a:gdLst>
              <a:gd name="connsiteX0" fmla="*/ 0 w 825910"/>
              <a:gd name="connsiteY0" fmla="*/ 0 h 6890825"/>
              <a:gd name="connsiteX1" fmla="*/ 429473 w 825910"/>
              <a:gd name="connsiteY1" fmla="*/ 0 h 6890825"/>
              <a:gd name="connsiteX2" fmla="*/ 825910 w 825910"/>
              <a:gd name="connsiteY2" fmla="*/ 0 h 6890825"/>
              <a:gd name="connsiteX3" fmla="*/ 825910 w 825910"/>
              <a:gd name="connsiteY3" fmla="*/ 826899 h 6890825"/>
              <a:gd name="connsiteX4" fmla="*/ 825910 w 825910"/>
              <a:gd name="connsiteY4" fmla="*/ 1584890 h 6890825"/>
              <a:gd name="connsiteX5" fmla="*/ 825910 w 825910"/>
              <a:gd name="connsiteY5" fmla="*/ 2411789 h 6890825"/>
              <a:gd name="connsiteX6" fmla="*/ 825910 w 825910"/>
              <a:gd name="connsiteY6" fmla="*/ 3100871 h 6890825"/>
              <a:gd name="connsiteX7" fmla="*/ 825910 w 825910"/>
              <a:gd name="connsiteY7" fmla="*/ 3721046 h 6890825"/>
              <a:gd name="connsiteX8" fmla="*/ 825910 w 825910"/>
              <a:gd name="connsiteY8" fmla="*/ 4203403 h 6890825"/>
              <a:gd name="connsiteX9" fmla="*/ 825910 w 825910"/>
              <a:gd name="connsiteY9" fmla="*/ 4892486 h 6890825"/>
              <a:gd name="connsiteX10" fmla="*/ 825910 w 825910"/>
              <a:gd name="connsiteY10" fmla="*/ 5512660 h 6890825"/>
              <a:gd name="connsiteX11" fmla="*/ 825910 w 825910"/>
              <a:gd name="connsiteY11" fmla="*/ 5995018 h 6890825"/>
              <a:gd name="connsiteX12" fmla="*/ 825910 w 825910"/>
              <a:gd name="connsiteY12" fmla="*/ 6890825 h 6890825"/>
              <a:gd name="connsiteX13" fmla="*/ 437732 w 825910"/>
              <a:gd name="connsiteY13" fmla="*/ 6890825 h 6890825"/>
              <a:gd name="connsiteX14" fmla="*/ 0 w 825910"/>
              <a:gd name="connsiteY14" fmla="*/ 6890825 h 6890825"/>
              <a:gd name="connsiteX15" fmla="*/ 0 w 825910"/>
              <a:gd name="connsiteY15" fmla="*/ 6339559 h 6890825"/>
              <a:gd name="connsiteX16" fmla="*/ 0 w 825910"/>
              <a:gd name="connsiteY16" fmla="*/ 5581568 h 6890825"/>
              <a:gd name="connsiteX17" fmla="*/ 0 w 825910"/>
              <a:gd name="connsiteY17" fmla="*/ 4961394 h 6890825"/>
              <a:gd name="connsiteX18" fmla="*/ 0 w 825910"/>
              <a:gd name="connsiteY18" fmla="*/ 4203403 h 6890825"/>
              <a:gd name="connsiteX19" fmla="*/ 0 w 825910"/>
              <a:gd name="connsiteY19" fmla="*/ 3376504 h 6890825"/>
              <a:gd name="connsiteX20" fmla="*/ 0 w 825910"/>
              <a:gd name="connsiteY20" fmla="*/ 2756330 h 6890825"/>
              <a:gd name="connsiteX21" fmla="*/ 0 w 825910"/>
              <a:gd name="connsiteY21" fmla="*/ 2136156 h 6890825"/>
              <a:gd name="connsiteX22" fmla="*/ 0 w 825910"/>
              <a:gd name="connsiteY22" fmla="*/ 1309257 h 6890825"/>
              <a:gd name="connsiteX23" fmla="*/ 0 w 825910"/>
              <a:gd name="connsiteY23" fmla="*/ 757991 h 6890825"/>
              <a:gd name="connsiteX24" fmla="*/ 0 w 825910"/>
              <a:gd name="connsiteY24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0825" fill="none" extrusionOk="0">
                <a:moveTo>
                  <a:pt x="0" y="0"/>
                </a:moveTo>
                <a:cubicBezTo>
                  <a:pt x="193328" y="13447"/>
                  <a:pt x="329279" y="-16590"/>
                  <a:pt x="429473" y="0"/>
                </a:cubicBezTo>
                <a:cubicBezTo>
                  <a:pt x="529667" y="16590"/>
                  <a:pt x="639247" y="2160"/>
                  <a:pt x="825910" y="0"/>
                </a:cubicBezTo>
                <a:cubicBezTo>
                  <a:pt x="807983" y="295933"/>
                  <a:pt x="855230" y="476294"/>
                  <a:pt x="825910" y="826899"/>
                </a:cubicBezTo>
                <a:cubicBezTo>
                  <a:pt x="796590" y="1177504"/>
                  <a:pt x="813614" y="1234663"/>
                  <a:pt x="825910" y="1584890"/>
                </a:cubicBezTo>
                <a:cubicBezTo>
                  <a:pt x="838206" y="1935117"/>
                  <a:pt x="797564" y="2085838"/>
                  <a:pt x="825910" y="2411789"/>
                </a:cubicBezTo>
                <a:cubicBezTo>
                  <a:pt x="854256" y="2737740"/>
                  <a:pt x="847824" y="2877849"/>
                  <a:pt x="825910" y="3100871"/>
                </a:cubicBezTo>
                <a:cubicBezTo>
                  <a:pt x="803996" y="3323893"/>
                  <a:pt x="814330" y="3513169"/>
                  <a:pt x="825910" y="3721046"/>
                </a:cubicBezTo>
                <a:cubicBezTo>
                  <a:pt x="837490" y="3928923"/>
                  <a:pt x="811660" y="4067832"/>
                  <a:pt x="825910" y="4203403"/>
                </a:cubicBezTo>
                <a:cubicBezTo>
                  <a:pt x="840160" y="4338974"/>
                  <a:pt x="823913" y="4570428"/>
                  <a:pt x="825910" y="4892486"/>
                </a:cubicBezTo>
                <a:cubicBezTo>
                  <a:pt x="827907" y="5214544"/>
                  <a:pt x="846563" y="5374992"/>
                  <a:pt x="825910" y="5512660"/>
                </a:cubicBezTo>
                <a:cubicBezTo>
                  <a:pt x="805257" y="5650328"/>
                  <a:pt x="836462" y="5880673"/>
                  <a:pt x="825910" y="5995018"/>
                </a:cubicBezTo>
                <a:cubicBezTo>
                  <a:pt x="815358" y="6109363"/>
                  <a:pt x="817137" y="6662682"/>
                  <a:pt x="825910" y="6890825"/>
                </a:cubicBezTo>
                <a:cubicBezTo>
                  <a:pt x="688822" y="6906661"/>
                  <a:pt x="625793" y="6909469"/>
                  <a:pt x="437732" y="6890825"/>
                </a:cubicBezTo>
                <a:cubicBezTo>
                  <a:pt x="249671" y="6872181"/>
                  <a:pt x="131492" y="6903254"/>
                  <a:pt x="0" y="6890825"/>
                </a:cubicBezTo>
                <a:cubicBezTo>
                  <a:pt x="-8301" y="6731475"/>
                  <a:pt x="-2854" y="6516991"/>
                  <a:pt x="0" y="6339559"/>
                </a:cubicBezTo>
                <a:cubicBezTo>
                  <a:pt x="2854" y="6162127"/>
                  <a:pt x="-31386" y="5875447"/>
                  <a:pt x="0" y="5581568"/>
                </a:cubicBezTo>
                <a:cubicBezTo>
                  <a:pt x="31386" y="5287689"/>
                  <a:pt x="-28139" y="5172889"/>
                  <a:pt x="0" y="4961394"/>
                </a:cubicBezTo>
                <a:cubicBezTo>
                  <a:pt x="28139" y="4749899"/>
                  <a:pt x="21583" y="4390320"/>
                  <a:pt x="0" y="4203403"/>
                </a:cubicBezTo>
                <a:cubicBezTo>
                  <a:pt x="-21583" y="4016486"/>
                  <a:pt x="25110" y="3676786"/>
                  <a:pt x="0" y="3376504"/>
                </a:cubicBezTo>
                <a:cubicBezTo>
                  <a:pt x="-25110" y="3076222"/>
                  <a:pt x="3657" y="2901357"/>
                  <a:pt x="0" y="2756330"/>
                </a:cubicBezTo>
                <a:cubicBezTo>
                  <a:pt x="-3657" y="2611303"/>
                  <a:pt x="-9109" y="2309750"/>
                  <a:pt x="0" y="2136156"/>
                </a:cubicBezTo>
                <a:cubicBezTo>
                  <a:pt x="9109" y="1962562"/>
                  <a:pt x="-25746" y="1685024"/>
                  <a:pt x="0" y="1309257"/>
                </a:cubicBezTo>
                <a:cubicBezTo>
                  <a:pt x="25746" y="933490"/>
                  <a:pt x="-23838" y="877508"/>
                  <a:pt x="0" y="757991"/>
                </a:cubicBezTo>
                <a:cubicBezTo>
                  <a:pt x="23838" y="638474"/>
                  <a:pt x="-2261" y="370551"/>
                  <a:pt x="0" y="0"/>
                </a:cubicBezTo>
                <a:close/>
              </a:path>
              <a:path w="825910" h="6890825" stroke="0" extrusionOk="0">
                <a:moveTo>
                  <a:pt x="0" y="0"/>
                </a:moveTo>
                <a:cubicBezTo>
                  <a:pt x="95717" y="4582"/>
                  <a:pt x="262373" y="16515"/>
                  <a:pt x="404696" y="0"/>
                </a:cubicBezTo>
                <a:cubicBezTo>
                  <a:pt x="547019" y="-16515"/>
                  <a:pt x="616441" y="16299"/>
                  <a:pt x="825910" y="0"/>
                </a:cubicBezTo>
                <a:cubicBezTo>
                  <a:pt x="855464" y="160995"/>
                  <a:pt x="803449" y="456205"/>
                  <a:pt x="825910" y="620174"/>
                </a:cubicBezTo>
                <a:cubicBezTo>
                  <a:pt x="848371" y="784143"/>
                  <a:pt x="837535" y="1069179"/>
                  <a:pt x="825910" y="1378165"/>
                </a:cubicBezTo>
                <a:cubicBezTo>
                  <a:pt x="814285" y="1687151"/>
                  <a:pt x="802315" y="1649646"/>
                  <a:pt x="825910" y="1860523"/>
                </a:cubicBezTo>
                <a:cubicBezTo>
                  <a:pt x="849505" y="2071400"/>
                  <a:pt x="823256" y="2215260"/>
                  <a:pt x="825910" y="2411789"/>
                </a:cubicBezTo>
                <a:cubicBezTo>
                  <a:pt x="828564" y="2608318"/>
                  <a:pt x="839256" y="2746727"/>
                  <a:pt x="825910" y="2894147"/>
                </a:cubicBezTo>
                <a:cubicBezTo>
                  <a:pt x="812564" y="3041567"/>
                  <a:pt x="837829" y="3275123"/>
                  <a:pt x="825910" y="3514321"/>
                </a:cubicBezTo>
                <a:cubicBezTo>
                  <a:pt x="813991" y="3753519"/>
                  <a:pt x="798303" y="3955807"/>
                  <a:pt x="825910" y="4203403"/>
                </a:cubicBezTo>
                <a:cubicBezTo>
                  <a:pt x="853517" y="4450999"/>
                  <a:pt x="831449" y="4682596"/>
                  <a:pt x="825910" y="4892486"/>
                </a:cubicBezTo>
                <a:cubicBezTo>
                  <a:pt x="820371" y="5102376"/>
                  <a:pt x="847787" y="5249220"/>
                  <a:pt x="825910" y="5374844"/>
                </a:cubicBezTo>
                <a:cubicBezTo>
                  <a:pt x="804033" y="5500468"/>
                  <a:pt x="843085" y="5686162"/>
                  <a:pt x="825910" y="5857201"/>
                </a:cubicBezTo>
                <a:cubicBezTo>
                  <a:pt x="808735" y="6028240"/>
                  <a:pt x="848704" y="6458677"/>
                  <a:pt x="825910" y="6890825"/>
                </a:cubicBezTo>
                <a:cubicBezTo>
                  <a:pt x="731663" y="6885136"/>
                  <a:pt x="589667" y="6891616"/>
                  <a:pt x="404696" y="6890825"/>
                </a:cubicBezTo>
                <a:cubicBezTo>
                  <a:pt x="219725" y="6890034"/>
                  <a:pt x="168945" y="6894450"/>
                  <a:pt x="0" y="6890825"/>
                </a:cubicBezTo>
                <a:cubicBezTo>
                  <a:pt x="-29093" y="6742403"/>
                  <a:pt x="2908" y="6502826"/>
                  <a:pt x="0" y="6270651"/>
                </a:cubicBezTo>
                <a:cubicBezTo>
                  <a:pt x="-2908" y="6038476"/>
                  <a:pt x="22646" y="5921533"/>
                  <a:pt x="0" y="5788293"/>
                </a:cubicBezTo>
                <a:cubicBezTo>
                  <a:pt x="-22646" y="5655053"/>
                  <a:pt x="26887" y="5366123"/>
                  <a:pt x="0" y="5237027"/>
                </a:cubicBezTo>
                <a:cubicBezTo>
                  <a:pt x="-26887" y="5107931"/>
                  <a:pt x="-3878" y="4741199"/>
                  <a:pt x="0" y="4616853"/>
                </a:cubicBezTo>
                <a:cubicBezTo>
                  <a:pt x="3878" y="4492507"/>
                  <a:pt x="-14752" y="4283441"/>
                  <a:pt x="0" y="3996678"/>
                </a:cubicBezTo>
                <a:cubicBezTo>
                  <a:pt x="14752" y="3709916"/>
                  <a:pt x="-25681" y="3458163"/>
                  <a:pt x="0" y="3169779"/>
                </a:cubicBezTo>
                <a:cubicBezTo>
                  <a:pt x="25681" y="2881395"/>
                  <a:pt x="6282" y="2756899"/>
                  <a:pt x="0" y="2618513"/>
                </a:cubicBezTo>
                <a:cubicBezTo>
                  <a:pt x="-6282" y="2480127"/>
                  <a:pt x="-1133" y="2198707"/>
                  <a:pt x="0" y="1998339"/>
                </a:cubicBezTo>
                <a:cubicBezTo>
                  <a:pt x="1133" y="1797971"/>
                  <a:pt x="12634" y="1456572"/>
                  <a:pt x="0" y="1240348"/>
                </a:cubicBezTo>
                <a:cubicBezTo>
                  <a:pt x="-12634" y="1024124"/>
                  <a:pt x="-27397" y="872244"/>
                  <a:pt x="0" y="689082"/>
                </a:cubicBezTo>
                <a:cubicBezTo>
                  <a:pt x="27397" y="505920"/>
                  <a:pt x="2061" y="159915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10">
            <a:extLst>
              <a:ext uri="{FF2B5EF4-FFF2-40B4-BE49-F238E27FC236}">
                <a16:creationId xmlns:a16="http://schemas.microsoft.com/office/drawing/2014/main" id="{14CFDF3A-F386-4F83-BE79-5C82C80F3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002" y="1813615"/>
            <a:ext cx="5244635" cy="2961130"/>
          </a:xfrm>
          <a:prstGeom prst="roundRect">
            <a:avLst>
              <a:gd name="adj" fmla="val 735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25D839B0-FA3D-4BA5-89BD-E64A8114B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t="323" r="-10" b="1"/>
          <a:stretch/>
        </p:blipFill>
        <p:spPr bwMode="auto">
          <a:xfrm>
            <a:off x="744332" y="-3436065"/>
            <a:ext cx="5652333" cy="3211559"/>
          </a:xfrm>
          <a:prstGeom prst="roundRect">
            <a:avLst>
              <a:gd name="adj" fmla="val 508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CD7D82B-C896-4E8A-AFE4-9BC87DD17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120" y="-6263628"/>
            <a:ext cx="3349493" cy="1877025"/>
          </a:xfrm>
          <a:prstGeom prst="roundRect">
            <a:avLst>
              <a:gd name="adj" fmla="val 746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3E1B6EC-5EDE-42A8-BF49-319775AE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436" y="-4186360"/>
            <a:ext cx="3264861" cy="1832498"/>
          </a:xfrm>
          <a:prstGeom prst="roundRect">
            <a:avLst>
              <a:gd name="adj" fmla="val 659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3A3A1ED-7B29-4F9E-8A22-9FFDC4182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15" y="-2153618"/>
            <a:ext cx="3259702" cy="1832497"/>
          </a:xfrm>
          <a:prstGeom prst="roundRect">
            <a:avLst>
              <a:gd name="adj" fmla="val 608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ubtítulo 2">
            <a:extLst>
              <a:ext uri="{FF2B5EF4-FFF2-40B4-BE49-F238E27FC236}">
                <a16:creationId xmlns:a16="http://schemas.microsoft.com/office/drawing/2014/main" id="{488EAB2D-3C84-4E43-9E16-737F885BF11D}"/>
              </a:ext>
            </a:extLst>
          </p:cNvPr>
          <p:cNvSpPr txBox="1">
            <a:spLocks/>
          </p:cNvSpPr>
          <p:nvPr/>
        </p:nvSpPr>
        <p:spPr>
          <a:xfrm>
            <a:off x="6461876" y="1022976"/>
            <a:ext cx="2880488" cy="638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4400" baseline="-25000" dirty="0">
                <a:solidFill>
                  <a:schemeClr val="bg1"/>
                </a:solidFill>
                <a:latin typeface="Glegoo" pitchFamily="2" charset="0"/>
                <a:cs typeface="Glegoo" pitchFamily="2" charset="0"/>
              </a:rPr>
              <a:t>Lore</a:t>
            </a:r>
            <a:endParaRPr lang="es-ES" sz="4000" baseline="-25000" dirty="0">
              <a:solidFill>
                <a:schemeClr val="bg1"/>
              </a:solidFill>
              <a:latin typeface="Glegoo" pitchFamily="2" charset="0"/>
              <a:cs typeface="Glegoo" pitchFamily="2" charset="0"/>
            </a:endParaRPr>
          </a:p>
        </p:txBody>
      </p:sp>
      <p:sp>
        <p:nvSpPr>
          <p:cNvPr id="28" name="Subtítulo 2">
            <a:extLst>
              <a:ext uri="{FF2B5EF4-FFF2-40B4-BE49-F238E27FC236}">
                <a16:creationId xmlns:a16="http://schemas.microsoft.com/office/drawing/2014/main" id="{938D1374-1B44-45DA-B17B-2CE24717C42C}"/>
              </a:ext>
            </a:extLst>
          </p:cNvPr>
          <p:cNvSpPr txBox="1">
            <a:spLocks/>
          </p:cNvSpPr>
          <p:nvPr/>
        </p:nvSpPr>
        <p:spPr>
          <a:xfrm>
            <a:off x="-495564" y="-959753"/>
            <a:ext cx="5652333" cy="638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3200" dirty="0">
                <a:solidFill>
                  <a:schemeClr val="bg1"/>
                </a:solidFill>
                <a:latin typeface="Glegoo" pitchFamily="2" charset="0"/>
                <a:cs typeface="Glegoo" pitchFamily="2" charset="0"/>
              </a:rPr>
              <a:t>Instrucciones</a:t>
            </a:r>
            <a:endParaRPr lang="es-ES" sz="2800" dirty="0">
              <a:solidFill>
                <a:schemeClr val="bg1"/>
              </a:solidFill>
              <a:latin typeface="Glegoo" pitchFamily="2" charset="0"/>
              <a:cs typeface="Glegoo" pitchFamily="2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A884EFD-75F9-490E-A1C9-8283C9FE9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48" y="433012"/>
            <a:ext cx="3348000" cy="1869547"/>
          </a:xfrm>
          <a:prstGeom prst="roundRect">
            <a:avLst>
              <a:gd name="adj" fmla="val 693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A57C5CC-7201-43C1-B93D-EF1C0EAAE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48" y="4642258"/>
            <a:ext cx="3348000" cy="1878435"/>
          </a:xfrm>
          <a:prstGeom prst="roundRect">
            <a:avLst>
              <a:gd name="adj" fmla="val 680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520FC83-F71B-4AA3-850C-E3C733110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48" y="2532828"/>
            <a:ext cx="3348000" cy="1879162"/>
          </a:xfrm>
          <a:prstGeom prst="roundRect">
            <a:avLst>
              <a:gd name="adj" fmla="val 62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Subtítulo 2">
            <a:extLst>
              <a:ext uri="{FF2B5EF4-FFF2-40B4-BE49-F238E27FC236}">
                <a16:creationId xmlns:a16="http://schemas.microsoft.com/office/drawing/2014/main" id="{0A1AE432-56C7-45A3-B125-ACC4B2C29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4302" y="-737588"/>
            <a:ext cx="3700134" cy="638632"/>
          </a:xfrm>
        </p:spPr>
        <p:txBody>
          <a:bodyPr>
            <a:normAutofit lnSpcReduction="10000"/>
          </a:bodyPr>
          <a:lstStyle/>
          <a:p>
            <a:pPr algn="r"/>
            <a:r>
              <a:rPr lang="es-ES" sz="4000" dirty="0">
                <a:solidFill>
                  <a:schemeClr val="bg1"/>
                </a:solidFill>
                <a:latin typeface="Slackey" panose="02000000000000000000" pitchFamily="2" charset="0"/>
              </a:rPr>
              <a:t>Minijuegos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440B51A5-A626-4F3D-A03C-1F61BF8D449F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"/>
          <a:stretch/>
        </p:blipFill>
        <p:spPr bwMode="auto">
          <a:xfrm>
            <a:off x="-6189358" y="289567"/>
            <a:ext cx="4888230" cy="2703478"/>
          </a:xfrm>
          <a:custGeom>
            <a:avLst/>
            <a:gdLst>
              <a:gd name="connsiteX0" fmla="*/ 0 w 4888230"/>
              <a:gd name="connsiteY0" fmla="*/ 0 h 2703478"/>
              <a:gd name="connsiteX1" fmla="*/ 698319 w 4888230"/>
              <a:gd name="connsiteY1" fmla="*/ 0 h 2703478"/>
              <a:gd name="connsiteX2" fmla="*/ 1445519 w 4888230"/>
              <a:gd name="connsiteY2" fmla="*/ 0 h 2703478"/>
              <a:gd name="connsiteX3" fmla="*/ 2143838 w 4888230"/>
              <a:gd name="connsiteY3" fmla="*/ 0 h 2703478"/>
              <a:gd name="connsiteX4" fmla="*/ 2793274 w 4888230"/>
              <a:gd name="connsiteY4" fmla="*/ 0 h 2703478"/>
              <a:gd name="connsiteX5" fmla="*/ 3540475 w 4888230"/>
              <a:gd name="connsiteY5" fmla="*/ 0 h 2703478"/>
              <a:gd name="connsiteX6" fmla="*/ 4141029 w 4888230"/>
              <a:gd name="connsiteY6" fmla="*/ 0 h 2703478"/>
              <a:gd name="connsiteX7" fmla="*/ 4888230 w 4888230"/>
              <a:gd name="connsiteY7" fmla="*/ 0 h 2703478"/>
              <a:gd name="connsiteX8" fmla="*/ 4888230 w 4888230"/>
              <a:gd name="connsiteY8" fmla="*/ 729939 h 2703478"/>
              <a:gd name="connsiteX9" fmla="*/ 4888230 w 4888230"/>
              <a:gd name="connsiteY9" fmla="*/ 1459878 h 2703478"/>
              <a:gd name="connsiteX10" fmla="*/ 4888230 w 4888230"/>
              <a:gd name="connsiteY10" fmla="*/ 2703478 h 2703478"/>
              <a:gd name="connsiteX11" fmla="*/ 4287676 w 4888230"/>
              <a:gd name="connsiteY11" fmla="*/ 2703478 h 2703478"/>
              <a:gd name="connsiteX12" fmla="*/ 3736004 w 4888230"/>
              <a:gd name="connsiteY12" fmla="*/ 2703478 h 2703478"/>
              <a:gd name="connsiteX13" fmla="*/ 3037686 w 4888230"/>
              <a:gd name="connsiteY13" fmla="*/ 2703478 h 2703478"/>
              <a:gd name="connsiteX14" fmla="*/ 2241603 w 4888230"/>
              <a:gd name="connsiteY14" fmla="*/ 2703478 h 2703478"/>
              <a:gd name="connsiteX15" fmla="*/ 1494402 w 4888230"/>
              <a:gd name="connsiteY15" fmla="*/ 2703478 h 2703478"/>
              <a:gd name="connsiteX16" fmla="*/ 942730 w 4888230"/>
              <a:gd name="connsiteY16" fmla="*/ 2703478 h 2703478"/>
              <a:gd name="connsiteX17" fmla="*/ 0 w 4888230"/>
              <a:gd name="connsiteY17" fmla="*/ 2703478 h 2703478"/>
              <a:gd name="connsiteX18" fmla="*/ 0 w 4888230"/>
              <a:gd name="connsiteY18" fmla="*/ 1973539 h 2703478"/>
              <a:gd name="connsiteX19" fmla="*/ 0 w 4888230"/>
              <a:gd name="connsiteY19" fmla="*/ 1243600 h 2703478"/>
              <a:gd name="connsiteX20" fmla="*/ 0 w 4888230"/>
              <a:gd name="connsiteY20" fmla="*/ 0 h 270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88230" h="2703478" extrusionOk="0">
                <a:moveTo>
                  <a:pt x="0" y="0"/>
                </a:moveTo>
                <a:cubicBezTo>
                  <a:pt x="257213" y="-20497"/>
                  <a:pt x="479187" y="19527"/>
                  <a:pt x="698319" y="0"/>
                </a:cubicBezTo>
                <a:cubicBezTo>
                  <a:pt x="917451" y="-19527"/>
                  <a:pt x="1101131" y="16414"/>
                  <a:pt x="1445519" y="0"/>
                </a:cubicBezTo>
                <a:cubicBezTo>
                  <a:pt x="1789907" y="-16414"/>
                  <a:pt x="1956451" y="-6570"/>
                  <a:pt x="2143838" y="0"/>
                </a:cubicBezTo>
                <a:cubicBezTo>
                  <a:pt x="2331225" y="6570"/>
                  <a:pt x="2646490" y="12502"/>
                  <a:pt x="2793274" y="0"/>
                </a:cubicBezTo>
                <a:cubicBezTo>
                  <a:pt x="2940058" y="-12502"/>
                  <a:pt x="3235597" y="-16903"/>
                  <a:pt x="3540475" y="0"/>
                </a:cubicBezTo>
                <a:cubicBezTo>
                  <a:pt x="3845353" y="16903"/>
                  <a:pt x="3921643" y="25587"/>
                  <a:pt x="4141029" y="0"/>
                </a:cubicBezTo>
                <a:cubicBezTo>
                  <a:pt x="4360415" y="-25587"/>
                  <a:pt x="4527427" y="-19595"/>
                  <a:pt x="4888230" y="0"/>
                </a:cubicBezTo>
                <a:cubicBezTo>
                  <a:pt x="4923253" y="362826"/>
                  <a:pt x="4891370" y="416775"/>
                  <a:pt x="4888230" y="729939"/>
                </a:cubicBezTo>
                <a:cubicBezTo>
                  <a:pt x="4885090" y="1043103"/>
                  <a:pt x="4855438" y="1163503"/>
                  <a:pt x="4888230" y="1459878"/>
                </a:cubicBezTo>
                <a:cubicBezTo>
                  <a:pt x="4921022" y="1756253"/>
                  <a:pt x="4860127" y="2341241"/>
                  <a:pt x="4888230" y="2703478"/>
                </a:cubicBezTo>
                <a:cubicBezTo>
                  <a:pt x="4658893" y="2729055"/>
                  <a:pt x="4554391" y="2698802"/>
                  <a:pt x="4287676" y="2703478"/>
                </a:cubicBezTo>
                <a:cubicBezTo>
                  <a:pt x="4020961" y="2708154"/>
                  <a:pt x="3849107" y="2727846"/>
                  <a:pt x="3736004" y="2703478"/>
                </a:cubicBezTo>
                <a:cubicBezTo>
                  <a:pt x="3622901" y="2679110"/>
                  <a:pt x="3290465" y="2696817"/>
                  <a:pt x="3037686" y="2703478"/>
                </a:cubicBezTo>
                <a:cubicBezTo>
                  <a:pt x="2784907" y="2710139"/>
                  <a:pt x="2473011" y="2705490"/>
                  <a:pt x="2241603" y="2703478"/>
                </a:cubicBezTo>
                <a:cubicBezTo>
                  <a:pt x="2010195" y="2701466"/>
                  <a:pt x="1816936" y="2699243"/>
                  <a:pt x="1494402" y="2703478"/>
                </a:cubicBezTo>
                <a:cubicBezTo>
                  <a:pt x="1171868" y="2707713"/>
                  <a:pt x="1130397" y="2688527"/>
                  <a:pt x="942730" y="2703478"/>
                </a:cubicBezTo>
                <a:cubicBezTo>
                  <a:pt x="755063" y="2718429"/>
                  <a:pt x="218019" y="2675946"/>
                  <a:pt x="0" y="2703478"/>
                </a:cubicBezTo>
                <a:cubicBezTo>
                  <a:pt x="-21806" y="2393803"/>
                  <a:pt x="34108" y="2188557"/>
                  <a:pt x="0" y="1973539"/>
                </a:cubicBezTo>
                <a:cubicBezTo>
                  <a:pt x="-34108" y="1758521"/>
                  <a:pt x="2909" y="1460885"/>
                  <a:pt x="0" y="1243600"/>
                </a:cubicBezTo>
                <a:cubicBezTo>
                  <a:pt x="-2909" y="1026315"/>
                  <a:pt x="1203" y="56063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416244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Imagen 29" descr="Diagrama&#10;&#10;Descripción generada automáticamente">
            <a:extLst>
              <a:ext uri="{FF2B5EF4-FFF2-40B4-BE49-F238E27FC236}">
                <a16:creationId xmlns:a16="http://schemas.microsoft.com/office/drawing/2014/main" id="{ABFFFE2A-8A2B-4968-A964-8D88CAB008E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095" y="-3092095"/>
            <a:ext cx="4888230" cy="2747010"/>
          </a:xfrm>
          <a:custGeom>
            <a:avLst/>
            <a:gdLst>
              <a:gd name="connsiteX0" fmla="*/ 0 w 4888230"/>
              <a:gd name="connsiteY0" fmla="*/ 0 h 2747010"/>
              <a:gd name="connsiteX1" fmla="*/ 551672 w 4888230"/>
              <a:gd name="connsiteY1" fmla="*/ 0 h 2747010"/>
              <a:gd name="connsiteX2" fmla="*/ 1249990 w 4888230"/>
              <a:gd name="connsiteY2" fmla="*/ 0 h 2747010"/>
              <a:gd name="connsiteX3" fmla="*/ 1850544 w 4888230"/>
              <a:gd name="connsiteY3" fmla="*/ 0 h 2747010"/>
              <a:gd name="connsiteX4" fmla="*/ 2402216 w 4888230"/>
              <a:gd name="connsiteY4" fmla="*/ 0 h 2747010"/>
              <a:gd name="connsiteX5" fmla="*/ 3002770 w 4888230"/>
              <a:gd name="connsiteY5" fmla="*/ 0 h 2747010"/>
              <a:gd name="connsiteX6" fmla="*/ 3701088 w 4888230"/>
              <a:gd name="connsiteY6" fmla="*/ 0 h 2747010"/>
              <a:gd name="connsiteX7" fmla="*/ 4252760 w 4888230"/>
              <a:gd name="connsiteY7" fmla="*/ 0 h 2747010"/>
              <a:gd name="connsiteX8" fmla="*/ 4888230 w 4888230"/>
              <a:gd name="connsiteY8" fmla="*/ 0 h 2747010"/>
              <a:gd name="connsiteX9" fmla="*/ 4888230 w 4888230"/>
              <a:gd name="connsiteY9" fmla="*/ 631812 h 2747010"/>
              <a:gd name="connsiteX10" fmla="*/ 4888230 w 4888230"/>
              <a:gd name="connsiteY10" fmla="*/ 1346035 h 2747010"/>
              <a:gd name="connsiteX11" fmla="*/ 4888230 w 4888230"/>
              <a:gd name="connsiteY11" fmla="*/ 2032787 h 2747010"/>
              <a:gd name="connsiteX12" fmla="*/ 4888230 w 4888230"/>
              <a:gd name="connsiteY12" fmla="*/ 2747010 h 2747010"/>
              <a:gd name="connsiteX13" fmla="*/ 4141029 w 4888230"/>
              <a:gd name="connsiteY13" fmla="*/ 2747010 h 2747010"/>
              <a:gd name="connsiteX14" fmla="*/ 3344946 w 4888230"/>
              <a:gd name="connsiteY14" fmla="*/ 2747010 h 2747010"/>
              <a:gd name="connsiteX15" fmla="*/ 2744392 w 4888230"/>
              <a:gd name="connsiteY15" fmla="*/ 2747010 h 2747010"/>
              <a:gd name="connsiteX16" fmla="*/ 1948309 w 4888230"/>
              <a:gd name="connsiteY16" fmla="*/ 2747010 h 2747010"/>
              <a:gd name="connsiteX17" fmla="*/ 1249990 w 4888230"/>
              <a:gd name="connsiteY17" fmla="*/ 2747010 h 2747010"/>
              <a:gd name="connsiteX18" fmla="*/ 698319 w 4888230"/>
              <a:gd name="connsiteY18" fmla="*/ 2747010 h 2747010"/>
              <a:gd name="connsiteX19" fmla="*/ 0 w 4888230"/>
              <a:gd name="connsiteY19" fmla="*/ 2747010 h 2747010"/>
              <a:gd name="connsiteX20" fmla="*/ 0 w 4888230"/>
              <a:gd name="connsiteY20" fmla="*/ 2115198 h 2747010"/>
              <a:gd name="connsiteX21" fmla="*/ 0 w 4888230"/>
              <a:gd name="connsiteY21" fmla="*/ 1400975 h 2747010"/>
              <a:gd name="connsiteX22" fmla="*/ 0 w 4888230"/>
              <a:gd name="connsiteY22" fmla="*/ 686753 h 2747010"/>
              <a:gd name="connsiteX23" fmla="*/ 0 w 4888230"/>
              <a:gd name="connsiteY23" fmla="*/ 0 h 2747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888230" h="2747010" extrusionOk="0">
                <a:moveTo>
                  <a:pt x="0" y="0"/>
                </a:moveTo>
                <a:cubicBezTo>
                  <a:pt x="216035" y="-16800"/>
                  <a:pt x="277142" y="20045"/>
                  <a:pt x="551672" y="0"/>
                </a:cubicBezTo>
                <a:cubicBezTo>
                  <a:pt x="826202" y="-20045"/>
                  <a:pt x="1038743" y="18179"/>
                  <a:pt x="1249990" y="0"/>
                </a:cubicBezTo>
                <a:cubicBezTo>
                  <a:pt x="1461237" y="-18179"/>
                  <a:pt x="1624800" y="-29937"/>
                  <a:pt x="1850544" y="0"/>
                </a:cubicBezTo>
                <a:cubicBezTo>
                  <a:pt x="2076288" y="29937"/>
                  <a:pt x="2135915" y="-12693"/>
                  <a:pt x="2402216" y="0"/>
                </a:cubicBezTo>
                <a:cubicBezTo>
                  <a:pt x="2668517" y="12693"/>
                  <a:pt x="2839348" y="21549"/>
                  <a:pt x="3002770" y="0"/>
                </a:cubicBezTo>
                <a:cubicBezTo>
                  <a:pt x="3166192" y="-21549"/>
                  <a:pt x="3449675" y="-5708"/>
                  <a:pt x="3701088" y="0"/>
                </a:cubicBezTo>
                <a:cubicBezTo>
                  <a:pt x="3952501" y="5708"/>
                  <a:pt x="4081887" y="21023"/>
                  <a:pt x="4252760" y="0"/>
                </a:cubicBezTo>
                <a:cubicBezTo>
                  <a:pt x="4423633" y="-21023"/>
                  <a:pt x="4717533" y="16099"/>
                  <a:pt x="4888230" y="0"/>
                </a:cubicBezTo>
                <a:cubicBezTo>
                  <a:pt x="4874591" y="198883"/>
                  <a:pt x="4877755" y="415230"/>
                  <a:pt x="4888230" y="631812"/>
                </a:cubicBezTo>
                <a:cubicBezTo>
                  <a:pt x="4898705" y="848394"/>
                  <a:pt x="4890912" y="995211"/>
                  <a:pt x="4888230" y="1346035"/>
                </a:cubicBezTo>
                <a:cubicBezTo>
                  <a:pt x="4885548" y="1696859"/>
                  <a:pt x="4875994" y="1778438"/>
                  <a:pt x="4888230" y="2032787"/>
                </a:cubicBezTo>
                <a:cubicBezTo>
                  <a:pt x="4900466" y="2287136"/>
                  <a:pt x="4860933" y="2448786"/>
                  <a:pt x="4888230" y="2747010"/>
                </a:cubicBezTo>
                <a:cubicBezTo>
                  <a:pt x="4599336" y="2754796"/>
                  <a:pt x="4464136" y="2769659"/>
                  <a:pt x="4141029" y="2747010"/>
                </a:cubicBezTo>
                <a:cubicBezTo>
                  <a:pt x="3817922" y="2724361"/>
                  <a:pt x="3716224" y="2722460"/>
                  <a:pt x="3344946" y="2747010"/>
                </a:cubicBezTo>
                <a:cubicBezTo>
                  <a:pt x="2973668" y="2771560"/>
                  <a:pt x="2894819" y="2760502"/>
                  <a:pt x="2744392" y="2747010"/>
                </a:cubicBezTo>
                <a:cubicBezTo>
                  <a:pt x="2593965" y="2733518"/>
                  <a:pt x="2259605" y="2780253"/>
                  <a:pt x="1948309" y="2747010"/>
                </a:cubicBezTo>
                <a:cubicBezTo>
                  <a:pt x="1637013" y="2713767"/>
                  <a:pt x="1573636" y="2751172"/>
                  <a:pt x="1249990" y="2747010"/>
                </a:cubicBezTo>
                <a:cubicBezTo>
                  <a:pt x="926344" y="2742848"/>
                  <a:pt x="890072" y="2747631"/>
                  <a:pt x="698319" y="2747010"/>
                </a:cubicBezTo>
                <a:cubicBezTo>
                  <a:pt x="506566" y="2746389"/>
                  <a:pt x="189818" y="2730681"/>
                  <a:pt x="0" y="2747010"/>
                </a:cubicBezTo>
                <a:cubicBezTo>
                  <a:pt x="30071" y="2605108"/>
                  <a:pt x="-1429" y="2372111"/>
                  <a:pt x="0" y="2115198"/>
                </a:cubicBezTo>
                <a:cubicBezTo>
                  <a:pt x="1429" y="1858285"/>
                  <a:pt x="-24894" y="1630735"/>
                  <a:pt x="0" y="1400975"/>
                </a:cubicBezTo>
                <a:cubicBezTo>
                  <a:pt x="24894" y="1171215"/>
                  <a:pt x="32806" y="833514"/>
                  <a:pt x="0" y="686753"/>
                </a:cubicBezTo>
                <a:cubicBezTo>
                  <a:pt x="-32806" y="539992"/>
                  <a:pt x="9189" y="250198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238900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31" name="Imagen 30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EBCC2569-5EB2-42D6-B34A-A26DFF4390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1757" y="3958082"/>
            <a:ext cx="4888229" cy="2759709"/>
          </a:xfrm>
          <a:custGeom>
            <a:avLst/>
            <a:gdLst>
              <a:gd name="connsiteX0" fmla="*/ 0 w 4888229"/>
              <a:gd name="connsiteY0" fmla="*/ 0 h 2759709"/>
              <a:gd name="connsiteX1" fmla="*/ 600554 w 4888229"/>
              <a:gd name="connsiteY1" fmla="*/ 0 h 2759709"/>
              <a:gd name="connsiteX2" fmla="*/ 1152225 w 4888229"/>
              <a:gd name="connsiteY2" fmla="*/ 0 h 2759709"/>
              <a:gd name="connsiteX3" fmla="*/ 1703897 w 4888229"/>
              <a:gd name="connsiteY3" fmla="*/ 0 h 2759709"/>
              <a:gd name="connsiteX4" fmla="*/ 2255569 w 4888229"/>
              <a:gd name="connsiteY4" fmla="*/ 0 h 2759709"/>
              <a:gd name="connsiteX5" fmla="*/ 3002769 w 4888229"/>
              <a:gd name="connsiteY5" fmla="*/ 0 h 2759709"/>
              <a:gd name="connsiteX6" fmla="*/ 3749970 w 4888229"/>
              <a:gd name="connsiteY6" fmla="*/ 0 h 2759709"/>
              <a:gd name="connsiteX7" fmla="*/ 4888229 w 4888229"/>
              <a:gd name="connsiteY7" fmla="*/ 0 h 2759709"/>
              <a:gd name="connsiteX8" fmla="*/ 4888229 w 4888229"/>
              <a:gd name="connsiteY8" fmla="*/ 689927 h 2759709"/>
              <a:gd name="connsiteX9" fmla="*/ 4888229 w 4888229"/>
              <a:gd name="connsiteY9" fmla="*/ 1379855 h 2759709"/>
              <a:gd name="connsiteX10" fmla="*/ 4888229 w 4888229"/>
              <a:gd name="connsiteY10" fmla="*/ 2042185 h 2759709"/>
              <a:gd name="connsiteX11" fmla="*/ 4888229 w 4888229"/>
              <a:gd name="connsiteY11" fmla="*/ 2759709 h 2759709"/>
              <a:gd name="connsiteX12" fmla="*/ 4336557 w 4888229"/>
              <a:gd name="connsiteY12" fmla="*/ 2759709 h 2759709"/>
              <a:gd name="connsiteX13" fmla="*/ 3784886 w 4888229"/>
              <a:gd name="connsiteY13" fmla="*/ 2759709 h 2759709"/>
              <a:gd name="connsiteX14" fmla="*/ 2988803 w 4888229"/>
              <a:gd name="connsiteY14" fmla="*/ 2759709 h 2759709"/>
              <a:gd name="connsiteX15" fmla="*/ 2388249 w 4888229"/>
              <a:gd name="connsiteY15" fmla="*/ 2759709 h 2759709"/>
              <a:gd name="connsiteX16" fmla="*/ 1787695 w 4888229"/>
              <a:gd name="connsiteY16" fmla="*/ 2759709 h 2759709"/>
              <a:gd name="connsiteX17" fmla="*/ 1040494 w 4888229"/>
              <a:gd name="connsiteY17" fmla="*/ 2759709 h 2759709"/>
              <a:gd name="connsiteX18" fmla="*/ 0 w 4888229"/>
              <a:gd name="connsiteY18" fmla="*/ 2759709 h 2759709"/>
              <a:gd name="connsiteX19" fmla="*/ 0 w 4888229"/>
              <a:gd name="connsiteY19" fmla="*/ 2014588 h 2759709"/>
              <a:gd name="connsiteX20" fmla="*/ 0 w 4888229"/>
              <a:gd name="connsiteY20" fmla="*/ 1407452 h 2759709"/>
              <a:gd name="connsiteX21" fmla="*/ 0 w 4888229"/>
              <a:gd name="connsiteY21" fmla="*/ 772719 h 2759709"/>
              <a:gd name="connsiteX22" fmla="*/ 0 w 4888229"/>
              <a:gd name="connsiteY22" fmla="*/ 0 h 275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88229" h="2759709" extrusionOk="0">
                <a:moveTo>
                  <a:pt x="0" y="0"/>
                </a:moveTo>
                <a:cubicBezTo>
                  <a:pt x="122082" y="-3993"/>
                  <a:pt x="463422" y="15748"/>
                  <a:pt x="600554" y="0"/>
                </a:cubicBezTo>
                <a:cubicBezTo>
                  <a:pt x="737686" y="-15748"/>
                  <a:pt x="980896" y="-7195"/>
                  <a:pt x="1152225" y="0"/>
                </a:cubicBezTo>
                <a:cubicBezTo>
                  <a:pt x="1323554" y="7195"/>
                  <a:pt x="1592343" y="4835"/>
                  <a:pt x="1703897" y="0"/>
                </a:cubicBezTo>
                <a:cubicBezTo>
                  <a:pt x="1815451" y="-4835"/>
                  <a:pt x="2047298" y="-24012"/>
                  <a:pt x="2255569" y="0"/>
                </a:cubicBezTo>
                <a:cubicBezTo>
                  <a:pt x="2463840" y="24012"/>
                  <a:pt x="2645815" y="-5098"/>
                  <a:pt x="3002769" y="0"/>
                </a:cubicBezTo>
                <a:cubicBezTo>
                  <a:pt x="3359723" y="5098"/>
                  <a:pt x="3502714" y="-16641"/>
                  <a:pt x="3749970" y="0"/>
                </a:cubicBezTo>
                <a:cubicBezTo>
                  <a:pt x="3997226" y="16641"/>
                  <a:pt x="4541841" y="37486"/>
                  <a:pt x="4888229" y="0"/>
                </a:cubicBezTo>
                <a:cubicBezTo>
                  <a:pt x="4890914" y="315617"/>
                  <a:pt x="4914261" y="524171"/>
                  <a:pt x="4888229" y="689927"/>
                </a:cubicBezTo>
                <a:cubicBezTo>
                  <a:pt x="4862197" y="855683"/>
                  <a:pt x="4898284" y="1158649"/>
                  <a:pt x="4888229" y="1379855"/>
                </a:cubicBezTo>
                <a:cubicBezTo>
                  <a:pt x="4878174" y="1601061"/>
                  <a:pt x="4860063" y="1711417"/>
                  <a:pt x="4888229" y="2042185"/>
                </a:cubicBezTo>
                <a:cubicBezTo>
                  <a:pt x="4916396" y="2372953"/>
                  <a:pt x="4904794" y="2571564"/>
                  <a:pt x="4888229" y="2759709"/>
                </a:cubicBezTo>
                <a:cubicBezTo>
                  <a:pt x="4743461" y="2778652"/>
                  <a:pt x="4528981" y="2774620"/>
                  <a:pt x="4336557" y="2759709"/>
                </a:cubicBezTo>
                <a:cubicBezTo>
                  <a:pt x="4144133" y="2744798"/>
                  <a:pt x="3922533" y="2785589"/>
                  <a:pt x="3784886" y="2759709"/>
                </a:cubicBezTo>
                <a:cubicBezTo>
                  <a:pt x="3647239" y="2733829"/>
                  <a:pt x="3250476" y="2770982"/>
                  <a:pt x="2988803" y="2759709"/>
                </a:cubicBezTo>
                <a:cubicBezTo>
                  <a:pt x="2727130" y="2748436"/>
                  <a:pt x="2585082" y="2735187"/>
                  <a:pt x="2388249" y="2759709"/>
                </a:cubicBezTo>
                <a:cubicBezTo>
                  <a:pt x="2191416" y="2784231"/>
                  <a:pt x="2014546" y="2773810"/>
                  <a:pt x="1787695" y="2759709"/>
                </a:cubicBezTo>
                <a:cubicBezTo>
                  <a:pt x="1560844" y="2745608"/>
                  <a:pt x="1225735" y="2728896"/>
                  <a:pt x="1040494" y="2759709"/>
                </a:cubicBezTo>
                <a:cubicBezTo>
                  <a:pt x="855253" y="2790522"/>
                  <a:pt x="499106" y="2772324"/>
                  <a:pt x="0" y="2759709"/>
                </a:cubicBezTo>
                <a:cubicBezTo>
                  <a:pt x="31696" y="2428066"/>
                  <a:pt x="-32193" y="2243118"/>
                  <a:pt x="0" y="2014588"/>
                </a:cubicBezTo>
                <a:cubicBezTo>
                  <a:pt x="32193" y="1786058"/>
                  <a:pt x="28948" y="1686278"/>
                  <a:pt x="0" y="1407452"/>
                </a:cubicBezTo>
                <a:cubicBezTo>
                  <a:pt x="-28948" y="1128626"/>
                  <a:pt x="28441" y="1056474"/>
                  <a:pt x="0" y="772719"/>
                </a:cubicBezTo>
                <a:cubicBezTo>
                  <a:pt x="-28441" y="488964"/>
                  <a:pt x="13378" y="19619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3569426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33" name="Imagen 3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6F53FF3F-3B69-4F3C-8E7E-D77AC9BDA92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71" y="7575729"/>
            <a:ext cx="4888229" cy="2738119"/>
          </a:xfrm>
          <a:custGeom>
            <a:avLst/>
            <a:gdLst>
              <a:gd name="connsiteX0" fmla="*/ 0 w 4888229"/>
              <a:gd name="connsiteY0" fmla="*/ 0 h 2738119"/>
              <a:gd name="connsiteX1" fmla="*/ 649436 w 4888229"/>
              <a:gd name="connsiteY1" fmla="*/ 0 h 2738119"/>
              <a:gd name="connsiteX2" fmla="*/ 1298872 w 4888229"/>
              <a:gd name="connsiteY2" fmla="*/ 0 h 2738119"/>
              <a:gd name="connsiteX3" fmla="*/ 2094955 w 4888229"/>
              <a:gd name="connsiteY3" fmla="*/ 0 h 2738119"/>
              <a:gd name="connsiteX4" fmla="*/ 2695509 w 4888229"/>
              <a:gd name="connsiteY4" fmla="*/ 0 h 2738119"/>
              <a:gd name="connsiteX5" fmla="*/ 3393828 w 4888229"/>
              <a:gd name="connsiteY5" fmla="*/ 0 h 2738119"/>
              <a:gd name="connsiteX6" fmla="*/ 3945499 w 4888229"/>
              <a:gd name="connsiteY6" fmla="*/ 0 h 2738119"/>
              <a:gd name="connsiteX7" fmla="*/ 4888229 w 4888229"/>
              <a:gd name="connsiteY7" fmla="*/ 0 h 2738119"/>
              <a:gd name="connsiteX8" fmla="*/ 4888229 w 4888229"/>
              <a:gd name="connsiteY8" fmla="*/ 711911 h 2738119"/>
              <a:gd name="connsiteX9" fmla="*/ 4888229 w 4888229"/>
              <a:gd name="connsiteY9" fmla="*/ 1314297 h 2738119"/>
              <a:gd name="connsiteX10" fmla="*/ 4888229 w 4888229"/>
              <a:gd name="connsiteY10" fmla="*/ 1971446 h 2738119"/>
              <a:gd name="connsiteX11" fmla="*/ 4888229 w 4888229"/>
              <a:gd name="connsiteY11" fmla="*/ 2738119 h 2738119"/>
              <a:gd name="connsiteX12" fmla="*/ 4092146 w 4888229"/>
              <a:gd name="connsiteY12" fmla="*/ 2738119 h 2738119"/>
              <a:gd name="connsiteX13" fmla="*/ 3491592 w 4888229"/>
              <a:gd name="connsiteY13" fmla="*/ 2738119 h 2738119"/>
              <a:gd name="connsiteX14" fmla="*/ 2744391 w 4888229"/>
              <a:gd name="connsiteY14" fmla="*/ 2738119 h 2738119"/>
              <a:gd name="connsiteX15" fmla="*/ 2094955 w 4888229"/>
              <a:gd name="connsiteY15" fmla="*/ 2738119 h 2738119"/>
              <a:gd name="connsiteX16" fmla="*/ 1298872 w 4888229"/>
              <a:gd name="connsiteY16" fmla="*/ 2738119 h 2738119"/>
              <a:gd name="connsiteX17" fmla="*/ 0 w 4888229"/>
              <a:gd name="connsiteY17" fmla="*/ 2738119 h 2738119"/>
              <a:gd name="connsiteX18" fmla="*/ 0 w 4888229"/>
              <a:gd name="connsiteY18" fmla="*/ 2080970 h 2738119"/>
              <a:gd name="connsiteX19" fmla="*/ 0 w 4888229"/>
              <a:gd name="connsiteY19" fmla="*/ 1478584 h 2738119"/>
              <a:gd name="connsiteX20" fmla="*/ 0 w 4888229"/>
              <a:gd name="connsiteY20" fmla="*/ 739292 h 2738119"/>
              <a:gd name="connsiteX21" fmla="*/ 0 w 4888229"/>
              <a:gd name="connsiteY21" fmla="*/ 0 h 273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88229" h="2738119" extrusionOk="0">
                <a:moveTo>
                  <a:pt x="0" y="0"/>
                </a:moveTo>
                <a:cubicBezTo>
                  <a:pt x="236894" y="-11355"/>
                  <a:pt x="379449" y="-6723"/>
                  <a:pt x="649436" y="0"/>
                </a:cubicBezTo>
                <a:cubicBezTo>
                  <a:pt x="919423" y="6723"/>
                  <a:pt x="1134722" y="20028"/>
                  <a:pt x="1298872" y="0"/>
                </a:cubicBezTo>
                <a:cubicBezTo>
                  <a:pt x="1463022" y="-20028"/>
                  <a:pt x="1866276" y="-28377"/>
                  <a:pt x="2094955" y="0"/>
                </a:cubicBezTo>
                <a:cubicBezTo>
                  <a:pt x="2323634" y="28377"/>
                  <a:pt x="2566503" y="-1898"/>
                  <a:pt x="2695509" y="0"/>
                </a:cubicBezTo>
                <a:cubicBezTo>
                  <a:pt x="2824515" y="1898"/>
                  <a:pt x="3102905" y="-8775"/>
                  <a:pt x="3393828" y="0"/>
                </a:cubicBezTo>
                <a:cubicBezTo>
                  <a:pt x="3684751" y="8775"/>
                  <a:pt x="3696335" y="20942"/>
                  <a:pt x="3945499" y="0"/>
                </a:cubicBezTo>
                <a:cubicBezTo>
                  <a:pt x="4194663" y="-20942"/>
                  <a:pt x="4443922" y="-42048"/>
                  <a:pt x="4888229" y="0"/>
                </a:cubicBezTo>
                <a:cubicBezTo>
                  <a:pt x="4870271" y="198927"/>
                  <a:pt x="4860193" y="459992"/>
                  <a:pt x="4888229" y="711911"/>
                </a:cubicBezTo>
                <a:cubicBezTo>
                  <a:pt x="4916265" y="963830"/>
                  <a:pt x="4879817" y="1049799"/>
                  <a:pt x="4888229" y="1314297"/>
                </a:cubicBezTo>
                <a:cubicBezTo>
                  <a:pt x="4896641" y="1578795"/>
                  <a:pt x="4874313" y="1808293"/>
                  <a:pt x="4888229" y="1971446"/>
                </a:cubicBezTo>
                <a:cubicBezTo>
                  <a:pt x="4902145" y="2134599"/>
                  <a:pt x="4861035" y="2558518"/>
                  <a:pt x="4888229" y="2738119"/>
                </a:cubicBezTo>
                <a:cubicBezTo>
                  <a:pt x="4507440" y="2771559"/>
                  <a:pt x="4335399" y="2714179"/>
                  <a:pt x="4092146" y="2738119"/>
                </a:cubicBezTo>
                <a:cubicBezTo>
                  <a:pt x="3848893" y="2762059"/>
                  <a:pt x="3757364" y="2727622"/>
                  <a:pt x="3491592" y="2738119"/>
                </a:cubicBezTo>
                <a:cubicBezTo>
                  <a:pt x="3225820" y="2748616"/>
                  <a:pt x="2918316" y="2766625"/>
                  <a:pt x="2744391" y="2738119"/>
                </a:cubicBezTo>
                <a:cubicBezTo>
                  <a:pt x="2570466" y="2709613"/>
                  <a:pt x="2226562" y="2747037"/>
                  <a:pt x="2094955" y="2738119"/>
                </a:cubicBezTo>
                <a:cubicBezTo>
                  <a:pt x="1963348" y="2729201"/>
                  <a:pt x="1549186" y="2762640"/>
                  <a:pt x="1298872" y="2738119"/>
                </a:cubicBezTo>
                <a:cubicBezTo>
                  <a:pt x="1048558" y="2713598"/>
                  <a:pt x="550357" y="2750850"/>
                  <a:pt x="0" y="2738119"/>
                </a:cubicBezTo>
                <a:cubicBezTo>
                  <a:pt x="27363" y="2532819"/>
                  <a:pt x="5007" y="2397670"/>
                  <a:pt x="0" y="2080970"/>
                </a:cubicBezTo>
                <a:cubicBezTo>
                  <a:pt x="-5007" y="1764270"/>
                  <a:pt x="-900" y="1667087"/>
                  <a:pt x="0" y="1478584"/>
                </a:cubicBezTo>
                <a:cubicBezTo>
                  <a:pt x="900" y="1290081"/>
                  <a:pt x="29830" y="986741"/>
                  <a:pt x="0" y="739292"/>
                </a:cubicBezTo>
                <a:cubicBezTo>
                  <a:pt x="-29830" y="491843"/>
                  <a:pt x="-8081" y="31207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67574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529625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0" y="770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2667474" cy="6869974"/>
          </a:xfrm>
          <a:custGeom>
            <a:avLst/>
            <a:gdLst>
              <a:gd name="connsiteX0" fmla="*/ 0 w 12667474"/>
              <a:gd name="connsiteY0" fmla="*/ 0 h 6869974"/>
              <a:gd name="connsiteX1" fmla="*/ 793384 w 12667474"/>
              <a:gd name="connsiteY1" fmla="*/ 0 h 6869974"/>
              <a:gd name="connsiteX2" fmla="*/ 1713443 w 12667474"/>
              <a:gd name="connsiteY2" fmla="*/ 0 h 6869974"/>
              <a:gd name="connsiteX3" fmla="*/ 2506826 w 12667474"/>
              <a:gd name="connsiteY3" fmla="*/ 0 h 6869974"/>
              <a:gd name="connsiteX4" fmla="*/ 2793511 w 12667474"/>
              <a:gd name="connsiteY4" fmla="*/ 0 h 6869974"/>
              <a:gd name="connsiteX5" fmla="*/ 3333546 w 12667474"/>
              <a:gd name="connsiteY5" fmla="*/ 0 h 6869974"/>
              <a:gd name="connsiteX6" fmla="*/ 3873580 w 12667474"/>
              <a:gd name="connsiteY6" fmla="*/ 0 h 6869974"/>
              <a:gd name="connsiteX7" fmla="*/ 4286940 w 12667474"/>
              <a:gd name="connsiteY7" fmla="*/ 0 h 6869974"/>
              <a:gd name="connsiteX8" fmla="*/ 4953649 w 12667474"/>
              <a:gd name="connsiteY8" fmla="*/ 0 h 6869974"/>
              <a:gd name="connsiteX9" fmla="*/ 5493683 w 12667474"/>
              <a:gd name="connsiteY9" fmla="*/ 0 h 6869974"/>
              <a:gd name="connsiteX10" fmla="*/ 5780368 w 12667474"/>
              <a:gd name="connsiteY10" fmla="*/ 0 h 6869974"/>
              <a:gd name="connsiteX11" fmla="*/ 6320403 w 12667474"/>
              <a:gd name="connsiteY11" fmla="*/ 0 h 6869974"/>
              <a:gd name="connsiteX12" fmla="*/ 6733762 w 12667474"/>
              <a:gd name="connsiteY12" fmla="*/ 0 h 6869974"/>
              <a:gd name="connsiteX13" fmla="*/ 7653821 w 12667474"/>
              <a:gd name="connsiteY13" fmla="*/ 0 h 6869974"/>
              <a:gd name="connsiteX14" fmla="*/ 8320530 w 12667474"/>
              <a:gd name="connsiteY14" fmla="*/ 0 h 6869974"/>
              <a:gd name="connsiteX15" fmla="*/ 8987239 w 12667474"/>
              <a:gd name="connsiteY15" fmla="*/ 0 h 6869974"/>
              <a:gd name="connsiteX16" fmla="*/ 9907298 w 12667474"/>
              <a:gd name="connsiteY16" fmla="*/ 0 h 6869974"/>
              <a:gd name="connsiteX17" fmla="*/ 10700682 w 12667474"/>
              <a:gd name="connsiteY17" fmla="*/ 0 h 6869974"/>
              <a:gd name="connsiteX18" fmla="*/ 10987367 w 12667474"/>
              <a:gd name="connsiteY18" fmla="*/ 0 h 6869974"/>
              <a:gd name="connsiteX19" fmla="*/ 11400727 w 12667474"/>
              <a:gd name="connsiteY19" fmla="*/ 0 h 6869974"/>
              <a:gd name="connsiteX20" fmla="*/ 11687412 w 12667474"/>
              <a:gd name="connsiteY20" fmla="*/ 0 h 6869974"/>
              <a:gd name="connsiteX21" fmla="*/ 12667474 w 12667474"/>
              <a:gd name="connsiteY21" fmla="*/ 0 h 6869974"/>
              <a:gd name="connsiteX22" fmla="*/ 12667474 w 12667474"/>
              <a:gd name="connsiteY22" fmla="*/ 824397 h 6869974"/>
              <a:gd name="connsiteX23" fmla="*/ 12667474 w 12667474"/>
              <a:gd name="connsiteY23" fmla="*/ 1373995 h 6869974"/>
              <a:gd name="connsiteX24" fmla="*/ 12667474 w 12667474"/>
              <a:gd name="connsiteY24" fmla="*/ 1923593 h 6869974"/>
              <a:gd name="connsiteX25" fmla="*/ 12667474 w 12667474"/>
              <a:gd name="connsiteY25" fmla="*/ 2679290 h 6869974"/>
              <a:gd name="connsiteX26" fmla="*/ 12667474 w 12667474"/>
              <a:gd name="connsiteY26" fmla="*/ 3503687 h 6869974"/>
              <a:gd name="connsiteX27" fmla="*/ 12667474 w 12667474"/>
              <a:gd name="connsiteY27" fmla="*/ 4259384 h 6869974"/>
              <a:gd name="connsiteX28" fmla="*/ 12667474 w 12667474"/>
              <a:gd name="connsiteY28" fmla="*/ 5083781 h 6869974"/>
              <a:gd name="connsiteX29" fmla="*/ 12667474 w 12667474"/>
              <a:gd name="connsiteY29" fmla="*/ 5770778 h 6869974"/>
              <a:gd name="connsiteX30" fmla="*/ 12667474 w 12667474"/>
              <a:gd name="connsiteY30" fmla="*/ 6869974 h 6869974"/>
              <a:gd name="connsiteX31" fmla="*/ 12254114 w 12667474"/>
              <a:gd name="connsiteY31" fmla="*/ 6869974 h 6869974"/>
              <a:gd name="connsiteX32" fmla="*/ 11334056 w 12667474"/>
              <a:gd name="connsiteY32" fmla="*/ 6869974 h 6869974"/>
              <a:gd name="connsiteX33" fmla="*/ 11047371 w 12667474"/>
              <a:gd name="connsiteY33" fmla="*/ 6869974 h 6869974"/>
              <a:gd name="connsiteX34" fmla="*/ 10127312 w 12667474"/>
              <a:gd name="connsiteY34" fmla="*/ 6869974 h 6869974"/>
              <a:gd name="connsiteX35" fmla="*/ 9587278 w 12667474"/>
              <a:gd name="connsiteY35" fmla="*/ 6869974 h 6869974"/>
              <a:gd name="connsiteX36" fmla="*/ 9173918 w 12667474"/>
              <a:gd name="connsiteY36" fmla="*/ 6869974 h 6869974"/>
              <a:gd name="connsiteX37" fmla="*/ 8760558 w 12667474"/>
              <a:gd name="connsiteY37" fmla="*/ 6869974 h 6869974"/>
              <a:gd name="connsiteX38" fmla="*/ 8473873 w 12667474"/>
              <a:gd name="connsiteY38" fmla="*/ 6869974 h 6869974"/>
              <a:gd name="connsiteX39" fmla="*/ 8187188 w 12667474"/>
              <a:gd name="connsiteY39" fmla="*/ 6869974 h 6869974"/>
              <a:gd name="connsiteX40" fmla="*/ 7267130 w 12667474"/>
              <a:gd name="connsiteY40" fmla="*/ 6869974 h 6869974"/>
              <a:gd name="connsiteX41" fmla="*/ 6473746 w 12667474"/>
              <a:gd name="connsiteY41" fmla="*/ 6869974 h 6869974"/>
              <a:gd name="connsiteX42" fmla="*/ 5807037 w 12667474"/>
              <a:gd name="connsiteY42" fmla="*/ 6869974 h 6869974"/>
              <a:gd name="connsiteX43" fmla="*/ 5393677 w 12667474"/>
              <a:gd name="connsiteY43" fmla="*/ 6869974 h 6869974"/>
              <a:gd name="connsiteX44" fmla="*/ 4473618 w 12667474"/>
              <a:gd name="connsiteY44" fmla="*/ 6869974 h 6869974"/>
              <a:gd name="connsiteX45" fmla="*/ 4186934 w 12667474"/>
              <a:gd name="connsiteY45" fmla="*/ 6869974 h 6869974"/>
              <a:gd name="connsiteX46" fmla="*/ 3393550 w 12667474"/>
              <a:gd name="connsiteY46" fmla="*/ 6869974 h 6869974"/>
              <a:gd name="connsiteX47" fmla="*/ 2980190 w 12667474"/>
              <a:gd name="connsiteY47" fmla="*/ 6869974 h 6869974"/>
              <a:gd name="connsiteX48" fmla="*/ 2186806 w 12667474"/>
              <a:gd name="connsiteY48" fmla="*/ 6869974 h 6869974"/>
              <a:gd name="connsiteX49" fmla="*/ 1646772 w 12667474"/>
              <a:gd name="connsiteY49" fmla="*/ 6869974 h 6869974"/>
              <a:gd name="connsiteX50" fmla="*/ 1106737 w 12667474"/>
              <a:gd name="connsiteY50" fmla="*/ 6869974 h 6869974"/>
              <a:gd name="connsiteX51" fmla="*/ 0 w 12667474"/>
              <a:gd name="connsiteY51" fmla="*/ 6869974 h 6869974"/>
              <a:gd name="connsiteX52" fmla="*/ 0 w 12667474"/>
              <a:gd name="connsiteY52" fmla="*/ 6389076 h 6869974"/>
              <a:gd name="connsiteX53" fmla="*/ 0 w 12667474"/>
              <a:gd name="connsiteY53" fmla="*/ 5633379 h 6869974"/>
              <a:gd name="connsiteX54" fmla="*/ 0 w 12667474"/>
              <a:gd name="connsiteY54" fmla="*/ 4808982 h 6869974"/>
              <a:gd name="connsiteX55" fmla="*/ 0 w 12667474"/>
              <a:gd name="connsiteY55" fmla="*/ 4121984 h 6869974"/>
              <a:gd name="connsiteX56" fmla="*/ 0 w 12667474"/>
              <a:gd name="connsiteY56" fmla="*/ 3572386 h 6869974"/>
              <a:gd name="connsiteX57" fmla="*/ 0 w 12667474"/>
              <a:gd name="connsiteY57" fmla="*/ 3091488 h 6869974"/>
              <a:gd name="connsiteX58" fmla="*/ 0 w 12667474"/>
              <a:gd name="connsiteY58" fmla="*/ 2473191 h 6869974"/>
              <a:gd name="connsiteX59" fmla="*/ 0 w 12667474"/>
              <a:gd name="connsiteY59" fmla="*/ 1923593 h 6869974"/>
              <a:gd name="connsiteX60" fmla="*/ 0 w 12667474"/>
              <a:gd name="connsiteY60" fmla="*/ 1167896 h 6869974"/>
              <a:gd name="connsiteX61" fmla="*/ 0 w 12667474"/>
              <a:gd name="connsiteY61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667474" h="6869974" fill="none" extrusionOk="0">
                <a:moveTo>
                  <a:pt x="0" y="0"/>
                </a:moveTo>
                <a:cubicBezTo>
                  <a:pt x="200167" y="3636"/>
                  <a:pt x="536791" y="23323"/>
                  <a:pt x="793384" y="0"/>
                </a:cubicBezTo>
                <a:cubicBezTo>
                  <a:pt x="1049977" y="-23323"/>
                  <a:pt x="1295005" y="-41052"/>
                  <a:pt x="1713443" y="0"/>
                </a:cubicBezTo>
                <a:cubicBezTo>
                  <a:pt x="2131881" y="41052"/>
                  <a:pt x="2148683" y="7315"/>
                  <a:pt x="2506826" y="0"/>
                </a:cubicBezTo>
                <a:cubicBezTo>
                  <a:pt x="2864969" y="-7315"/>
                  <a:pt x="2663205" y="3669"/>
                  <a:pt x="2793511" y="0"/>
                </a:cubicBezTo>
                <a:cubicBezTo>
                  <a:pt x="2923817" y="-3669"/>
                  <a:pt x="3109929" y="5151"/>
                  <a:pt x="3333546" y="0"/>
                </a:cubicBezTo>
                <a:cubicBezTo>
                  <a:pt x="3557164" y="-5151"/>
                  <a:pt x="3652301" y="25036"/>
                  <a:pt x="3873580" y="0"/>
                </a:cubicBezTo>
                <a:cubicBezTo>
                  <a:pt x="4094859" y="-25036"/>
                  <a:pt x="4173486" y="-12608"/>
                  <a:pt x="4286940" y="0"/>
                </a:cubicBezTo>
                <a:cubicBezTo>
                  <a:pt x="4400394" y="12608"/>
                  <a:pt x="4795912" y="10497"/>
                  <a:pt x="4953649" y="0"/>
                </a:cubicBezTo>
                <a:cubicBezTo>
                  <a:pt x="5111386" y="-10497"/>
                  <a:pt x="5272118" y="-17384"/>
                  <a:pt x="5493683" y="0"/>
                </a:cubicBezTo>
                <a:cubicBezTo>
                  <a:pt x="5715248" y="17384"/>
                  <a:pt x="5689053" y="7694"/>
                  <a:pt x="5780368" y="0"/>
                </a:cubicBezTo>
                <a:cubicBezTo>
                  <a:pt x="5871683" y="-7694"/>
                  <a:pt x="6051373" y="-15092"/>
                  <a:pt x="6320403" y="0"/>
                </a:cubicBezTo>
                <a:cubicBezTo>
                  <a:pt x="6589433" y="15092"/>
                  <a:pt x="6614006" y="8539"/>
                  <a:pt x="6733762" y="0"/>
                </a:cubicBezTo>
                <a:cubicBezTo>
                  <a:pt x="6853518" y="-8539"/>
                  <a:pt x="7364168" y="10847"/>
                  <a:pt x="7653821" y="0"/>
                </a:cubicBezTo>
                <a:cubicBezTo>
                  <a:pt x="7943474" y="-10847"/>
                  <a:pt x="8097541" y="17578"/>
                  <a:pt x="8320530" y="0"/>
                </a:cubicBezTo>
                <a:cubicBezTo>
                  <a:pt x="8543519" y="-17578"/>
                  <a:pt x="8772582" y="13439"/>
                  <a:pt x="8987239" y="0"/>
                </a:cubicBezTo>
                <a:cubicBezTo>
                  <a:pt x="9201896" y="-13439"/>
                  <a:pt x="9612178" y="21771"/>
                  <a:pt x="9907298" y="0"/>
                </a:cubicBezTo>
                <a:cubicBezTo>
                  <a:pt x="10202418" y="-21771"/>
                  <a:pt x="10309034" y="36562"/>
                  <a:pt x="10700682" y="0"/>
                </a:cubicBezTo>
                <a:cubicBezTo>
                  <a:pt x="11092330" y="-36562"/>
                  <a:pt x="10858435" y="-1883"/>
                  <a:pt x="10987367" y="0"/>
                </a:cubicBezTo>
                <a:cubicBezTo>
                  <a:pt x="11116300" y="1883"/>
                  <a:pt x="11210622" y="-17977"/>
                  <a:pt x="11400727" y="0"/>
                </a:cubicBezTo>
                <a:cubicBezTo>
                  <a:pt x="11590832" y="17977"/>
                  <a:pt x="11601729" y="-10941"/>
                  <a:pt x="11687412" y="0"/>
                </a:cubicBezTo>
                <a:cubicBezTo>
                  <a:pt x="11773095" y="10941"/>
                  <a:pt x="12410544" y="20662"/>
                  <a:pt x="12667474" y="0"/>
                </a:cubicBezTo>
                <a:cubicBezTo>
                  <a:pt x="12673605" y="221232"/>
                  <a:pt x="12641991" y="588476"/>
                  <a:pt x="12667474" y="824397"/>
                </a:cubicBezTo>
                <a:cubicBezTo>
                  <a:pt x="12692957" y="1060318"/>
                  <a:pt x="12660544" y="1228946"/>
                  <a:pt x="12667474" y="1373995"/>
                </a:cubicBezTo>
                <a:cubicBezTo>
                  <a:pt x="12674404" y="1519044"/>
                  <a:pt x="12668078" y="1709793"/>
                  <a:pt x="12667474" y="1923593"/>
                </a:cubicBezTo>
                <a:cubicBezTo>
                  <a:pt x="12666870" y="2137393"/>
                  <a:pt x="12664026" y="2336342"/>
                  <a:pt x="12667474" y="2679290"/>
                </a:cubicBezTo>
                <a:cubicBezTo>
                  <a:pt x="12670922" y="3022238"/>
                  <a:pt x="12696107" y="3293494"/>
                  <a:pt x="12667474" y="3503687"/>
                </a:cubicBezTo>
                <a:cubicBezTo>
                  <a:pt x="12638841" y="3713880"/>
                  <a:pt x="12702338" y="3987184"/>
                  <a:pt x="12667474" y="4259384"/>
                </a:cubicBezTo>
                <a:cubicBezTo>
                  <a:pt x="12632610" y="4531584"/>
                  <a:pt x="12642641" y="4775648"/>
                  <a:pt x="12667474" y="5083781"/>
                </a:cubicBezTo>
                <a:cubicBezTo>
                  <a:pt x="12692307" y="5391914"/>
                  <a:pt x="12697755" y="5541407"/>
                  <a:pt x="12667474" y="5770778"/>
                </a:cubicBezTo>
                <a:cubicBezTo>
                  <a:pt x="12637193" y="6000149"/>
                  <a:pt x="12614875" y="6341843"/>
                  <a:pt x="12667474" y="6869974"/>
                </a:cubicBezTo>
                <a:cubicBezTo>
                  <a:pt x="12552798" y="6860925"/>
                  <a:pt x="12395756" y="6879147"/>
                  <a:pt x="12254114" y="6869974"/>
                </a:cubicBezTo>
                <a:cubicBezTo>
                  <a:pt x="12112472" y="6860801"/>
                  <a:pt x="11629542" y="6876602"/>
                  <a:pt x="11334056" y="6869974"/>
                </a:cubicBezTo>
                <a:cubicBezTo>
                  <a:pt x="11038570" y="6863346"/>
                  <a:pt x="11136163" y="6860989"/>
                  <a:pt x="11047371" y="6869974"/>
                </a:cubicBezTo>
                <a:cubicBezTo>
                  <a:pt x="10958579" y="6878959"/>
                  <a:pt x="10368599" y="6877639"/>
                  <a:pt x="10127312" y="6869974"/>
                </a:cubicBezTo>
                <a:cubicBezTo>
                  <a:pt x="9886025" y="6862309"/>
                  <a:pt x="9780061" y="6886367"/>
                  <a:pt x="9587278" y="6869974"/>
                </a:cubicBezTo>
                <a:cubicBezTo>
                  <a:pt x="9394495" y="6853581"/>
                  <a:pt x="9311218" y="6856046"/>
                  <a:pt x="9173918" y="6869974"/>
                </a:cubicBezTo>
                <a:cubicBezTo>
                  <a:pt x="9036618" y="6883902"/>
                  <a:pt x="8885580" y="6864156"/>
                  <a:pt x="8760558" y="6869974"/>
                </a:cubicBezTo>
                <a:cubicBezTo>
                  <a:pt x="8635536" y="6875792"/>
                  <a:pt x="8562885" y="6858106"/>
                  <a:pt x="8473873" y="6869974"/>
                </a:cubicBezTo>
                <a:cubicBezTo>
                  <a:pt x="8384862" y="6881842"/>
                  <a:pt x="8304990" y="6866861"/>
                  <a:pt x="8187188" y="6869974"/>
                </a:cubicBezTo>
                <a:cubicBezTo>
                  <a:pt x="8069387" y="6873087"/>
                  <a:pt x="7543786" y="6902519"/>
                  <a:pt x="7267130" y="6869974"/>
                </a:cubicBezTo>
                <a:cubicBezTo>
                  <a:pt x="6990474" y="6837429"/>
                  <a:pt x="6704948" y="6833091"/>
                  <a:pt x="6473746" y="6869974"/>
                </a:cubicBezTo>
                <a:cubicBezTo>
                  <a:pt x="6242544" y="6906857"/>
                  <a:pt x="6062311" y="6901338"/>
                  <a:pt x="5807037" y="6869974"/>
                </a:cubicBezTo>
                <a:cubicBezTo>
                  <a:pt x="5551763" y="6838610"/>
                  <a:pt x="5543786" y="6862071"/>
                  <a:pt x="5393677" y="6869974"/>
                </a:cubicBezTo>
                <a:cubicBezTo>
                  <a:pt x="5243568" y="6877877"/>
                  <a:pt x="4822025" y="6837627"/>
                  <a:pt x="4473618" y="6869974"/>
                </a:cubicBezTo>
                <a:cubicBezTo>
                  <a:pt x="4125211" y="6902321"/>
                  <a:pt x="4286605" y="6878804"/>
                  <a:pt x="4186934" y="6869974"/>
                </a:cubicBezTo>
                <a:cubicBezTo>
                  <a:pt x="4087263" y="6861144"/>
                  <a:pt x="3709436" y="6856969"/>
                  <a:pt x="3393550" y="6869974"/>
                </a:cubicBezTo>
                <a:cubicBezTo>
                  <a:pt x="3077664" y="6882979"/>
                  <a:pt x="3069088" y="6860805"/>
                  <a:pt x="2980190" y="6869974"/>
                </a:cubicBezTo>
                <a:cubicBezTo>
                  <a:pt x="2891292" y="6879143"/>
                  <a:pt x="2555165" y="6873798"/>
                  <a:pt x="2186806" y="6869974"/>
                </a:cubicBezTo>
                <a:cubicBezTo>
                  <a:pt x="1818447" y="6866150"/>
                  <a:pt x="1817778" y="6849351"/>
                  <a:pt x="1646772" y="6869974"/>
                </a:cubicBezTo>
                <a:cubicBezTo>
                  <a:pt x="1475766" y="6890597"/>
                  <a:pt x="1265580" y="6887214"/>
                  <a:pt x="1106737" y="6869974"/>
                </a:cubicBezTo>
                <a:cubicBezTo>
                  <a:pt x="947895" y="6852734"/>
                  <a:pt x="411960" y="6874899"/>
                  <a:pt x="0" y="6869974"/>
                </a:cubicBezTo>
                <a:cubicBezTo>
                  <a:pt x="-16378" y="6750943"/>
                  <a:pt x="-23961" y="6583338"/>
                  <a:pt x="0" y="6389076"/>
                </a:cubicBezTo>
                <a:cubicBezTo>
                  <a:pt x="23961" y="6194814"/>
                  <a:pt x="1998" y="5897631"/>
                  <a:pt x="0" y="5633379"/>
                </a:cubicBezTo>
                <a:cubicBezTo>
                  <a:pt x="-1998" y="5369127"/>
                  <a:pt x="-6706" y="5087446"/>
                  <a:pt x="0" y="4808982"/>
                </a:cubicBezTo>
                <a:cubicBezTo>
                  <a:pt x="6706" y="4530518"/>
                  <a:pt x="-875" y="4352683"/>
                  <a:pt x="0" y="4121984"/>
                </a:cubicBezTo>
                <a:cubicBezTo>
                  <a:pt x="875" y="3891285"/>
                  <a:pt x="-25687" y="3753668"/>
                  <a:pt x="0" y="3572386"/>
                </a:cubicBezTo>
                <a:cubicBezTo>
                  <a:pt x="25687" y="3391104"/>
                  <a:pt x="1104" y="3312619"/>
                  <a:pt x="0" y="3091488"/>
                </a:cubicBezTo>
                <a:cubicBezTo>
                  <a:pt x="-1104" y="2870357"/>
                  <a:pt x="-1026" y="2764512"/>
                  <a:pt x="0" y="2473191"/>
                </a:cubicBezTo>
                <a:cubicBezTo>
                  <a:pt x="1026" y="2181870"/>
                  <a:pt x="-13018" y="2184642"/>
                  <a:pt x="0" y="1923593"/>
                </a:cubicBezTo>
                <a:cubicBezTo>
                  <a:pt x="13018" y="1662544"/>
                  <a:pt x="7034" y="1497817"/>
                  <a:pt x="0" y="1167896"/>
                </a:cubicBezTo>
                <a:cubicBezTo>
                  <a:pt x="-7034" y="837975"/>
                  <a:pt x="-22363" y="236597"/>
                  <a:pt x="0" y="0"/>
                </a:cubicBezTo>
                <a:close/>
              </a:path>
              <a:path w="12667474" h="6869974" stroke="0" extrusionOk="0">
                <a:moveTo>
                  <a:pt x="0" y="0"/>
                </a:moveTo>
                <a:cubicBezTo>
                  <a:pt x="202825" y="-9997"/>
                  <a:pt x="301086" y="-5942"/>
                  <a:pt x="540034" y="0"/>
                </a:cubicBezTo>
                <a:cubicBezTo>
                  <a:pt x="778982" y="5942"/>
                  <a:pt x="713751" y="8695"/>
                  <a:pt x="826719" y="0"/>
                </a:cubicBezTo>
                <a:cubicBezTo>
                  <a:pt x="939688" y="-8695"/>
                  <a:pt x="1282501" y="-16575"/>
                  <a:pt x="1620103" y="0"/>
                </a:cubicBezTo>
                <a:cubicBezTo>
                  <a:pt x="1957705" y="16575"/>
                  <a:pt x="1808918" y="-5762"/>
                  <a:pt x="1906788" y="0"/>
                </a:cubicBezTo>
                <a:cubicBezTo>
                  <a:pt x="2004658" y="5762"/>
                  <a:pt x="2057969" y="10969"/>
                  <a:pt x="2193473" y="0"/>
                </a:cubicBezTo>
                <a:cubicBezTo>
                  <a:pt x="2328978" y="-10969"/>
                  <a:pt x="2488474" y="-12848"/>
                  <a:pt x="2606833" y="0"/>
                </a:cubicBezTo>
                <a:cubicBezTo>
                  <a:pt x="2725192" y="12848"/>
                  <a:pt x="2881469" y="25751"/>
                  <a:pt x="3146867" y="0"/>
                </a:cubicBezTo>
                <a:cubicBezTo>
                  <a:pt x="3412265" y="-25751"/>
                  <a:pt x="3628756" y="14532"/>
                  <a:pt x="3813576" y="0"/>
                </a:cubicBezTo>
                <a:cubicBezTo>
                  <a:pt x="3998396" y="-14532"/>
                  <a:pt x="3977316" y="6381"/>
                  <a:pt x="4100261" y="0"/>
                </a:cubicBezTo>
                <a:cubicBezTo>
                  <a:pt x="4223207" y="-6381"/>
                  <a:pt x="4403356" y="-16825"/>
                  <a:pt x="4640296" y="0"/>
                </a:cubicBezTo>
                <a:cubicBezTo>
                  <a:pt x="4877237" y="16825"/>
                  <a:pt x="4839668" y="-5201"/>
                  <a:pt x="4926981" y="0"/>
                </a:cubicBezTo>
                <a:cubicBezTo>
                  <a:pt x="5014295" y="5201"/>
                  <a:pt x="5330899" y="-26279"/>
                  <a:pt x="5593690" y="0"/>
                </a:cubicBezTo>
                <a:cubicBezTo>
                  <a:pt x="5856481" y="26279"/>
                  <a:pt x="5759841" y="182"/>
                  <a:pt x="5880375" y="0"/>
                </a:cubicBezTo>
                <a:cubicBezTo>
                  <a:pt x="6000909" y="-182"/>
                  <a:pt x="6448669" y="26147"/>
                  <a:pt x="6673759" y="0"/>
                </a:cubicBezTo>
                <a:cubicBezTo>
                  <a:pt x="6898849" y="-26147"/>
                  <a:pt x="7308602" y="-1135"/>
                  <a:pt x="7593817" y="0"/>
                </a:cubicBezTo>
                <a:cubicBezTo>
                  <a:pt x="7879032" y="1135"/>
                  <a:pt x="8033493" y="16132"/>
                  <a:pt x="8387201" y="0"/>
                </a:cubicBezTo>
                <a:cubicBezTo>
                  <a:pt x="8740909" y="-16132"/>
                  <a:pt x="8718258" y="1172"/>
                  <a:pt x="8927236" y="0"/>
                </a:cubicBezTo>
                <a:cubicBezTo>
                  <a:pt x="9136214" y="-1172"/>
                  <a:pt x="9227368" y="16879"/>
                  <a:pt x="9340595" y="0"/>
                </a:cubicBezTo>
                <a:cubicBezTo>
                  <a:pt x="9453822" y="-16879"/>
                  <a:pt x="9523810" y="-2128"/>
                  <a:pt x="9627280" y="0"/>
                </a:cubicBezTo>
                <a:cubicBezTo>
                  <a:pt x="9730750" y="2128"/>
                  <a:pt x="10324765" y="-6616"/>
                  <a:pt x="10547339" y="0"/>
                </a:cubicBezTo>
                <a:cubicBezTo>
                  <a:pt x="10769913" y="6616"/>
                  <a:pt x="11272598" y="-11534"/>
                  <a:pt x="11467398" y="0"/>
                </a:cubicBezTo>
                <a:cubicBezTo>
                  <a:pt x="11662198" y="11534"/>
                  <a:pt x="12398206" y="24238"/>
                  <a:pt x="12667474" y="0"/>
                </a:cubicBezTo>
                <a:cubicBezTo>
                  <a:pt x="12641915" y="276961"/>
                  <a:pt x="12666264" y="441218"/>
                  <a:pt x="12667474" y="618298"/>
                </a:cubicBezTo>
                <a:cubicBezTo>
                  <a:pt x="12668684" y="795378"/>
                  <a:pt x="12696439" y="1045544"/>
                  <a:pt x="12667474" y="1442695"/>
                </a:cubicBezTo>
                <a:cubicBezTo>
                  <a:pt x="12638509" y="1839846"/>
                  <a:pt x="12670085" y="1877591"/>
                  <a:pt x="12667474" y="1992292"/>
                </a:cubicBezTo>
                <a:cubicBezTo>
                  <a:pt x="12664863" y="2106993"/>
                  <a:pt x="12707330" y="2427309"/>
                  <a:pt x="12667474" y="2816689"/>
                </a:cubicBezTo>
                <a:cubicBezTo>
                  <a:pt x="12627618" y="3206069"/>
                  <a:pt x="12660509" y="3100332"/>
                  <a:pt x="12667474" y="3366287"/>
                </a:cubicBezTo>
                <a:cubicBezTo>
                  <a:pt x="12674439" y="3632242"/>
                  <a:pt x="12658754" y="3643039"/>
                  <a:pt x="12667474" y="3847185"/>
                </a:cubicBezTo>
                <a:cubicBezTo>
                  <a:pt x="12676194" y="4051331"/>
                  <a:pt x="12656625" y="4290031"/>
                  <a:pt x="12667474" y="4534183"/>
                </a:cubicBezTo>
                <a:cubicBezTo>
                  <a:pt x="12678323" y="4778335"/>
                  <a:pt x="12704621" y="5167932"/>
                  <a:pt x="12667474" y="5358580"/>
                </a:cubicBezTo>
                <a:cubicBezTo>
                  <a:pt x="12630327" y="5549228"/>
                  <a:pt x="12677043" y="5698538"/>
                  <a:pt x="12667474" y="5839478"/>
                </a:cubicBezTo>
                <a:cubicBezTo>
                  <a:pt x="12657905" y="5980418"/>
                  <a:pt x="12634141" y="6596632"/>
                  <a:pt x="12667474" y="6869974"/>
                </a:cubicBezTo>
                <a:cubicBezTo>
                  <a:pt x="12508964" y="6861970"/>
                  <a:pt x="12393113" y="6867260"/>
                  <a:pt x="12127440" y="6869974"/>
                </a:cubicBezTo>
                <a:cubicBezTo>
                  <a:pt x="11861767" y="6872688"/>
                  <a:pt x="11717681" y="6855774"/>
                  <a:pt x="11460730" y="6869974"/>
                </a:cubicBezTo>
                <a:cubicBezTo>
                  <a:pt x="11203779" y="6884175"/>
                  <a:pt x="11086549" y="6850860"/>
                  <a:pt x="10920696" y="6869974"/>
                </a:cubicBezTo>
                <a:cubicBezTo>
                  <a:pt x="10754843" y="6889088"/>
                  <a:pt x="10475610" y="6892380"/>
                  <a:pt x="10253987" y="6869974"/>
                </a:cubicBezTo>
                <a:cubicBezTo>
                  <a:pt x="10032364" y="6847568"/>
                  <a:pt x="9836366" y="6874267"/>
                  <a:pt x="9587278" y="6869974"/>
                </a:cubicBezTo>
                <a:cubicBezTo>
                  <a:pt x="9338190" y="6865681"/>
                  <a:pt x="9182895" y="6873255"/>
                  <a:pt x="8920569" y="6869974"/>
                </a:cubicBezTo>
                <a:cubicBezTo>
                  <a:pt x="8658243" y="6866693"/>
                  <a:pt x="8627372" y="6883868"/>
                  <a:pt x="8507209" y="6869974"/>
                </a:cubicBezTo>
                <a:cubicBezTo>
                  <a:pt x="8387046" y="6856080"/>
                  <a:pt x="8018440" y="6874914"/>
                  <a:pt x="7840500" y="6869974"/>
                </a:cubicBezTo>
                <a:cubicBezTo>
                  <a:pt x="7662560" y="6865034"/>
                  <a:pt x="7481877" y="6873856"/>
                  <a:pt x="7173791" y="6869974"/>
                </a:cubicBezTo>
                <a:cubicBezTo>
                  <a:pt x="6865705" y="6866092"/>
                  <a:pt x="6577939" y="6899998"/>
                  <a:pt x="6253732" y="6869974"/>
                </a:cubicBezTo>
                <a:cubicBezTo>
                  <a:pt x="5929525" y="6839950"/>
                  <a:pt x="5935789" y="6856750"/>
                  <a:pt x="5840372" y="6869974"/>
                </a:cubicBezTo>
                <a:cubicBezTo>
                  <a:pt x="5744955" y="6883198"/>
                  <a:pt x="5311538" y="6844384"/>
                  <a:pt x="4920314" y="6869974"/>
                </a:cubicBezTo>
                <a:cubicBezTo>
                  <a:pt x="4529090" y="6895564"/>
                  <a:pt x="4694297" y="6864417"/>
                  <a:pt x="4633629" y="6869974"/>
                </a:cubicBezTo>
                <a:cubicBezTo>
                  <a:pt x="4572962" y="6875531"/>
                  <a:pt x="4114278" y="6896925"/>
                  <a:pt x="3966919" y="6869974"/>
                </a:cubicBezTo>
                <a:cubicBezTo>
                  <a:pt x="3819560" y="6843024"/>
                  <a:pt x="3809507" y="6876440"/>
                  <a:pt x="3680235" y="6869974"/>
                </a:cubicBezTo>
                <a:cubicBezTo>
                  <a:pt x="3550963" y="6863508"/>
                  <a:pt x="3417225" y="6889806"/>
                  <a:pt x="3266875" y="6869974"/>
                </a:cubicBezTo>
                <a:cubicBezTo>
                  <a:pt x="3116525" y="6850142"/>
                  <a:pt x="2987152" y="6859201"/>
                  <a:pt x="2726840" y="6869974"/>
                </a:cubicBezTo>
                <a:cubicBezTo>
                  <a:pt x="2466528" y="6880747"/>
                  <a:pt x="2244989" y="6834615"/>
                  <a:pt x="1933457" y="6869974"/>
                </a:cubicBezTo>
                <a:cubicBezTo>
                  <a:pt x="1621925" y="6905333"/>
                  <a:pt x="1415996" y="6867095"/>
                  <a:pt x="1266747" y="6869974"/>
                </a:cubicBezTo>
                <a:cubicBezTo>
                  <a:pt x="1117498" y="6872854"/>
                  <a:pt x="1102149" y="6872650"/>
                  <a:pt x="980062" y="6869974"/>
                </a:cubicBezTo>
                <a:cubicBezTo>
                  <a:pt x="857975" y="6867298"/>
                  <a:pt x="404976" y="6848520"/>
                  <a:pt x="0" y="6869974"/>
                </a:cubicBezTo>
                <a:cubicBezTo>
                  <a:pt x="19659" y="6674447"/>
                  <a:pt x="-13871" y="6518657"/>
                  <a:pt x="0" y="6251676"/>
                </a:cubicBezTo>
                <a:cubicBezTo>
                  <a:pt x="13871" y="5984695"/>
                  <a:pt x="40423" y="5733620"/>
                  <a:pt x="0" y="5427279"/>
                </a:cubicBezTo>
                <a:cubicBezTo>
                  <a:pt x="-40423" y="5120938"/>
                  <a:pt x="2238" y="4771589"/>
                  <a:pt x="0" y="4602883"/>
                </a:cubicBezTo>
                <a:cubicBezTo>
                  <a:pt x="-2238" y="4434177"/>
                  <a:pt x="14799" y="4360452"/>
                  <a:pt x="0" y="4121984"/>
                </a:cubicBezTo>
                <a:cubicBezTo>
                  <a:pt x="-14799" y="3883516"/>
                  <a:pt x="-9036" y="3526324"/>
                  <a:pt x="0" y="3366287"/>
                </a:cubicBezTo>
                <a:cubicBezTo>
                  <a:pt x="9036" y="3206250"/>
                  <a:pt x="-7576" y="3057158"/>
                  <a:pt x="0" y="2816689"/>
                </a:cubicBezTo>
                <a:cubicBezTo>
                  <a:pt x="7576" y="2576220"/>
                  <a:pt x="4050" y="2439938"/>
                  <a:pt x="0" y="2198392"/>
                </a:cubicBezTo>
                <a:cubicBezTo>
                  <a:pt x="-4050" y="1956846"/>
                  <a:pt x="-14655" y="1825226"/>
                  <a:pt x="0" y="1648794"/>
                </a:cubicBezTo>
                <a:cubicBezTo>
                  <a:pt x="14655" y="1472362"/>
                  <a:pt x="23911" y="1196818"/>
                  <a:pt x="0" y="893097"/>
                </a:cubicBezTo>
                <a:cubicBezTo>
                  <a:pt x="-23911" y="589376"/>
                  <a:pt x="-39382" y="195766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12665477" cy="6885274"/>
          </a:xfrm>
          <a:custGeom>
            <a:avLst/>
            <a:gdLst>
              <a:gd name="connsiteX0" fmla="*/ 0 w 12665477"/>
              <a:gd name="connsiteY0" fmla="*/ 0 h 6885274"/>
              <a:gd name="connsiteX1" fmla="*/ 793259 w 12665477"/>
              <a:gd name="connsiteY1" fmla="*/ 0 h 6885274"/>
              <a:gd name="connsiteX2" fmla="*/ 1459863 w 12665477"/>
              <a:gd name="connsiteY2" fmla="*/ 0 h 6885274"/>
              <a:gd name="connsiteX3" fmla="*/ 2379776 w 12665477"/>
              <a:gd name="connsiteY3" fmla="*/ 0 h 6885274"/>
              <a:gd name="connsiteX4" fmla="*/ 3173035 w 12665477"/>
              <a:gd name="connsiteY4" fmla="*/ 0 h 6885274"/>
              <a:gd name="connsiteX5" fmla="*/ 3459675 w 12665477"/>
              <a:gd name="connsiteY5" fmla="*/ 0 h 6885274"/>
              <a:gd name="connsiteX6" fmla="*/ 4252934 w 12665477"/>
              <a:gd name="connsiteY6" fmla="*/ 0 h 6885274"/>
              <a:gd name="connsiteX7" fmla="*/ 5046193 w 12665477"/>
              <a:gd name="connsiteY7" fmla="*/ 0 h 6885274"/>
              <a:gd name="connsiteX8" fmla="*/ 5586142 w 12665477"/>
              <a:gd name="connsiteY8" fmla="*/ 0 h 6885274"/>
              <a:gd name="connsiteX9" fmla="*/ 6506056 w 12665477"/>
              <a:gd name="connsiteY9" fmla="*/ 0 h 6885274"/>
              <a:gd name="connsiteX10" fmla="*/ 7299314 w 12665477"/>
              <a:gd name="connsiteY10" fmla="*/ 0 h 6885274"/>
              <a:gd name="connsiteX11" fmla="*/ 7712609 w 12665477"/>
              <a:gd name="connsiteY11" fmla="*/ 0 h 6885274"/>
              <a:gd name="connsiteX12" fmla="*/ 8632522 w 12665477"/>
              <a:gd name="connsiteY12" fmla="*/ 0 h 6885274"/>
              <a:gd name="connsiteX13" fmla="*/ 9299127 w 12665477"/>
              <a:gd name="connsiteY13" fmla="*/ 0 h 6885274"/>
              <a:gd name="connsiteX14" fmla="*/ 9839076 w 12665477"/>
              <a:gd name="connsiteY14" fmla="*/ 0 h 6885274"/>
              <a:gd name="connsiteX15" fmla="*/ 10125716 w 12665477"/>
              <a:gd name="connsiteY15" fmla="*/ 0 h 6885274"/>
              <a:gd name="connsiteX16" fmla="*/ 10665665 w 12665477"/>
              <a:gd name="connsiteY16" fmla="*/ 0 h 6885274"/>
              <a:gd name="connsiteX17" fmla="*/ 11332269 w 12665477"/>
              <a:gd name="connsiteY17" fmla="*/ 0 h 6885274"/>
              <a:gd name="connsiteX18" fmla="*/ 12665477 w 12665477"/>
              <a:gd name="connsiteY18" fmla="*/ 0 h 6885274"/>
              <a:gd name="connsiteX19" fmla="*/ 12665477 w 12665477"/>
              <a:gd name="connsiteY19" fmla="*/ 619675 h 6885274"/>
              <a:gd name="connsiteX20" fmla="*/ 12665477 w 12665477"/>
              <a:gd name="connsiteY20" fmla="*/ 1377055 h 6885274"/>
              <a:gd name="connsiteX21" fmla="*/ 12665477 w 12665477"/>
              <a:gd name="connsiteY21" fmla="*/ 1927877 h 6885274"/>
              <a:gd name="connsiteX22" fmla="*/ 12665477 w 12665477"/>
              <a:gd name="connsiteY22" fmla="*/ 2547551 h 6885274"/>
              <a:gd name="connsiteX23" fmla="*/ 12665477 w 12665477"/>
              <a:gd name="connsiteY23" fmla="*/ 3098373 h 6885274"/>
              <a:gd name="connsiteX24" fmla="*/ 12665477 w 12665477"/>
              <a:gd name="connsiteY24" fmla="*/ 3855753 h 6885274"/>
              <a:gd name="connsiteX25" fmla="*/ 12665477 w 12665477"/>
              <a:gd name="connsiteY25" fmla="*/ 4475428 h 6885274"/>
              <a:gd name="connsiteX26" fmla="*/ 12665477 w 12665477"/>
              <a:gd name="connsiteY26" fmla="*/ 4957397 h 6885274"/>
              <a:gd name="connsiteX27" fmla="*/ 12665477 w 12665477"/>
              <a:gd name="connsiteY27" fmla="*/ 5714777 h 6885274"/>
              <a:gd name="connsiteX28" fmla="*/ 12665477 w 12665477"/>
              <a:gd name="connsiteY28" fmla="*/ 6885274 h 6885274"/>
              <a:gd name="connsiteX29" fmla="*/ 12125528 w 12665477"/>
              <a:gd name="connsiteY29" fmla="*/ 6885274 h 6885274"/>
              <a:gd name="connsiteX30" fmla="*/ 11205614 w 12665477"/>
              <a:gd name="connsiteY30" fmla="*/ 6885274 h 6885274"/>
              <a:gd name="connsiteX31" fmla="*/ 10412355 w 12665477"/>
              <a:gd name="connsiteY31" fmla="*/ 6885274 h 6885274"/>
              <a:gd name="connsiteX32" fmla="*/ 9872406 w 12665477"/>
              <a:gd name="connsiteY32" fmla="*/ 6885274 h 6885274"/>
              <a:gd name="connsiteX33" fmla="*/ 9459112 w 12665477"/>
              <a:gd name="connsiteY33" fmla="*/ 6885274 h 6885274"/>
              <a:gd name="connsiteX34" fmla="*/ 9172472 w 12665477"/>
              <a:gd name="connsiteY34" fmla="*/ 6885274 h 6885274"/>
              <a:gd name="connsiteX35" fmla="*/ 8252558 w 12665477"/>
              <a:gd name="connsiteY35" fmla="*/ 6885274 h 6885274"/>
              <a:gd name="connsiteX36" fmla="*/ 7965918 w 12665477"/>
              <a:gd name="connsiteY36" fmla="*/ 6885274 h 6885274"/>
              <a:gd name="connsiteX37" fmla="*/ 7299314 w 12665477"/>
              <a:gd name="connsiteY37" fmla="*/ 6885274 h 6885274"/>
              <a:gd name="connsiteX38" fmla="*/ 7012675 w 12665477"/>
              <a:gd name="connsiteY38" fmla="*/ 6885274 h 6885274"/>
              <a:gd name="connsiteX39" fmla="*/ 6726035 w 12665477"/>
              <a:gd name="connsiteY39" fmla="*/ 6885274 h 6885274"/>
              <a:gd name="connsiteX40" fmla="*/ 6439395 w 12665477"/>
              <a:gd name="connsiteY40" fmla="*/ 6885274 h 6885274"/>
              <a:gd name="connsiteX41" fmla="*/ 5899446 w 12665477"/>
              <a:gd name="connsiteY41" fmla="*/ 6885274 h 6885274"/>
              <a:gd name="connsiteX42" fmla="*/ 5106187 w 12665477"/>
              <a:gd name="connsiteY42" fmla="*/ 6885274 h 6885274"/>
              <a:gd name="connsiteX43" fmla="*/ 4819547 w 12665477"/>
              <a:gd name="connsiteY43" fmla="*/ 6885274 h 6885274"/>
              <a:gd name="connsiteX44" fmla="*/ 4532908 w 12665477"/>
              <a:gd name="connsiteY44" fmla="*/ 6885274 h 6885274"/>
              <a:gd name="connsiteX45" fmla="*/ 3612994 w 12665477"/>
              <a:gd name="connsiteY45" fmla="*/ 6885274 h 6885274"/>
              <a:gd name="connsiteX46" fmla="*/ 3073045 w 12665477"/>
              <a:gd name="connsiteY46" fmla="*/ 6885274 h 6885274"/>
              <a:gd name="connsiteX47" fmla="*/ 2153131 w 12665477"/>
              <a:gd name="connsiteY47" fmla="*/ 6885274 h 6885274"/>
              <a:gd name="connsiteX48" fmla="*/ 1866491 w 12665477"/>
              <a:gd name="connsiteY48" fmla="*/ 6885274 h 6885274"/>
              <a:gd name="connsiteX49" fmla="*/ 1199887 w 12665477"/>
              <a:gd name="connsiteY49" fmla="*/ 6885274 h 6885274"/>
              <a:gd name="connsiteX50" fmla="*/ 786593 w 12665477"/>
              <a:gd name="connsiteY50" fmla="*/ 6885274 h 6885274"/>
              <a:gd name="connsiteX51" fmla="*/ 0 w 12665477"/>
              <a:gd name="connsiteY51" fmla="*/ 6885274 h 6885274"/>
              <a:gd name="connsiteX52" fmla="*/ 0 w 12665477"/>
              <a:gd name="connsiteY52" fmla="*/ 6334452 h 6885274"/>
              <a:gd name="connsiteX53" fmla="*/ 0 w 12665477"/>
              <a:gd name="connsiteY53" fmla="*/ 5852483 h 6885274"/>
              <a:gd name="connsiteX54" fmla="*/ 0 w 12665477"/>
              <a:gd name="connsiteY54" fmla="*/ 5095103 h 6885274"/>
              <a:gd name="connsiteX55" fmla="*/ 0 w 12665477"/>
              <a:gd name="connsiteY55" fmla="*/ 4475428 h 6885274"/>
              <a:gd name="connsiteX56" fmla="*/ 0 w 12665477"/>
              <a:gd name="connsiteY56" fmla="*/ 3855753 h 6885274"/>
              <a:gd name="connsiteX57" fmla="*/ 0 w 12665477"/>
              <a:gd name="connsiteY57" fmla="*/ 3304932 h 6885274"/>
              <a:gd name="connsiteX58" fmla="*/ 0 w 12665477"/>
              <a:gd name="connsiteY58" fmla="*/ 2822962 h 6885274"/>
              <a:gd name="connsiteX59" fmla="*/ 0 w 12665477"/>
              <a:gd name="connsiteY59" fmla="*/ 2203288 h 6885274"/>
              <a:gd name="connsiteX60" fmla="*/ 0 w 12665477"/>
              <a:gd name="connsiteY60" fmla="*/ 1377055 h 6885274"/>
              <a:gd name="connsiteX61" fmla="*/ 0 w 12665477"/>
              <a:gd name="connsiteY61" fmla="*/ 619675 h 6885274"/>
              <a:gd name="connsiteX62" fmla="*/ 0 w 12665477"/>
              <a:gd name="connsiteY62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665477" h="6885274" fill="none" extrusionOk="0">
                <a:moveTo>
                  <a:pt x="0" y="0"/>
                </a:moveTo>
                <a:cubicBezTo>
                  <a:pt x="182403" y="18924"/>
                  <a:pt x="500660" y="-22097"/>
                  <a:pt x="793259" y="0"/>
                </a:cubicBezTo>
                <a:cubicBezTo>
                  <a:pt x="1085858" y="22097"/>
                  <a:pt x="1200334" y="8725"/>
                  <a:pt x="1459863" y="0"/>
                </a:cubicBezTo>
                <a:cubicBezTo>
                  <a:pt x="1719392" y="-8725"/>
                  <a:pt x="1954241" y="36366"/>
                  <a:pt x="2379776" y="0"/>
                </a:cubicBezTo>
                <a:cubicBezTo>
                  <a:pt x="2805311" y="-36366"/>
                  <a:pt x="2799612" y="-34858"/>
                  <a:pt x="3173035" y="0"/>
                </a:cubicBezTo>
                <a:cubicBezTo>
                  <a:pt x="3546458" y="34858"/>
                  <a:pt x="3385665" y="10515"/>
                  <a:pt x="3459675" y="0"/>
                </a:cubicBezTo>
                <a:cubicBezTo>
                  <a:pt x="3533685" y="-10515"/>
                  <a:pt x="4067209" y="28263"/>
                  <a:pt x="4252934" y="0"/>
                </a:cubicBezTo>
                <a:cubicBezTo>
                  <a:pt x="4438659" y="-28263"/>
                  <a:pt x="4847861" y="-30730"/>
                  <a:pt x="5046193" y="0"/>
                </a:cubicBezTo>
                <a:cubicBezTo>
                  <a:pt x="5244525" y="30730"/>
                  <a:pt x="5474022" y="15676"/>
                  <a:pt x="5586142" y="0"/>
                </a:cubicBezTo>
                <a:cubicBezTo>
                  <a:pt x="5698262" y="-15676"/>
                  <a:pt x="6116421" y="1677"/>
                  <a:pt x="6506056" y="0"/>
                </a:cubicBezTo>
                <a:cubicBezTo>
                  <a:pt x="6895691" y="-1677"/>
                  <a:pt x="6984282" y="25091"/>
                  <a:pt x="7299314" y="0"/>
                </a:cubicBezTo>
                <a:cubicBezTo>
                  <a:pt x="7614346" y="-25091"/>
                  <a:pt x="7522079" y="18004"/>
                  <a:pt x="7712609" y="0"/>
                </a:cubicBezTo>
                <a:cubicBezTo>
                  <a:pt x="7903139" y="-18004"/>
                  <a:pt x="8297519" y="-19264"/>
                  <a:pt x="8632522" y="0"/>
                </a:cubicBezTo>
                <a:cubicBezTo>
                  <a:pt x="8967525" y="19264"/>
                  <a:pt x="8974731" y="-23889"/>
                  <a:pt x="9299127" y="0"/>
                </a:cubicBezTo>
                <a:cubicBezTo>
                  <a:pt x="9623523" y="23889"/>
                  <a:pt x="9573045" y="21760"/>
                  <a:pt x="9839076" y="0"/>
                </a:cubicBezTo>
                <a:cubicBezTo>
                  <a:pt x="10105107" y="-21760"/>
                  <a:pt x="10033481" y="-1041"/>
                  <a:pt x="10125716" y="0"/>
                </a:cubicBezTo>
                <a:cubicBezTo>
                  <a:pt x="10217951" y="1041"/>
                  <a:pt x="10473847" y="26856"/>
                  <a:pt x="10665665" y="0"/>
                </a:cubicBezTo>
                <a:cubicBezTo>
                  <a:pt x="10857483" y="-26856"/>
                  <a:pt x="11095052" y="-2586"/>
                  <a:pt x="11332269" y="0"/>
                </a:cubicBezTo>
                <a:cubicBezTo>
                  <a:pt x="11569486" y="2586"/>
                  <a:pt x="12159761" y="49175"/>
                  <a:pt x="12665477" y="0"/>
                </a:cubicBezTo>
                <a:cubicBezTo>
                  <a:pt x="12672549" y="227233"/>
                  <a:pt x="12655815" y="402654"/>
                  <a:pt x="12665477" y="619675"/>
                </a:cubicBezTo>
                <a:cubicBezTo>
                  <a:pt x="12675139" y="836696"/>
                  <a:pt x="12633408" y="1104333"/>
                  <a:pt x="12665477" y="1377055"/>
                </a:cubicBezTo>
                <a:cubicBezTo>
                  <a:pt x="12697546" y="1649777"/>
                  <a:pt x="12665978" y="1804101"/>
                  <a:pt x="12665477" y="1927877"/>
                </a:cubicBezTo>
                <a:cubicBezTo>
                  <a:pt x="12664976" y="2051653"/>
                  <a:pt x="12640282" y="2413473"/>
                  <a:pt x="12665477" y="2547551"/>
                </a:cubicBezTo>
                <a:cubicBezTo>
                  <a:pt x="12690672" y="2681629"/>
                  <a:pt x="12642646" y="2938754"/>
                  <a:pt x="12665477" y="3098373"/>
                </a:cubicBezTo>
                <a:cubicBezTo>
                  <a:pt x="12688308" y="3257992"/>
                  <a:pt x="12677470" y="3650513"/>
                  <a:pt x="12665477" y="3855753"/>
                </a:cubicBezTo>
                <a:cubicBezTo>
                  <a:pt x="12653484" y="4060993"/>
                  <a:pt x="12656198" y="4248188"/>
                  <a:pt x="12665477" y="4475428"/>
                </a:cubicBezTo>
                <a:cubicBezTo>
                  <a:pt x="12674756" y="4702668"/>
                  <a:pt x="12682434" y="4797103"/>
                  <a:pt x="12665477" y="4957397"/>
                </a:cubicBezTo>
                <a:cubicBezTo>
                  <a:pt x="12648520" y="5117691"/>
                  <a:pt x="12629731" y="5355050"/>
                  <a:pt x="12665477" y="5714777"/>
                </a:cubicBezTo>
                <a:cubicBezTo>
                  <a:pt x="12701223" y="6074504"/>
                  <a:pt x="12708005" y="6486002"/>
                  <a:pt x="12665477" y="6885274"/>
                </a:cubicBezTo>
                <a:cubicBezTo>
                  <a:pt x="12470074" y="6870302"/>
                  <a:pt x="12327249" y="6881449"/>
                  <a:pt x="12125528" y="6885274"/>
                </a:cubicBezTo>
                <a:cubicBezTo>
                  <a:pt x="11923807" y="6889099"/>
                  <a:pt x="11639291" y="6870993"/>
                  <a:pt x="11205614" y="6885274"/>
                </a:cubicBezTo>
                <a:cubicBezTo>
                  <a:pt x="10771937" y="6899555"/>
                  <a:pt x="10769197" y="6911373"/>
                  <a:pt x="10412355" y="6885274"/>
                </a:cubicBezTo>
                <a:cubicBezTo>
                  <a:pt x="10055513" y="6859175"/>
                  <a:pt x="10109277" y="6912201"/>
                  <a:pt x="9872406" y="6885274"/>
                </a:cubicBezTo>
                <a:cubicBezTo>
                  <a:pt x="9635535" y="6858347"/>
                  <a:pt x="9637591" y="6879863"/>
                  <a:pt x="9459112" y="6885274"/>
                </a:cubicBezTo>
                <a:cubicBezTo>
                  <a:pt x="9280633" y="6890685"/>
                  <a:pt x="9304827" y="6877292"/>
                  <a:pt x="9172472" y="6885274"/>
                </a:cubicBezTo>
                <a:cubicBezTo>
                  <a:pt x="9040117" y="6893256"/>
                  <a:pt x="8561066" y="6893268"/>
                  <a:pt x="8252558" y="6885274"/>
                </a:cubicBezTo>
                <a:cubicBezTo>
                  <a:pt x="7944050" y="6877280"/>
                  <a:pt x="8060252" y="6882613"/>
                  <a:pt x="7965918" y="6885274"/>
                </a:cubicBezTo>
                <a:cubicBezTo>
                  <a:pt x="7871584" y="6887935"/>
                  <a:pt x="7567197" y="6852807"/>
                  <a:pt x="7299314" y="6885274"/>
                </a:cubicBezTo>
                <a:cubicBezTo>
                  <a:pt x="7031431" y="6917741"/>
                  <a:pt x="7144020" y="6873288"/>
                  <a:pt x="7012675" y="6885274"/>
                </a:cubicBezTo>
                <a:cubicBezTo>
                  <a:pt x="6881330" y="6897260"/>
                  <a:pt x="6850024" y="6872905"/>
                  <a:pt x="6726035" y="6885274"/>
                </a:cubicBezTo>
                <a:cubicBezTo>
                  <a:pt x="6602046" y="6897643"/>
                  <a:pt x="6554474" y="6897257"/>
                  <a:pt x="6439395" y="6885274"/>
                </a:cubicBezTo>
                <a:cubicBezTo>
                  <a:pt x="6324316" y="6873291"/>
                  <a:pt x="6023201" y="6896315"/>
                  <a:pt x="5899446" y="6885274"/>
                </a:cubicBezTo>
                <a:cubicBezTo>
                  <a:pt x="5775691" y="6874233"/>
                  <a:pt x="5370654" y="6871728"/>
                  <a:pt x="5106187" y="6885274"/>
                </a:cubicBezTo>
                <a:cubicBezTo>
                  <a:pt x="4841720" y="6898820"/>
                  <a:pt x="4943296" y="6888464"/>
                  <a:pt x="4819547" y="6885274"/>
                </a:cubicBezTo>
                <a:cubicBezTo>
                  <a:pt x="4695798" y="6882084"/>
                  <a:pt x="4596739" y="6894204"/>
                  <a:pt x="4532908" y="6885274"/>
                </a:cubicBezTo>
                <a:cubicBezTo>
                  <a:pt x="4469077" y="6876344"/>
                  <a:pt x="3818001" y="6866688"/>
                  <a:pt x="3612994" y="6885274"/>
                </a:cubicBezTo>
                <a:cubicBezTo>
                  <a:pt x="3407987" y="6903860"/>
                  <a:pt x="3284357" y="6886351"/>
                  <a:pt x="3073045" y="6885274"/>
                </a:cubicBezTo>
                <a:cubicBezTo>
                  <a:pt x="2861733" y="6884197"/>
                  <a:pt x="2400399" y="6901150"/>
                  <a:pt x="2153131" y="6885274"/>
                </a:cubicBezTo>
                <a:cubicBezTo>
                  <a:pt x="1905863" y="6869398"/>
                  <a:pt x="1951105" y="6899133"/>
                  <a:pt x="1866491" y="6885274"/>
                </a:cubicBezTo>
                <a:cubicBezTo>
                  <a:pt x="1781877" y="6871415"/>
                  <a:pt x="1350289" y="6897238"/>
                  <a:pt x="1199887" y="6885274"/>
                </a:cubicBezTo>
                <a:cubicBezTo>
                  <a:pt x="1049485" y="6873310"/>
                  <a:pt x="944758" y="6894871"/>
                  <a:pt x="786593" y="6885274"/>
                </a:cubicBezTo>
                <a:cubicBezTo>
                  <a:pt x="628428" y="6875677"/>
                  <a:pt x="389644" y="6923414"/>
                  <a:pt x="0" y="6885274"/>
                </a:cubicBezTo>
                <a:cubicBezTo>
                  <a:pt x="11854" y="6620074"/>
                  <a:pt x="-14388" y="6568973"/>
                  <a:pt x="0" y="6334452"/>
                </a:cubicBezTo>
                <a:cubicBezTo>
                  <a:pt x="14388" y="6099931"/>
                  <a:pt x="6136" y="5966614"/>
                  <a:pt x="0" y="5852483"/>
                </a:cubicBezTo>
                <a:cubicBezTo>
                  <a:pt x="-6136" y="5738352"/>
                  <a:pt x="-24108" y="5447633"/>
                  <a:pt x="0" y="5095103"/>
                </a:cubicBezTo>
                <a:cubicBezTo>
                  <a:pt x="24108" y="4742573"/>
                  <a:pt x="-29160" y="4619765"/>
                  <a:pt x="0" y="4475428"/>
                </a:cubicBezTo>
                <a:cubicBezTo>
                  <a:pt x="29160" y="4331092"/>
                  <a:pt x="-17913" y="4008465"/>
                  <a:pt x="0" y="3855753"/>
                </a:cubicBezTo>
                <a:cubicBezTo>
                  <a:pt x="17913" y="3703041"/>
                  <a:pt x="4802" y="3572451"/>
                  <a:pt x="0" y="3304932"/>
                </a:cubicBezTo>
                <a:cubicBezTo>
                  <a:pt x="-4802" y="3037413"/>
                  <a:pt x="21046" y="3055600"/>
                  <a:pt x="0" y="2822962"/>
                </a:cubicBezTo>
                <a:cubicBezTo>
                  <a:pt x="-21046" y="2590324"/>
                  <a:pt x="-6057" y="2496530"/>
                  <a:pt x="0" y="2203288"/>
                </a:cubicBezTo>
                <a:cubicBezTo>
                  <a:pt x="6057" y="1910046"/>
                  <a:pt x="-22821" y="1655046"/>
                  <a:pt x="0" y="1377055"/>
                </a:cubicBezTo>
                <a:cubicBezTo>
                  <a:pt x="22821" y="1099064"/>
                  <a:pt x="-11155" y="922650"/>
                  <a:pt x="0" y="619675"/>
                </a:cubicBezTo>
                <a:cubicBezTo>
                  <a:pt x="11155" y="316700"/>
                  <a:pt x="2367" y="295414"/>
                  <a:pt x="0" y="0"/>
                </a:cubicBezTo>
                <a:close/>
              </a:path>
              <a:path w="12665477" h="6885274" stroke="0" extrusionOk="0">
                <a:moveTo>
                  <a:pt x="0" y="0"/>
                </a:moveTo>
                <a:cubicBezTo>
                  <a:pt x="126201" y="76"/>
                  <a:pt x="168606" y="13691"/>
                  <a:pt x="286640" y="0"/>
                </a:cubicBezTo>
                <a:cubicBezTo>
                  <a:pt x="404674" y="-13691"/>
                  <a:pt x="623345" y="-8924"/>
                  <a:pt x="826589" y="0"/>
                </a:cubicBezTo>
                <a:cubicBezTo>
                  <a:pt x="1029833" y="8924"/>
                  <a:pt x="1103181" y="9047"/>
                  <a:pt x="1239884" y="0"/>
                </a:cubicBezTo>
                <a:cubicBezTo>
                  <a:pt x="1376587" y="-9047"/>
                  <a:pt x="1389384" y="9859"/>
                  <a:pt x="1526523" y="0"/>
                </a:cubicBezTo>
                <a:cubicBezTo>
                  <a:pt x="1663662" y="-9859"/>
                  <a:pt x="2206670" y="-43539"/>
                  <a:pt x="2446437" y="0"/>
                </a:cubicBezTo>
                <a:cubicBezTo>
                  <a:pt x="2686204" y="43539"/>
                  <a:pt x="2616498" y="6586"/>
                  <a:pt x="2733077" y="0"/>
                </a:cubicBezTo>
                <a:cubicBezTo>
                  <a:pt x="2849656" y="-6586"/>
                  <a:pt x="3217187" y="33077"/>
                  <a:pt x="3399681" y="0"/>
                </a:cubicBezTo>
                <a:cubicBezTo>
                  <a:pt x="3582175" y="-33077"/>
                  <a:pt x="3701905" y="-16411"/>
                  <a:pt x="3939630" y="0"/>
                </a:cubicBezTo>
                <a:cubicBezTo>
                  <a:pt x="4177355" y="16411"/>
                  <a:pt x="4263622" y="24182"/>
                  <a:pt x="4479579" y="0"/>
                </a:cubicBezTo>
                <a:cubicBezTo>
                  <a:pt x="4695536" y="-24182"/>
                  <a:pt x="4751822" y="-24190"/>
                  <a:pt x="5019529" y="0"/>
                </a:cubicBezTo>
                <a:cubicBezTo>
                  <a:pt x="5287236" y="24190"/>
                  <a:pt x="5489792" y="30986"/>
                  <a:pt x="5812787" y="0"/>
                </a:cubicBezTo>
                <a:cubicBezTo>
                  <a:pt x="6135782" y="-30986"/>
                  <a:pt x="6199416" y="28457"/>
                  <a:pt x="6479391" y="0"/>
                </a:cubicBezTo>
                <a:cubicBezTo>
                  <a:pt x="6759366" y="-28457"/>
                  <a:pt x="7080377" y="4768"/>
                  <a:pt x="7399305" y="0"/>
                </a:cubicBezTo>
                <a:cubicBezTo>
                  <a:pt x="7718233" y="-4768"/>
                  <a:pt x="7755972" y="23963"/>
                  <a:pt x="7939254" y="0"/>
                </a:cubicBezTo>
                <a:cubicBezTo>
                  <a:pt x="8122536" y="-23963"/>
                  <a:pt x="8326342" y="8617"/>
                  <a:pt x="8605858" y="0"/>
                </a:cubicBezTo>
                <a:cubicBezTo>
                  <a:pt x="8885374" y="-8617"/>
                  <a:pt x="9019890" y="436"/>
                  <a:pt x="9145808" y="0"/>
                </a:cubicBezTo>
                <a:cubicBezTo>
                  <a:pt x="9271726" y="-436"/>
                  <a:pt x="9761138" y="-5523"/>
                  <a:pt x="10065721" y="0"/>
                </a:cubicBezTo>
                <a:cubicBezTo>
                  <a:pt x="10370304" y="5523"/>
                  <a:pt x="10454796" y="9257"/>
                  <a:pt x="10605670" y="0"/>
                </a:cubicBezTo>
                <a:cubicBezTo>
                  <a:pt x="10756544" y="-9257"/>
                  <a:pt x="10937543" y="17034"/>
                  <a:pt x="11145620" y="0"/>
                </a:cubicBezTo>
                <a:cubicBezTo>
                  <a:pt x="11353697" y="-17034"/>
                  <a:pt x="11570449" y="-8272"/>
                  <a:pt x="11812224" y="0"/>
                </a:cubicBezTo>
                <a:cubicBezTo>
                  <a:pt x="12053999" y="8272"/>
                  <a:pt x="12407892" y="11842"/>
                  <a:pt x="12665477" y="0"/>
                </a:cubicBezTo>
                <a:cubicBezTo>
                  <a:pt x="12655443" y="201372"/>
                  <a:pt x="12665972" y="420339"/>
                  <a:pt x="12665477" y="550822"/>
                </a:cubicBezTo>
                <a:cubicBezTo>
                  <a:pt x="12664982" y="681305"/>
                  <a:pt x="12677476" y="888649"/>
                  <a:pt x="12665477" y="1032791"/>
                </a:cubicBezTo>
                <a:cubicBezTo>
                  <a:pt x="12653478" y="1176933"/>
                  <a:pt x="12641490" y="1327772"/>
                  <a:pt x="12665477" y="1514760"/>
                </a:cubicBezTo>
                <a:cubicBezTo>
                  <a:pt x="12689464" y="1701748"/>
                  <a:pt x="12663054" y="1775197"/>
                  <a:pt x="12665477" y="1996729"/>
                </a:cubicBezTo>
                <a:cubicBezTo>
                  <a:pt x="12667900" y="2218261"/>
                  <a:pt x="12650285" y="2371791"/>
                  <a:pt x="12665477" y="2478699"/>
                </a:cubicBezTo>
                <a:cubicBezTo>
                  <a:pt x="12680670" y="2585607"/>
                  <a:pt x="12691203" y="2859496"/>
                  <a:pt x="12665477" y="3029521"/>
                </a:cubicBezTo>
                <a:cubicBezTo>
                  <a:pt x="12639751" y="3199546"/>
                  <a:pt x="12661172" y="3508833"/>
                  <a:pt x="12665477" y="3718048"/>
                </a:cubicBezTo>
                <a:cubicBezTo>
                  <a:pt x="12669782" y="3927263"/>
                  <a:pt x="12661536" y="4102852"/>
                  <a:pt x="12665477" y="4337723"/>
                </a:cubicBezTo>
                <a:cubicBezTo>
                  <a:pt x="12669418" y="4572594"/>
                  <a:pt x="12673728" y="4702627"/>
                  <a:pt x="12665477" y="4888545"/>
                </a:cubicBezTo>
                <a:cubicBezTo>
                  <a:pt x="12657226" y="5074463"/>
                  <a:pt x="12689259" y="5253835"/>
                  <a:pt x="12665477" y="5508219"/>
                </a:cubicBezTo>
                <a:cubicBezTo>
                  <a:pt x="12641695" y="5762603"/>
                  <a:pt x="12710471" y="6388297"/>
                  <a:pt x="12665477" y="6885274"/>
                </a:cubicBezTo>
                <a:cubicBezTo>
                  <a:pt x="12393432" y="6918300"/>
                  <a:pt x="12260546" y="6868370"/>
                  <a:pt x="11872218" y="6885274"/>
                </a:cubicBezTo>
                <a:cubicBezTo>
                  <a:pt x="11483890" y="6902178"/>
                  <a:pt x="11537510" y="6875159"/>
                  <a:pt x="11332269" y="6885274"/>
                </a:cubicBezTo>
                <a:cubicBezTo>
                  <a:pt x="11127028" y="6895389"/>
                  <a:pt x="10796660" y="6920566"/>
                  <a:pt x="10539010" y="6885274"/>
                </a:cubicBezTo>
                <a:cubicBezTo>
                  <a:pt x="10281360" y="6849982"/>
                  <a:pt x="10261599" y="6883729"/>
                  <a:pt x="10125716" y="6885274"/>
                </a:cubicBezTo>
                <a:cubicBezTo>
                  <a:pt x="9989833" y="6886819"/>
                  <a:pt x="9625406" y="6924583"/>
                  <a:pt x="9332457" y="6885274"/>
                </a:cubicBezTo>
                <a:cubicBezTo>
                  <a:pt x="9039508" y="6845965"/>
                  <a:pt x="9131695" y="6883249"/>
                  <a:pt x="9045817" y="6885274"/>
                </a:cubicBezTo>
                <a:cubicBezTo>
                  <a:pt x="8959939" y="6887299"/>
                  <a:pt x="8634590" y="6889628"/>
                  <a:pt x="8505868" y="6885274"/>
                </a:cubicBezTo>
                <a:cubicBezTo>
                  <a:pt x="8377146" y="6880920"/>
                  <a:pt x="8087696" y="6905036"/>
                  <a:pt x="7712609" y="6885274"/>
                </a:cubicBezTo>
                <a:cubicBezTo>
                  <a:pt x="7337522" y="6865512"/>
                  <a:pt x="7296643" y="6889826"/>
                  <a:pt x="6919350" y="6885274"/>
                </a:cubicBezTo>
                <a:cubicBezTo>
                  <a:pt x="6542057" y="6880722"/>
                  <a:pt x="6345035" y="6874831"/>
                  <a:pt x="6126091" y="6885274"/>
                </a:cubicBezTo>
                <a:cubicBezTo>
                  <a:pt x="5907147" y="6895717"/>
                  <a:pt x="5743615" y="6898897"/>
                  <a:pt x="5586142" y="6885274"/>
                </a:cubicBezTo>
                <a:cubicBezTo>
                  <a:pt x="5428669" y="6871651"/>
                  <a:pt x="5403179" y="6885991"/>
                  <a:pt x="5299502" y="6885274"/>
                </a:cubicBezTo>
                <a:cubicBezTo>
                  <a:pt x="5195825" y="6884557"/>
                  <a:pt x="5114217" y="6895611"/>
                  <a:pt x="5012862" y="6885274"/>
                </a:cubicBezTo>
                <a:cubicBezTo>
                  <a:pt x="4911507" y="6874937"/>
                  <a:pt x="4532636" y="6879715"/>
                  <a:pt x="4219604" y="6885274"/>
                </a:cubicBezTo>
                <a:cubicBezTo>
                  <a:pt x="3906572" y="6890833"/>
                  <a:pt x="3714038" y="6864177"/>
                  <a:pt x="3299690" y="6885274"/>
                </a:cubicBezTo>
                <a:cubicBezTo>
                  <a:pt x="2885342" y="6906371"/>
                  <a:pt x="2757418" y="6858699"/>
                  <a:pt x="2379776" y="6885274"/>
                </a:cubicBezTo>
                <a:cubicBezTo>
                  <a:pt x="2002134" y="6911849"/>
                  <a:pt x="2156152" y="6878845"/>
                  <a:pt x="2093137" y="6885274"/>
                </a:cubicBezTo>
                <a:cubicBezTo>
                  <a:pt x="2030122" y="6891703"/>
                  <a:pt x="1650373" y="6875661"/>
                  <a:pt x="1299878" y="6885274"/>
                </a:cubicBezTo>
                <a:cubicBezTo>
                  <a:pt x="949383" y="6894887"/>
                  <a:pt x="773386" y="6904805"/>
                  <a:pt x="633274" y="6885274"/>
                </a:cubicBezTo>
                <a:cubicBezTo>
                  <a:pt x="493162" y="6865743"/>
                  <a:pt x="209090" y="6889702"/>
                  <a:pt x="0" y="6885274"/>
                </a:cubicBezTo>
                <a:cubicBezTo>
                  <a:pt x="-10277" y="6750940"/>
                  <a:pt x="-25675" y="6543608"/>
                  <a:pt x="0" y="6334452"/>
                </a:cubicBezTo>
                <a:cubicBezTo>
                  <a:pt x="25675" y="6125296"/>
                  <a:pt x="1289" y="5753140"/>
                  <a:pt x="0" y="5508219"/>
                </a:cubicBezTo>
                <a:cubicBezTo>
                  <a:pt x="-1289" y="5263298"/>
                  <a:pt x="-27563" y="5130513"/>
                  <a:pt x="0" y="4819692"/>
                </a:cubicBezTo>
                <a:cubicBezTo>
                  <a:pt x="27563" y="4508871"/>
                  <a:pt x="26776" y="4269072"/>
                  <a:pt x="0" y="3993459"/>
                </a:cubicBezTo>
                <a:cubicBezTo>
                  <a:pt x="-26776" y="3717846"/>
                  <a:pt x="-26049" y="3554046"/>
                  <a:pt x="0" y="3236079"/>
                </a:cubicBezTo>
                <a:cubicBezTo>
                  <a:pt x="26049" y="2918112"/>
                  <a:pt x="-11271" y="2898837"/>
                  <a:pt x="0" y="2754110"/>
                </a:cubicBezTo>
                <a:cubicBezTo>
                  <a:pt x="11271" y="2609383"/>
                  <a:pt x="-11803" y="2420225"/>
                  <a:pt x="0" y="2134435"/>
                </a:cubicBezTo>
                <a:cubicBezTo>
                  <a:pt x="11803" y="1848645"/>
                  <a:pt x="-29043" y="1677815"/>
                  <a:pt x="0" y="1514760"/>
                </a:cubicBezTo>
                <a:cubicBezTo>
                  <a:pt x="29043" y="1351706"/>
                  <a:pt x="-11209" y="1081191"/>
                  <a:pt x="0" y="895086"/>
                </a:cubicBezTo>
                <a:cubicBezTo>
                  <a:pt x="11209" y="708981"/>
                  <a:pt x="-5594" y="277567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2907854" cy="6893639"/>
          </a:xfrm>
          <a:custGeom>
            <a:avLst/>
            <a:gdLst>
              <a:gd name="connsiteX0" fmla="*/ 0 w 12907854"/>
              <a:gd name="connsiteY0" fmla="*/ 0 h 6893639"/>
              <a:gd name="connsiteX1" fmla="*/ 292125 w 12907854"/>
              <a:gd name="connsiteY1" fmla="*/ 0 h 6893639"/>
              <a:gd name="connsiteX2" fmla="*/ 584250 w 12907854"/>
              <a:gd name="connsiteY2" fmla="*/ 0 h 6893639"/>
              <a:gd name="connsiteX3" fmla="*/ 1134532 w 12907854"/>
              <a:gd name="connsiteY3" fmla="*/ 0 h 6893639"/>
              <a:gd name="connsiteX4" fmla="*/ 2072050 w 12907854"/>
              <a:gd name="connsiteY4" fmla="*/ 0 h 6893639"/>
              <a:gd name="connsiteX5" fmla="*/ 2493254 w 12907854"/>
              <a:gd name="connsiteY5" fmla="*/ 0 h 6893639"/>
              <a:gd name="connsiteX6" fmla="*/ 2914458 w 12907854"/>
              <a:gd name="connsiteY6" fmla="*/ 0 h 6893639"/>
              <a:gd name="connsiteX7" fmla="*/ 3851975 w 12907854"/>
              <a:gd name="connsiteY7" fmla="*/ 0 h 6893639"/>
              <a:gd name="connsiteX8" fmla="*/ 4402258 w 12907854"/>
              <a:gd name="connsiteY8" fmla="*/ 0 h 6893639"/>
              <a:gd name="connsiteX9" fmla="*/ 5210697 w 12907854"/>
              <a:gd name="connsiteY9" fmla="*/ 0 h 6893639"/>
              <a:gd name="connsiteX10" fmla="*/ 6148215 w 12907854"/>
              <a:gd name="connsiteY10" fmla="*/ 0 h 6893639"/>
              <a:gd name="connsiteX11" fmla="*/ 6698497 w 12907854"/>
              <a:gd name="connsiteY11" fmla="*/ 0 h 6893639"/>
              <a:gd name="connsiteX12" fmla="*/ 6990622 w 12907854"/>
              <a:gd name="connsiteY12" fmla="*/ 0 h 6893639"/>
              <a:gd name="connsiteX13" fmla="*/ 7540904 w 12907854"/>
              <a:gd name="connsiteY13" fmla="*/ 0 h 6893639"/>
              <a:gd name="connsiteX14" fmla="*/ 8478422 w 12907854"/>
              <a:gd name="connsiteY14" fmla="*/ 0 h 6893639"/>
              <a:gd name="connsiteX15" fmla="*/ 8899626 w 12907854"/>
              <a:gd name="connsiteY15" fmla="*/ 0 h 6893639"/>
              <a:gd name="connsiteX16" fmla="*/ 9449908 w 12907854"/>
              <a:gd name="connsiteY16" fmla="*/ 0 h 6893639"/>
              <a:gd name="connsiteX17" fmla="*/ 9742033 w 12907854"/>
              <a:gd name="connsiteY17" fmla="*/ 0 h 6893639"/>
              <a:gd name="connsiteX18" fmla="*/ 10292315 w 12907854"/>
              <a:gd name="connsiteY18" fmla="*/ 0 h 6893639"/>
              <a:gd name="connsiteX19" fmla="*/ 11229833 w 12907854"/>
              <a:gd name="connsiteY19" fmla="*/ 0 h 6893639"/>
              <a:gd name="connsiteX20" fmla="*/ 12167351 w 12907854"/>
              <a:gd name="connsiteY20" fmla="*/ 0 h 6893639"/>
              <a:gd name="connsiteX21" fmla="*/ 12907854 w 12907854"/>
              <a:gd name="connsiteY21" fmla="*/ 0 h 6893639"/>
              <a:gd name="connsiteX22" fmla="*/ 12907854 w 12907854"/>
              <a:gd name="connsiteY22" fmla="*/ 827237 h 6893639"/>
              <a:gd name="connsiteX23" fmla="*/ 12907854 w 12907854"/>
              <a:gd name="connsiteY23" fmla="*/ 1378728 h 6893639"/>
              <a:gd name="connsiteX24" fmla="*/ 12907854 w 12907854"/>
              <a:gd name="connsiteY24" fmla="*/ 1930219 h 6893639"/>
              <a:gd name="connsiteX25" fmla="*/ 12907854 w 12907854"/>
              <a:gd name="connsiteY25" fmla="*/ 2550646 h 6893639"/>
              <a:gd name="connsiteX26" fmla="*/ 12907854 w 12907854"/>
              <a:gd name="connsiteY26" fmla="*/ 3102138 h 6893639"/>
              <a:gd name="connsiteX27" fmla="*/ 12907854 w 12907854"/>
              <a:gd name="connsiteY27" fmla="*/ 3722565 h 6893639"/>
              <a:gd name="connsiteX28" fmla="*/ 12907854 w 12907854"/>
              <a:gd name="connsiteY28" fmla="*/ 4205120 h 6893639"/>
              <a:gd name="connsiteX29" fmla="*/ 12907854 w 12907854"/>
              <a:gd name="connsiteY29" fmla="*/ 5032356 h 6893639"/>
              <a:gd name="connsiteX30" fmla="*/ 12907854 w 12907854"/>
              <a:gd name="connsiteY30" fmla="*/ 5721720 h 6893639"/>
              <a:gd name="connsiteX31" fmla="*/ 12907854 w 12907854"/>
              <a:gd name="connsiteY31" fmla="*/ 6204275 h 6893639"/>
              <a:gd name="connsiteX32" fmla="*/ 12907854 w 12907854"/>
              <a:gd name="connsiteY32" fmla="*/ 6893639 h 6893639"/>
              <a:gd name="connsiteX33" fmla="*/ 12357572 w 12907854"/>
              <a:gd name="connsiteY33" fmla="*/ 6893639 h 6893639"/>
              <a:gd name="connsiteX34" fmla="*/ 12065447 w 12907854"/>
              <a:gd name="connsiteY34" fmla="*/ 6893639 h 6893639"/>
              <a:gd name="connsiteX35" fmla="*/ 11515164 w 12907854"/>
              <a:gd name="connsiteY35" fmla="*/ 6893639 h 6893639"/>
              <a:gd name="connsiteX36" fmla="*/ 11223039 w 12907854"/>
              <a:gd name="connsiteY36" fmla="*/ 6893639 h 6893639"/>
              <a:gd name="connsiteX37" fmla="*/ 10543679 w 12907854"/>
              <a:gd name="connsiteY37" fmla="*/ 6893639 h 6893639"/>
              <a:gd name="connsiteX38" fmla="*/ 9993396 w 12907854"/>
              <a:gd name="connsiteY38" fmla="*/ 6893639 h 6893639"/>
              <a:gd name="connsiteX39" fmla="*/ 9184957 w 12907854"/>
              <a:gd name="connsiteY39" fmla="*/ 6893639 h 6893639"/>
              <a:gd name="connsiteX40" fmla="*/ 8247439 w 12907854"/>
              <a:gd name="connsiteY40" fmla="*/ 6893639 h 6893639"/>
              <a:gd name="connsiteX41" fmla="*/ 7697157 w 12907854"/>
              <a:gd name="connsiteY41" fmla="*/ 6893639 h 6893639"/>
              <a:gd name="connsiteX42" fmla="*/ 6759639 w 12907854"/>
              <a:gd name="connsiteY42" fmla="*/ 6893639 h 6893639"/>
              <a:gd name="connsiteX43" fmla="*/ 5822122 w 12907854"/>
              <a:gd name="connsiteY43" fmla="*/ 6893639 h 6893639"/>
              <a:gd name="connsiteX44" fmla="*/ 4884604 w 12907854"/>
              <a:gd name="connsiteY44" fmla="*/ 6893639 h 6893639"/>
              <a:gd name="connsiteX45" fmla="*/ 4076164 w 12907854"/>
              <a:gd name="connsiteY45" fmla="*/ 6893639 h 6893639"/>
              <a:gd name="connsiteX46" fmla="*/ 3784039 w 12907854"/>
              <a:gd name="connsiteY46" fmla="*/ 6893639 h 6893639"/>
              <a:gd name="connsiteX47" fmla="*/ 3491914 w 12907854"/>
              <a:gd name="connsiteY47" fmla="*/ 6893639 h 6893639"/>
              <a:gd name="connsiteX48" fmla="*/ 3070711 w 12907854"/>
              <a:gd name="connsiteY48" fmla="*/ 6893639 h 6893639"/>
              <a:gd name="connsiteX49" fmla="*/ 2391350 w 12907854"/>
              <a:gd name="connsiteY49" fmla="*/ 6893639 h 6893639"/>
              <a:gd name="connsiteX50" fmla="*/ 1970146 w 12907854"/>
              <a:gd name="connsiteY50" fmla="*/ 6893639 h 6893639"/>
              <a:gd name="connsiteX51" fmla="*/ 1548942 w 12907854"/>
              <a:gd name="connsiteY51" fmla="*/ 6893639 h 6893639"/>
              <a:gd name="connsiteX52" fmla="*/ 611425 w 12907854"/>
              <a:gd name="connsiteY52" fmla="*/ 6893639 h 6893639"/>
              <a:gd name="connsiteX53" fmla="*/ 0 w 12907854"/>
              <a:gd name="connsiteY53" fmla="*/ 6893639 h 6893639"/>
              <a:gd name="connsiteX54" fmla="*/ 0 w 12907854"/>
              <a:gd name="connsiteY54" fmla="*/ 6135339 h 6893639"/>
              <a:gd name="connsiteX55" fmla="*/ 0 w 12907854"/>
              <a:gd name="connsiteY55" fmla="*/ 5308102 h 6893639"/>
              <a:gd name="connsiteX56" fmla="*/ 0 w 12907854"/>
              <a:gd name="connsiteY56" fmla="*/ 4618738 h 6893639"/>
              <a:gd name="connsiteX57" fmla="*/ 0 w 12907854"/>
              <a:gd name="connsiteY57" fmla="*/ 3998311 h 6893639"/>
              <a:gd name="connsiteX58" fmla="*/ 0 w 12907854"/>
              <a:gd name="connsiteY58" fmla="*/ 3240010 h 6893639"/>
              <a:gd name="connsiteX59" fmla="*/ 0 w 12907854"/>
              <a:gd name="connsiteY59" fmla="*/ 2619583 h 6893639"/>
              <a:gd name="connsiteX60" fmla="*/ 0 w 12907854"/>
              <a:gd name="connsiteY60" fmla="*/ 1930219 h 6893639"/>
              <a:gd name="connsiteX61" fmla="*/ 0 w 12907854"/>
              <a:gd name="connsiteY61" fmla="*/ 1309791 h 6893639"/>
              <a:gd name="connsiteX62" fmla="*/ 0 w 12907854"/>
              <a:gd name="connsiteY62" fmla="*/ 827237 h 6893639"/>
              <a:gd name="connsiteX63" fmla="*/ 0 w 12907854"/>
              <a:gd name="connsiteY63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2907854" h="6893639" fill="none" extrusionOk="0">
                <a:moveTo>
                  <a:pt x="0" y="0"/>
                </a:moveTo>
                <a:cubicBezTo>
                  <a:pt x="71846" y="-12781"/>
                  <a:pt x="148720" y="6331"/>
                  <a:pt x="292125" y="0"/>
                </a:cubicBezTo>
                <a:cubicBezTo>
                  <a:pt x="435531" y="-6331"/>
                  <a:pt x="510217" y="-5430"/>
                  <a:pt x="584250" y="0"/>
                </a:cubicBezTo>
                <a:cubicBezTo>
                  <a:pt x="658284" y="5430"/>
                  <a:pt x="937864" y="-494"/>
                  <a:pt x="1134532" y="0"/>
                </a:cubicBezTo>
                <a:cubicBezTo>
                  <a:pt x="1331200" y="494"/>
                  <a:pt x="1717066" y="25435"/>
                  <a:pt x="2072050" y="0"/>
                </a:cubicBezTo>
                <a:cubicBezTo>
                  <a:pt x="2427034" y="-25435"/>
                  <a:pt x="2303770" y="-1571"/>
                  <a:pt x="2493254" y="0"/>
                </a:cubicBezTo>
                <a:cubicBezTo>
                  <a:pt x="2682738" y="1571"/>
                  <a:pt x="2713929" y="-9092"/>
                  <a:pt x="2914458" y="0"/>
                </a:cubicBezTo>
                <a:cubicBezTo>
                  <a:pt x="3114987" y="9092"/>
                  <a:pt x="3533353" y="-35002"/>
                  <a:pt x="3851975" y="0"/>
                </a:cubicBezTo>
                <a:cubicBezTo>
                  <a:pt x="4170597" y="35002"/>
                  <a:pt x="4282219" y="-3436"/>
                  <a:pt x="4402258" y="0"/>
                </a:cubicBezTo>
                <a:cubicBezTo>
                  <a:pt x="4522297" y="3436"/>
                  <a:pt x="4809224" y="-3710"/>
                  <a:pt x="5210697" y="0"/>
                </a:cubicBezTo>
                <a:cubicBezTo>
                  <a:pt x="5612170" y="3710"/>
                  <a:pt x="5726817" y="2120"/>
                  <a:pt x="6148215" y="0"/>
                </a:cubicBezTo>
                <a:cubicBezTo>
                  <a:pt x="6569613" y="-2120"/>
                  <a:pt x="6477301" y="-20333"/>
                  <a:pt x="6698497" y="0"/>
                </a:cubicBezTo>
                <a:cubicBezTo>
                  <a:pt x="6919693" y="20333"/>
                  <a:pt x="6863418" y="-6816"/>
                  <a:pt x="6990622" y="0"/>
                </a:cubicBezTo>
                <a:cubicBezTo>
                  <a:pt x="7117827" y="6816"/>
                  <a:pt x="7358023" y="-17517"/>
                  <a:pt x="7540904" y="0"/>
                </a:cubicBezTo>
                <a:cubicBezTo>
                  <a:pt x="7723785" y="17517"/>
                  <a:pt x="8210209" y="-16022"/>
                  <a:pt x="8478422" y="0"/>
                </a:cubicBezTo>
                <a:cubicBezTo>
                  <a:pt x="8746635" y="16022"/>
                  <a:pt x="8784714" y="-13669"/>
                  <a:pt x="8899626" y="0"/>
                </a:cubicBezTo>
                <a:cubicBezTo>
                  <a:pt x="9014538" y="13669"/>
                  <a:pt x="9286852" y="9685"/>
                  <a:pt x="9449908" y="0"/>
                </a:cubicBezTo>
                <a:cubicBezTo>
                  <a:pt x="9612964" y="-9685"/>
                  <a:pt x="9677750" y="899"/>
                  <a:pt x="9742033" y="0"/>
                </a:cubicBezTo>
                <a:cubicBezTo>
                  <a:pt x="9806317" y="-899"/>
                  <a:pt x="10038175" y="16585"/>
                  <a:pt x="10292315" y="0"/>
                </a:cubicBezTo>
                <a:cubicBezTo>
                  <a:pt x="10546455" y="-16585"/>
                  <a:pt x="10832501" y="-44663"/>
                  <a:pt x="11229833" y="0"/>
                </a:cubicBezTo>
                <a:cubicBezTo>
                  <a:pt x="11627165" y="44663"/>
                  <a:pt x="11717285" y="42329"/>
                  <a:pt x="12167351" y="0"/>
                </a:cubicBezTo>
                <a:cubicBezTo>
                  <a:pt x="12617417" y="-42329"/>
                  <a:pt x="12556819" y="5996"/>
                  <a:pt x="12907854" y="0"/>
                </a:cubicBezTo>
                <a:cubicBezTo>
                  <a:pt x="12945538" y="260027"/>
                  <a:pt x="12904244" y="495159"/>
                  <a:pt x="12907854" y="827237"/>
                </a:cubicBezTo>
                <a:cubicBezTo>
                  <a:pt x="12911464" y="1159315"/>
                  <a:pt x="12918415" y="1214037"/>
                  <a:pt x="12907854" y="1378728"/>
                </a:cubicBezTo>
                <a:cubicBezTo>
                  <a:pt x="12897293" y="1543419"/>
                  <a:pt x="12911334" y="1745795"/>
                  <a:pt x="12907854" y="1930219"/>
                </a:cubicBezTo>
                <a:cubicBezTo>
                  <a:pt x="12904374" y="2114643"/>
                  <a:pt x="12902995" y="2405025"/>
                  <a:pt x="12907854" y="2550646"/>
                </a:cubicBezTo>
                <a:cubicBezTo>
                  <a:pt x="12912713" y="2696267"/>
                  <a:pt x="12895347" y="2965310"/>
                  <a:pt x="12907854" y="3102138"/>
                </a:cubicBezTo>
                <a:cubicBezTo>
                  <a:pt x="12920361" y="3238966"/>
                  <a:pt x="12889422" y="3444019"/>
                  <a:pt x="12907854" y="3722565"/>
                </a:cubicBezTo>
                <a:cubicBezTo>
                  <a:pt x="12926286" y="4001111"/>
                  <a:pt x="12895140" y="3998524"/>
                  <a:pt x="12907854" y="4205120"/>
                </a:cubicBezTo>
                <a:cubicBezTo>
                  <a:pt x="12920568" y="4411716"/>
                  <a:pt x="12884069" y="4739464"/>
                  <a:pt x="12907854" y="5032356"/>
                </a:cubicBezTo>
                <a:cubicBezTo>
                  <a:pt x="12931639" y="5325248"/>
                  <a:pt x="12892753" y="5508927"/>
                  <a:pt x="12907854" y="5721720"/>
                </a:cubicBezTo>
                <a:cubicBezTo>
                  <a:pt x="12922955" y="5934513"/>
                  <a:pt x="12899737" y="6054162"/>
                  <a:pt x="12907854" y="6204275"/>
                </a:cubicBezTo>
                <a:cubicBezTo>
                  <a:pt x="12915971" y="6354388"/>
                  <a:pt x="12877609" y="6662882"/>
                  <a:pt x="12907854" y="6893639"/>
                </a:cubicBezTo>
                <a:cubicBezTo>
                  <a:pt x="12771061" y="6894247"/>
                  <a:pt x="12623137" y="6896505"/>
                  <a:pt x="12357572" y="6893639"/>
                </a:cubicBezTo>
                <a:cubicBezTo>
                  <a:pt x="12092007" y="6890773"/>
                  <a:pt x="12177017" y="6902148"/>
                  <a:pt x="12065447" y="6893639"/>
                </a:cubicBezTo>
                <a:cubicBezTo>
                  <a:pt x="11953877" y="6885130"/>
                  <a:pt x="11666191" y="6903549"/>
                  <a:pt x="11515164" y="6893639"/>
                </a:cubicBezTo>
                <a:cubicBezTo>
                  <a:pt x="11364137" y="6883729"/>
                  <a:pt x="11332930" y="6888420"/>
                  <a:pt x="11223039" y="6893639"/>
                </a:cubicBezTo>
                <a:cubicBezTo>
                  <a:pt x="11113148" y="6898858"/>
                  <a:pt x="10707231" y="6927024"/>
                  <a:pt x="10543679" y="6893639"/>
                </a:cubicBezTo>
                <a:cubicBezTo>
                  <a:pt x="10380127" y="6860254"/>
                  <a:pt x="10257384" y="6873527"/>
                  <a:pt x="9993396" y="6893639"/>
                </a:cubicBezTo>
                <a:cubicBezTo>
                  <a:pt x="9729408" y="6913751"/>
                  <a:pt x="9396105" y="6895503"/>
                  <a:pt x="9184957" y="6893639"/>
                </a:cubicBezTo>
                <a:cubicBezTo>
                  <a:pt x="8973809" y="6891775"/>
                  <a:pt x="8549937" y="6878214"/>
                  <a:pt x="8247439" y="6893639"/>
                </a:cubicBezTo>
                <a:cubicBezTo>
                  <a:pt x="7944941" y="6909064"/>
                  <a:pt x="7846103" y="6907211"/>
                  <a:pt x="7697157" y="6893639"/>
                </a:cubicBezTo>
                <a:cubicBezTo>
                  <a:pt x="7548211" y="6880067"/>
                  <a:pt x="6972974" y="6893185"/>
                  <a:pt x="6759639" y="6893639"/>
                </a:cubicBezTo>
                <a:cubicBezTo>
                  <a:pt x="6546304" y="6894093"/>
                  <a:pt x="6225775" y="6860762"/>
                  <a:pt x="5822122" y="6893639"/>
                </a:cubicBezTo>
                <a:cubicBezTo>
                  <a:pt x="5418469" y="6926516"/>
                  <a:pt x="5327721" y="6892427"/>
                  <a:pt x="4884604" y="6893639"/>
                </a:cubicBezTo>
                <a:cubicBezTo>
                  <a:pt x="4441487" y="6894851"/>
                  <a:pt x="4291010" y="6911136"/>
                  <a:pt x="4076164" y="6893639"/>
                </a:cubicBezTo>
                <a:cubicBezTo>
                  <a:pt x="3861318" y="6876142"/>
                  <a:pt x="3888733" y="6907996"/>
                  <a:pt x="3784039" y="6893639"/>
                </a:cubicBezTo>
                <a:cubicBezTo>
                  <a:pt x="3679346" y="6879282"/>
                  <a:pt x="3619935" y="6887055"/>
                  <a:pt x="3491914" y="6893639"/>
                </a:cubicBezTo>
                <a:cubicBezTo>
                  <a:pt x="3363893" y="6900223"/>
                  <a:pt x="3249657" y="6876445"/>
                  <a:pt x="3070711" y="6893639"/>
                </a:cubicBezTo>
                <a:cubicBezTo>
                  <a:pt x="2891765" y="6910833"/>
                  <a:pt x="2677890" y="6911125"/>
                  <a:pt x="2391350" y="6893639"/>
                </a:cubicBezTo>
                <a:cubicBezTo>
                  <a:pt x="2104810" y="6876153"/>
                  <a:pt x="2107438" y="6873267"/>
                  <a:pt x="1970146" y="6893639"/>
                </a:cubicBezTo>
                <a:cubicBezTo>
                  <a:pt x="1832854" y="6914011"/>
                  <a:pt x="1750923" y="6890881"/>
                  <a:pt x="1548942" y="6893639"/>
                </a:cubicBezTo>
                <a:cubicBezTo>
                  <a:pt x="1346961" y="6896397"/>
                  <a:pt x="880871" y="6900492"/>
                  <a:pt x="611425" y="6893639"/>
                </a:cubicBezTo>
                <a:cubicBezTo>
                  <a:pt x="341979" y="6886786"/>
                  <a:pt x="138701" y="6918394"/>
                  <a:pt x="0" y="6893639"/>
                </a:cubicBezTo>
                <a:cubicBezTo>
                  <a:pt x="30068" y="6519320"/>
                  <a:pt x="14336" y="6297341"/>
                  <a:pt x="0" y="6135339"/>
                </a:cubicBezTo>
                <a:cubicBezTo>
                  <a:pt x="-14336" y="5973337"/>
                  <a:pt x="-17767" y="5615818"/>
                  <a:pt x="0" y="5308102"/>
                </a:cubicBezTo>
                <a:cubicBezTo>
                  <a:pt x="17767" y="5000386"/>
                  <a:pt x="15538" y="4950961"/>
                  <a:pt x="0" y="4618738"/>
                </a:cubicBezTo>
                <a:cubicBezTo>
                  <a:pt x="-15538" y="4286515"/>
                  <a:pt x="-21082" y="4166362"/>
                  <a:pt x="0" y="3998311"/>
                </a:cubicBezTo>
                <a:cubicBezTo>
                  <a:pt x="21082" y="3830260"/>
                  <a:pt x="26728" y="3414315"/>
                  <a:pt x="0" y="3240010"/>
                </a:cubicBezTo>
                <a:cubicBezTo>
                  <a:pt x="-26728" y="3065705"/>
                  <a:pt x="-16686" y="2895517"/>
                  <a:pt x="0" y="2619583"/>
                </a:cubicBezTo>
                <a:cubicBezTo>
                  <a:pt x="16686" y="2343649"/>
                  <a:pt x="-33168" y="2273215"/>
                  <a:pt x="0" y="1930219"/>
                </a:cubicBezTo>
                <a:cubicBezTo>
                  <a:pt x="33168" y="1587223"/>
                  <a:pt x="17836" y="1486638"/>
                  <a:pt x="0" y="1309791"/>
                </a:cubicBezTo>
                <a:cubicBezTo>
                  <a:pt x="-17836" y="1132944"/>
                  <a:pt x="4861" y="927813"/>
                  <a:pt x="0" y="827237"/>
                </a:cubicBezTo>
                <a:cubicBezTo>
                  <a:pt x="-4861" y="726661"/>
                  <a:pt x="25520" y="166150"/>
                  <a:pt x="0" y="0"/>
                </a:cubicBezTo>
                <a:close/>
              </a:path>
              <a:path w="12907854" h="6893639" stroke="0" extrusionOk="0">
                <a:moveTo>
                  <a:pt x="0" y="0"/>
                </a:moveTo>
                <a:cubicBezTo>
                  <a:pt x="204022" y="-19128"/>
                  <a:pt x="269658" y="8"/>
                  <a:pt x="421204" y="0"/>
                </a:cubicBezTo>
                <a:cubicBezTo>
                  <a:pt x="572750" y="-8"/>
                  <a:pt x="789857" y="-22688"/>
                  <a:pt x="1100564" y="0"/>
                </a:cubicBezTo>
                <a:cubicBezTo>
                  <a:pt x="1411271" y="22688"/>
                  <a:pt x="1548765" y="33035"/>
                  <a:pt x="1779925" y="0"/>
                </a:cubicBezTo>
                <a:cubicBezTo>
                  <a:pt x="2011085" y="-33035"/>
                  <a:pt x="2509274" y="-1732"/>
                  <a:pt x="2717443" y="0"/>
                </a:cubicBezTo>
                <a:cubicBezTo>
                  <a:pt x="2925612" y="1732"/>
                  <a:pt x="3033969" y="15901"/>
                  <a:pt x="3138647" y="0"/>
                </a:cubicBezTo>
                <a:cubicBezTo>
                  <a:pt x="3243325" y="-15901"/>
                  <a:pt x="3319272" y="-13174"/>
                  <a:pt x="3430772" y="0"/>
                </a:cubicBezTo>
                <a:cubicBezTo>
                  <a:pt x="3542273" y="13174"/>
                  <a:pt x="3725134" y="6753"/>
                  <a:pt x="3981054" y="0"/>
                </a:cubicBezTo>
                <a:cubicBezTo>
                  <a:pt x="4236974" y="-6753"/>
                  <a:pt x="4512999" y="-24844"/>
                  <a:pt x="4789493" y="0"/>
                </a:cubicBezTo>
                <a:cubicBezTo>
                  <a:pt x="5065987" y="24844"/>
                  <a:pt x="5274581" y="3406"/>
                  <a:pt x="5727011" y="0"/>
                </a:cubicBezTo>
                <a:cubicBezTo>
                  <a:pt x="6179441" y="-3406"/>
                  <a:pt x="5956434" y="-5484"/>
                  <a:pt x="6019136" y="0"/>
                </a:cubicBezTo>
                <a:cubicBezTo>
                  <a:pt x="6081838" y="5484"/>
                  <a:pt x="6477989" y="19284"/>
                  <a:pt x="6827575" y="0"/>
                </a:cubicBezTo>
                <a:cubicBezTo>
                  <a:pt x="7177161" y="-19284"/>
                  <a:pt x="7215279" y="-12847"/>
                  <a:pt x="7377858" y="0"/>
                </a:cubicBezTo>
                <a:cubicBezTo>
                  <a:pt x="7540437" y="12847"/>
                  <a:pt x="7816256" y="-26646"/>
                  <a:pt x="8186297" y="0"/>
                </a:cubicBezTo>
                <a:cubicBezTo>
                  <a:pt x="8556338" y="26646"/>
                  <a:pt x="8380556" y="-13381"/>
                  <a:pt x="8478422" y="0"/>
                </a:cubicBezTo>
                <a:cubicBezTo>
                  <a:pt x="8576288" y="13381"/>
                  <a:pt x="8953583" y="-22305"/>
                  <a:pt x="9157783" y="0"/>
                </a:cubicBezTo>
                <a:cubicBezTo>
                  <a:pt x="9361983" y="22305"/>
                  <a:pt x="9548186" y="25574"/>
                  <a:pt x="9708065" y="0"/>
                </a:cubicBezTo>
                <a:cubicBezTo>
                  <a:pt x="9867944" y="-25574"/>
                  <a:pt x="9992958" y="-14099"/>
                  <a:pt x="10129269" y="0"/>
                </a:cubicBezTo>
                <a:cubicBezTo>
                  <a:pt x="10265580" y="14099"/>
                  <a:pt x="10434902" y="16936"/>
                  <a:pt x="10679551" y="0"/>
                </a:cubicBezTo>
                <a:cubicBezTo>
                  <a:pt x="10924200" y="-16936"/>
                  <a:pt x="11169329" y="-31797"/>
                  <a:pt x="11358912" y="0"/>
                </a:cubicBezTo>
                <a:cubicBezTo>
                  <a:pt x="11548495" y="31797"/>
                  <a:pt x="11567949" y="709"/>
                  <a:pt x="11651037" y="0"/>
                </a:cubicBezTo>
                <a:cubicBezTo>
                  <a:pt x="11734125" y="-709"/>
                  <a:pt x="12636115" y="-7306"/>
                  <a:pt x="12907854" y="0"/>
                </a:cubicBezTo>
                <a:cubicBezTo>
                  <a:pt x="12912835" y="298912"/>
                  <a:pt x="12936263" y="423798"/>
                  <a:pt x="12907854" y="620428"/>
                </a:cubicBezTo>
                <a:cubicBezTo>
                  <a:pt x="12879445" y="817058"/>
                  <a:pt x="12900302" y="957481"/>
                  <a:pt x="12907854" y="1171919"/>
                </a:cubicBezTo>
                <a:cubicBezTo>
                  <a:pt x="12915406" y="1386357"/>
                  <a:pt x="12916367" y="1590296"/>
                  <a:pt x="12907854" y="1723410"/>
                </a:cubicBezTo>
                <a:cubicBezTo>
                  <a:pt x="12899341" y="1856524"/>
                  <a:pt x="12880287" y="2185047"/>
                  <a:pt x="12907854" y="2412774"/>
                </a:cubicBezTo>
                <a:cubicBezTo>
                  <a:pt x="12935421" y="2640501"/>
                  <a:pt x="12931962" y="2899900"/>
                  <a:pt x="12907854" y="3033201"/>
                </a:cubicBezTo>
                <a:cubicBezTo>
                  <a:pt x="12883746" y="3166502"/>
                  <a:pt x="12921384" y="3510563"/>
                  <a:pt x="12907854" y="3653629"/>
                </a:cubicBezTo>
                <a:cubicBezTo>
                  <a:pt x="12894324" y="3796695"/>
                  <a:pt x="12887244" y="4136976"/>
                  <a:pt x="12907854" y="4411929"/>
                </a:cubicBezTo>
                <a:cubicBezTo>
                  <a:pt x="12928464" y="4686882"/>
                  <a:pt x="12936041" y="4913903"/>
                  <a:pt x="12907854" y="5101293"/>
                </a:cubicBezTo>
                <a:cubicBezTo>
                  <a:pt x="12879667" y="5288683"/>
                  <a:pt x="12934096" y="5667440"/>
                  <a:pt x="12907854" y="5859593"/>
                </a:cubicBezTo>
                <a:cubicBezTo>
                  <a:pt x="12881612" y="6051746"/>
                  <a:pt x="12878295" y="6676525"/>
                  <a:pt x="12907854" y="6893639"/>
                </a:cubicBezTo>
                <a:cubicBezTo>
                  <a:pt x="12641384" y="6911874"/>
                  <a:pt x="12264629" y="6893271"/>
                  <a:pt x="12099415" y="6893639"/>
                </a:cubicBezTo>
                <a:cubicBezTo>
                  <a:pt x="11934201" y="6894007"/>
                  <a:pt x="11952605" y="6906093"/>
                  <a:pt x="11807290" y="6893639"/>
                </a:cubicBezTo>
                <a:cubicBezTo>
                  <a:pt x="11661975" y="6881185"/>
                  <a:pt x="11405487" y="6909780"/>
                  <a:pt x="11127929" y="6893639"/>
                </a:cubicBezTo>
                <a:cubicBezTo>
                  <a:pt x="10850371" y="6877498"/>
                  <a:pt x="10693059" y="6891350"/>
                  <a:pt x="10448568" y="6893639"/>
                </a:cubicBezTo>
                <a:cubicBezTo>
                  <a:pt x="10204077" y="6895928"/>
                  <a:pt x="10233496" y="6881477"/>
                  <a:pt x="10156443" y="6893639"/>
                </a:cubicBezTo>
                <a:cubicBezTo>
                  <a:pt x="10079391" y="6905801"/>
                  <a:pt x="9534820" y="6917822"/>
                  <a:pt x="9348004" y="6893639"/>
                </a:cubicBezTo>
                <a:cubicBezTo>
                  <a:pt x="9161188" y="6869456"/>
                  <a:pt x="8968886" y="6906601"/>
                  <a:pt x="8668643" y="6893639"/>
                </a:cubicBezTo>
                <a:cubicBezTo>
                  <a:pt x="8368400" y="6880677"/>
                  <a:pt x="8153370" y="6873220"/>
                  <a:pt x="7860204" y="6893639"/>
                </a:cubicBezTo>
                <a:cubicBezTo>
                  <a:pt x="7567038" y="6914058"/>
                  <a:pt x="7166896" y="6898728"/>
                  <a:pt x="6922686" y="6893639"/>
                </a:cubicBezTo>
                <a:cubicBezTo>
                  <a:pt x="6678476" y="6888550"/>
                  <a:pt x="6480311" y="6869546"/>
                  <a:pt x="6243325" y="6893639"/>
                </a:cubicBezTo>
                <a:cubicBezTo>
                  <a:pt x="6006339" y="6917732"/>
                  <a:pt x="5679652" y="6895595"/>
                  <a:pt x="5305807" y="6893639"/>
                </a:cubicBezTo>
                <a:cubicBezTo>
                  <a:pt x="4931962" y="6891683"/>
                  <a:pt x="4682531" y="6899171"/>
                  <a:pt x="4497368" y="6893639"/>
                </a:cubicBezTo>
                <a:cubicBezTo>
                  <a:pt x="4312205" y="6888107"/>
                  <a:pt x="4208328" y="6889307"/>
                  <a:pt x="4076164" y="6893639"/>
                </a:cubicBezTo>
                <a:cubicBezTo>
                  <a:pt x="3944000" y="6897971"/>
                  <a:pt x="3607238" y="6870776"/>
                  <a:pt x="3267725" y="6893639"/>
                </a:cubicBezTo>
                <a:cubicBezTo>
                  <a:pt x="2928212" y="6916502"/>
                  <a:pt x="2796963" y="6934625"/>
                  <a:pt x="2330207" y="6893639"/>
                </a:cubicBezTo>
                <a:cubicBezTo>
                  <a:pt x="1863451" y="6852653"/>
                  <a:pt x="1688663" y="6859354"/>
                  <a:pt x="1392690" y="6893639"/>
                </a:cubicBezTo>
                <a:cubicBezTo>
                  <a:pt x="1096717" y="6927924"/>
                  <a:pt x="1164815" y="6880325"/>
                  <a:pt x="1100564" y="6893639"/>
                </a:cubicBezTo>
                <a:cubicBezTo>
                  <a:pt x="1036313" y="6906953"/>
                  <a:pt x="920513" y="6879241"/>
                  <a:pt x="808439" y="6893639"/>
                </a:cubicBezTo>
                <a:cubicBezTo>
                  <a:pt x="696365" y="6908037"/>
                  <a:pt x="167724" y="6912442"/>
                  <a:pt x="0" y="6893639"/>
                </a:cubicBezTo>
                <a:cubicBezTo>
                  <a:pt x="-137" y="6779939"/>
                  <a:pt x="-4223" y="6470346"/>
                  <a:pt x="0" y="6342148"/>
                </a:cubicBezTo>
                <a:cubicBezTo>
                  <a:pt x="4223" y="6213950"/>
                  <a:pt x="33261" y="5706136"/>
                  <a:pt x="0" y="5514911"/>
                </a:cubicBezTo>
                <a:cubicBezTo>
                  <a:pt x="-33261" y="5323686"/>
                  <a:pt x="-11737" y="5019256"/>
                  <a:pt x="0" y="4687675"/>
                </a:cubicBezTo>
                <a:cubicBezTo>
                  <a:pt x="11737" y="4356094"/>
                  <a:pt x="26688" y="4370724"/>
                  <a:pt x="0" y="4136183"/>
                </a:cubicBezTo>
                <a:cubicBezTo>
                  <a:pt x="-26688" y="3901642"/>
                  <a:pt x="30093" y="3730055"/>
                  <a:pt x="0" y="3446820"/>
                </a:cubicBezTo>
                <a:cubicBezTo>
                  <a:pt x="-30093" y="3163585"/>
                  <a:pt x="-35728" y="2821570"/>
                  <a:pt x="0" y="2619583"/>
                </a:cubicBezTo>
                <a:cubicBezTo>
                  <a:pt x="35728" y="2417596"/>
                  <a:pt x="12767" y="2270025"/>
                  <a:pt x="0" y="2068092"/>
                </a:cubicBezTo>
                <a:cubicBezTo>
                  <a:pt x="-12767" y="1866159"/>
                  <a:pt x="-20854" y="1626116"/>
                  <a:pt x="0" y="1378728"/>
                </a:cubicBezTo>
                <a:cubicBezTo>
                  <a:pt x="20854" y="1131340"/>
                  <a:pt x="-17165" y="928094"/>
                  <a:pt x="0" y="689364"/>
                </a:cubicBezTo>
                <a:cubicBezTo>
                  <a:pt x="17165" y="450634"/>
                  <a:pt x="9603" y="279741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3" y="-13066"/>
            <a:ext cx="12779779" cy="6893640"/>
          </a:xfrm>
          <a:custGeom>
            <a:avLst/>
            <a:gdLst>
              <a:gd name="connsiteX0" fmla="*/ 0 w 12779779"/>
              <a:gd name="connsiteY0" fmla="*/ 0 h 6893640"/>
              <a:gd name="connsiteX1" fmla="*/ 544822 w 12779779"/>
              <a:gd name="connsiteY1" fmla="*/ 0 h 6893640"/>
              <a:gd name="connsiteX2" fmla="*/ 1089644 w 12779779"/>
              <a:gd name="connsiteY2" fmla="*/ 0 h 6893640"/>
              <a:gd name="connsiteX3" fmla="*/ 2017860 w 12779779"/>
              <a:gd name="connsiteY3" fmla="*/ 0 h 6893640"/>
              <a:gd name="connsiteX4" fmla="*/ 2562682 w 12779779"/>
              <a:gd name="connsiteY4" fmla="*/ 0 h 6893640"/>
              <a:gd name="connsiteX5" fmla="*/ 3107504 w 12779779"/>
              <a:gd name="connsiteY5" fmla="*/ 0 h 6893640"/>
              <a:gd name="connsiteX6" fmla="*/ 3652326 w 12779779"/>
              <a:gd name="connsiteY6" fmla="*/ 0 h 6893640"/>
              <a:gd name="connsiteX7" fmla="*/ 4580542 w 12779779"/>
              <a:gd name="connsiteY7" fmla="*/ 0 h 6893640"/>
              <a:gd name="connsiteX8" fmla="*/ 4997566 w 12779779"/>
              <a:gd name="connsiteY8" fmla="*/ 0 h 6893640"/>
              <a:gd name="connsiteX9" fmla="*/ 5797984 w 12779779"/>
              <a:gd name="connsiteY9" fmla="*/ 0 h 6893640"/>
              <a:gd name="connsiteX10" fmla="*/ 6598402 w 12779779"/>
              <a:gd name="connsiteY10" fmla="*/ 0 h 6893640"/>
              <a:gd name="connsiteX11" fmla="*/ 7526617 w 12779779"/>
              <a:gd name="connsiteY11" fmla="*/ 0 h 6893640"/>
              <a:gd name="connsiteX12" fmla="*/ 7815844 w 12779779"/>
              <a:gd name="connsiteY12" fmla="*/ 0 h 6893640"/>
              <a:gd name="connsiteX13" fmla="*/ 8105070 w 12779779"/>
              <a:gd name="connsiteY13" fmla="*/ 0 h 6893640"/>
              <a:gd name="connsiteX14" fmla="*/ 8905488 w 12779779"/>
              <a:gd name="connsiteY14" fmla="*/ 0 h 6893640"/>
              <a:gd name="connsiteX15" fmla="*/ 9705906 w 12779779"/>
              <a:gd name="connsiteY15" fmla="*/ 0 h 6893640"/>
              <a:gd name="connsiteX16" fmla="*/ 10250728 w 12779779"/>
              <a:gd name="connsiteY16" fmla="*/ 0 h 6893640"/>
              <a:gd name="connsiteX17" fmla="*/ 10923348 w 12779779"/>
              <a:gd name="connsiteY17" fmla="*/ 0 h 6893640"/>
              <a:gd name="connsiteX18" fmla="*/ 11468170 w 12779779"/>
              <a:gd name="connsiteY18" fmla="*/ 0 h 6893640"/>
              <a:gd name="connsiteX19" fmla="*/ 12779779 w 12779779"/>
              <a:gd name="connsiteY19" fmla="*/ 0 h 6893640"/>
              <a:gd name="connsiteX20" fmla="*/ 12779779 w 12779779"/>
              <a:gd name="connsiteY20" fmla="*/ 827237 h 6893640"/>
              <a:gd name="connsiteX21" fmla="*/ 12779779 w 12779779"/>
              <a:gd name="connsiteY21" fmla="*/ 1516601 h 6893640"/>
              <a:gd name="connsiteX22" fmla="*/ 12779779 w 12779779"/>
              <a:gd name="connsiteY22" fmla="*/ 2137028 h 6893640"/>
              <a:gd name="connsiteX23" fmla="*/ 12779779 w 12779779"/>
              <a:gd name="connsiteY23" fmla="*/ 2757456 h 6893640"/>
              <a:gd name="connsiteX24" fmla="*/ 12779779 w 12779779"/>
              <a:gd name="connsiteY24" fmla="*/ 3515756 h 6893640"/>
              <a:gd name="connsiteX25" fmla="*/ 12779779 w 12779779"/>
              <a:gd name="connsiteY25" fmla="*/ 4274057 h 6893640"/>
              <a:gd name="connsiteX26" fmla="*/ 12779779 w 12779779"/>
              <a:gd name="connsiteY26" fmla="*/ 4756612 h 6893640"/>
              <a:gd name="connsiteX27" fmla="*/ 12779779 w 12779779"/>
              <a:gd name="connsiteY27" fmla="*/ 5514912 h 6893640"/>
              <a:gd name="connsiteX28" fmla="*/ 12779779 w 12779779"/>
              <a:gd name="connsiteY28" fmla="*/ 5997467 h 6893640"/>
              <a:gd name="connsiteX29" fmla="*/ 12779779 w 12779779"/>
              <a:gd name="connsiteY29" fmla="*/ 6893640 h 6893640"/>
              <a:gd name="connsiteX30" fmla="*/ 11979361 w 12779779"/>
              <a:gd name="connsiteY30" fmla="*/ 6893640 h 6893640"/>
              <a:gd name="connsiteX31" fmla="*/ 11562337 w 12779779"/>
              <a:gd name="connsiteY31" fmla="*/ 6893640 h 6893640"/>
              <a:gd name="connsiteX32" fmla="*/ 10889717 w 12779779"/>
              <a:gd name="connsiteY32" fmla="*/ 6893640 h 6893640"/>
              <a:gd name="connsiteX33" fmla="*/ 10089299 w 12779779"/>
              <a:gd name="connsiteY33" fmla="*/ 6893640 h 6893640"/>
              <a:gd name="connsiteX34" fmla="*/ 9800073 w 12779779"/>
              <a:gd name="connsiteY34" fmla="*/ 6893640 h 6893640"/>
              <a:gd name="connsiteX35" fmla="*/ 9255250 w 12779779"/>
              <a:gd name="connsiteY35" fmla="*/ 6893640 h 6893640"/>
              <a:gd name="connsiteX36" fmla="*/ 8454833 w 12779779"/>
              <a:gd name="connsiteY36" fmla="*/ 6893640 h 6893640"/>
              <a:gd name="connsiteX37" fmla="*/ 8037808 w 12779779"/>
              <a:gd name="connsiteY37" fmla="*/ 6893640 h 6893640"/>
              <a:gd name="connsiteX38" fmla="*/ 7748582 w 12779779"/>
              <a:gd name="connsiteY38" fmla="*/ 6893640 h 6893640"/>
              <a:gd name="connsiteX39" fmla="*/ 7331557 w 12779779"/>
              <a:gd name="connsiteY39" fmla="*/ 6893640 h 6893640"/>
              <a:gd name="connsiteX40" fmla="*/ 6658937 w 12779779"/>
              <a:gd name="connsiteY40" fmla="*/ 6893640 h 6893640"/>
              <a:gd name="connsiteX41" fmla="*/ 5858520 w 12779779"/>
              <a:gd name="connsiteY41" fmla="*/ 6893640 h 6893640"/>
              <a:gd name="connsiteX42" fmla="*/ 5313698 w 12779779"/>
              <a:gd name="connsiteY42" fmla="*/ 6893640 h 6893640"/>
              <a:gd name="connsiteX43" fmla="*/ 4896673 w 12779779"/>
              <a:gd name="connsiteY43" fmla="*/ 6893640 h 6893640"/>
              <a:gd name="connsiteX44" fmla="*/ 3968458 w 12779779"/>
              <a:gd name="connsiteY44" fmla="*/ 6893640 h 6893640"/>
              <a:gd name="connsiteX45" fmla="*/ 3295838 w 12779779"/>
              <a:gd name="connsiteY45" fmla="*/ 6893640 h 6893640"/>
              <a:gd name="connsiteX46" fmla="*/ 2878813 w 12779779"/>
              <a:gd name="connsiteY46" fmla="*/ 6893640 h 6893640"/>
              <a:gd name="connsiteX47" fmla="*/ 2078396 w 12779779"/>
              <a:gd name="connsiteY47" fmla="*/ 6893640 h 6893640"/>
              <a:gd name="connsiteX48" fmla="*/ 1661371 w 12779779"/>
              <a:gd name="connsiteY48" fmla="*/ 6893640 h 6893640"/>
              <a:gd name="connsiteX49" fmla="*/ 1244347 w 12779779"/>
              <a:gd name="connsiteY49" fmla="*/ 6893640 h 6893640"/>
              <a:gd name="connsiteX50" fmla="*/ 699525 w 12779779"/>
              <a:gd name="connsiteY50" fmla="*/ 6893640 h 6893640"/>
              <a:gd name="connsiteX51" fmla="*/ 0 w 12779779"/>
              <a:gd name="connsiteY51" fmla="*/ 6893640 h 6893640"/>
              <a:gd name="connsiteX52" fmla="*/ 0 w 12779779"/>
              <a:gd name="connsiteY52" fmla="*/ 6273212 h 6893640"/>
              <a:gd name="connsiteX53" fmla="*/ 0 w 12779779"/>
              <a:gd name="connsiteY53" fmla="*/ 5583848 h 6893640"/>
              <a:gd name="connsiteX54" fmla="*/ 0 w 12779779"/>
              <a:gd name="connsiteY54" fmla="*/ 5032357 h 6893640"/>
              <a:gd name="connsiteX55" fmla="*/ 0 w 12779779"/>
              <a:gd name="connsiteY55" fmla="*/ 4205120 h 6893640"/>
              <a:gd name="connsiteX56" fmla="*/ 0 w 12779779"/>
              <a:gd name="connsiteY56" fmla="*/ 3722566 h 6893640"/>
              <a:gd name="connsiteX57" fmla="*/ 0 w 12779779"/>
              <a:gd name="connsiteY57" fmla="*/ 3171074 h 6893640"/>
              <a:gd name="connsiteX58" fmla="*/ 0 w 12779779"/>
              <a:gd name="connsiteY58" fmla="*/ 2550647 h 6893640"/>
              <a:gd name="connsiteX59" fmla="*/ 0 w 12779779"/>
              <a:gd name="connsiteY59" fmla="*/ 1930219 h 6893640"/>
              <a:gd name="connsiteX60" fmla="*/ 0 w 12779779"/>
              <a:gd name="connsiteY60" fmla="*/ 1171919 h 6893640"/>
              <a:gd name="connsiteX61" fmla="*/ 0 w 12779779"/>
              <a:gd name="connsiteY61" fmla="*/ 689364 h 6893640"/>
              <a:gd name="connsiteX62" fmla="*/ 0 w 12779779"/>
              <a:gd name="connsiteY62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779779" h="6893640" fill="none" extrusionOk="0">
                <a:moveTo>
                  <a:pt x="0" y="0"/>
                </a:moveTo>
                <a:cubicBezTo>
                  <a:pt x="238764" y="14988"/>
                  <a:pt x="388849" y="5644"/>
                  <a:pt x="544822" y="0"/>
                </a:cubicBezTo>
                <a:cubicBezTo>
                  <a:pt x="700795" y="-5644"/>
                  <a:pt x="827821" y="-24666"/>
                  <a:pt x="1089644" y="0"/>
                </a:cubicBezTo>
                <a:cubicBezTo>
                  <a:pt x="1351467" y="24666"/>
                  <a:pt x="1815062" y="7681"/>
                  <a:pt x="2017860" y="0"/>
                </a:cubicBezTo>
                <a:cubicBezTo>
                  <a:pt x="2220658" y="-7681"/>
                  <a:pt x="2309282" y="27019"/>
                  <a:pt x="2562682" y="0"/>
                </a:cubicBezTo>
                <a:cubicBezTo>
                  <a:pt x="2816082" y="-27019"/>
                  <a:pt x="2894954" y="1843"/>
                  <a:pt x="3107504" y="0"/>
                </a:cubicBezTo>
                <a:cubicBezTo>
                  <a:pt x="3320054" y="-1843"/>
                  <a:pt x="3509166" y="-18201"/>
                  <a:pt x="3652326" y="0"/>
                </a:cubicBezTo>
                <a:cubicBezTo>
                  <a:pt x="3795486" y="18201"/>
                  <a:pt x="4230876" y="36904"/>
                  <a:pt x="4580542" y="0"/>
                </a:cubicBezTo>
                <a:cubicBezTo>
                  <a:pt x="4930208" y="-36904"/>
                  <a:pt x="4821360" y="-5563"/>
                  <a:pt x="4997566" y="0"/>
                </a:cubicBezTo>
                <a:cubicBezTo>
                  <a:pt x="5173772" y="5563"/>
                  <a:pt x="5574116" y="32940"/>
                  <a:pt x="5797984" y="0"/>
                </a:cubicBezTo>
                <a:cubicBezTo>
                  <a:pt x="6021852" y="-32940"/>
                  <a:pt x="6396189" y="29064"/>
                  <a:pt x="6598402" y="0"/>
                </a:cubicBezTo>
                <a:cubicBezTo>
                  <a:pt x="6800615" y="-29064"/>
                  <a:pt x="7096442" y="-1828"/>
                  <a:pt x="7526617" y="0"/>
                </a:cubicBezTo>
                <a:cubicBezTo>
                  <a:pt x="7956792" y="1828"/>
                  <a:pt x="7755636" y="14229"/>
                  <a:pt x="7815844" y="0"/>
                </a:cubicBezTo>
                <a:cubicBezTo>
                  <a:pt x="7876052" y="-14229"/>
                  <a:pt x="7962274" y="9686"/>
                  <a:pt x="8105070" y="0"/>
                </a:cubicBezTo>
                <a:cubicBezTo>
                  <a:pt x="8247866" y="-9686"/>
                  <a:pt x="8513221" y="22808"/>
                  <a:pt x="8905488" y="0"/>
                </a:cubicBezTo>
                <a:cubicBezTo>
                  <a:pt x="9297755" y="-22808"/>
                  <a:pt x="9327761" y="-22473"/>
                  <a:pt x="9705906" y="0"/>
                </a:cubicBezTo>
                <a:cubicBezTo>
                  <a:pt x="10084051" y="22473"/>
                  <a:pt x="10093954" y="26630"/>
                  <a:pt x="10250728" y="0"/>
                </a:cubicBezTo>
                <a:cubicBezTo>
                  <a:pt x="10407502" y="-26630"/>
                  <a:pt x="10617692" y="-3399"/>
                  <a:pt x="10923348" y="0"/>
                </a:cubicBezTo>
                <a:cubicBezTo>
                  <a:pt x="11229004" y="3399"/>
                  <a:pt x="11327427" y="-13723"/>
                  <a:pt x="11468170" y="0"/>
                </a:cubicBezTo>
                <a:cubicBezTo>
                  <a:pt x="11608913" y="13723"/>
                  <a:pt x="12377650" y="-26738"/>
                  <a:pt x="12779779" y="0"/>
                </a:cubicBezTo>
                <a:cubicBezTo>
                  <a:pt x="12801179" y="391618"/>
                  <a:pt x="12792010" y="443449"/>
                  <a:pt x="12779779" y="827237"/>
                </a:cubicBezTo>
                <a:cubicBezTo>
                  <a:pt x="12767548" y="1211025"/>
                  <a:pt x="12803594" y="1308975"/>
                  <a:pt x="12779779" y="1516601"/>
                </a:cubicBezTo>
                <a:cubicBezTo>
                  <a:pt x="12755964" y="1724227"/>
                  <a:pt x="12758134" y="1831687"/>
                  <a:pt x="12779779" y="2137028"/>
                </a:cubicBezTo>
                <a:cubicBezTo>
                  <a:pt x="12801424" y="2442369"/>
                  <a:pt x="12757263" y="2491674"/>
                  <a:pt x="12779779" y="2757456"/>
                </a:cubicBezTo>
                <a:cubicBezTo>
                  <a:pt x="12802295" y="3023238"/>
                  <a:pt x="12801464" y="3265071"/>
                  <a:pt x="12779779" y="3515756"/>
                </a:cubicBezTo>
                <a:cubicBezTo>
                  <a:pt x="12758094" y="3766441"/>
                  <a:pt x="12747720" y="4079857"/>
                  <a:pt x="12779779" y="4274057"/>
                </a:cubicBezTo>
                <a:cubicBezTo>
                  <a:pt x="12811838" y="4468257"/>
                  <a:pt x="12783835" y="4515484"/>
                  <a:pt x="12779779" y="4756612"/>
                </a:cubicBezTo>
                <a:cubicBezTo>
                  <a:pt x="12775723" y="4997740"/>
                  <a:pt x="12744628" y="5153995"/>
                  <a:pt x="12779779" y="5514912"/>
                </a:cubicBezTo>
                <a:cubicBezTo>
                  <a:pt x="12814930" y="5875829"/>
                  <a:pt x="12756327" y="5889958"/>
                  <a:pt x="12779779" y="5997467"/>
                </a:cubicBezTo>
                <a:cubicBezTo>
                  <a:pt x="12803231" y="6104976"/>
                  <a:pt x="12816793" y="6658920"/>
                  <a:pt x="12779779" y="6893640"/>
                </a:cubicBezTo>
                <a:cubicBezTo>
                  <a:pt x="12516927" y="6930517"/>
                  <a:pt x="12278042" y="6873547"/>
                  <a:pt x="11979361" y="6893640"/>
                </a:cubicBezTo>
                <a:cubicBezTo>
                  <a:pt x="11680680" y="6913733"/>
                  <a:pt x="11661704" y="6894870"/>
                  <a:pt x="11562337" y="6893640"/>
                </a:cubicBezTo>
                <a:cubicBezTo>
                  <a:pt x="11462970" y="6892410"/>
                  <a:pt x="11174383" y="6926630"/>
                  <a:pt x="10889717" y="6893640"/>
                </a:cubicBezTo>
                <a:cubicBezTo>
                  <a:pt x="10605051" y="6860650"/>
                  <a:pt x="10436064" y="6855788"/>
                  <a:pt x="10089299" y="6893640"/>
                </a:cubicBezTo>
                <a:cubicBezTo>
                  <a:pt x="9742534" y="6931492"/>
                  <a:pt x="9931277" y="6894911"/>
                  <a:pt x="9800073" y="6893640"/>
                </a:cubicBezTo>
                <a:cubicBezTo>
                  <a:pt x="9668869" y="6892369"/>
                  <a:pt x="9511636" y="6901071"/>
                  <a:pt x="9255250" y="6893640"/>
                </a:cubicBezTo>
                <a:cubicBezTo>
                  <a:pt x="8998864" y="6886209"/>
                  <a:pt x="8620532" y="6890531"/>
                  <a:pt x="8454833" y="6893640"/>
                </a:cubicBezTo>
                <a:cubicBezTo>
                  <a:pt x="8289134" y="6896749"/>
                  <a:pt x="8218096" y="6879765"/>
                  <a:pt x="8037808" y="6893640"/>
                </a:cubicBezTo>
                <a:cubicBezTo>
                  <a:pt x="7857520" y="6907515"/>
                  <a:pt x="7842431" y="6895478"/>
                  <a:pt x="7748582" y="6893640"/>
                </a:cubicBezTo>
                <a:cubicBezTo>
                  <a:pt x="7654733" y="6891802"/>
                  <a:pt x="7416580" y="6910834"/>
                  <a:pt x="7331557" y="6893640"/>
                </a:cubicBezTo>
                <a:cubicBezTo>
                  <a:pt x="7246534" y="6876446"/>
                  <a:pt x="6981717" y="6881021"/>
                  <a:pt x="6658937" y="6893640"/>
                </a:cubicBezTo>
                <a:cubicBezTo>
                  <a:pt x="6336157" y="6906259"/>
                  <a:pt x="6138702" y="6862591"/>
                  <a:pt x="5858520" y="6893640"/>
                </a:cubicBezTo>
                <a:cubicBezTo>
                  <a:pt x="5578338" y="6924689"/>
                  <a:pt x="5492501" y="6904114"/>
                  <a:pt x="5313698" y="6893640"/>
                </a:cubicBezTo>
                <a:cubicBezTo>
                  <a:pt x="5134895" y="6883166"/>
                  <a:pt x="5064905" y="6902038"/>
                  <a:pt x="4896673" y="6893640"/>
                </a:cubicBezTo>
                <a:cubicBezTo>
                  <a:pt x="4728441" y="6885242"/>
                  <a:pt x="4269965" y="6888331"/>
                  <a:pt x="3968458" y="6893640"/>
                </a:cubicBezTo>
                <a:cubicBezTo>
                  <a:pt x="3666951" y="6898949"/>
                  <a:pt x="3456113" y="6922802"/>
                  <a:pt x="3295838" y="6893640"/>
                </a:cubicBezTo>
                <a:cubicBezTo>
                  <a:pt x="3135563" y="6864478"/>
                  <a:pt x="3028994" y="6886560"/>
                  <a:pt x="2878813" y="6893640"/>
                </a:cubicBezTo>
                <a:cubicBezTo>
                  <a:pt x="2728633" y="6900720"/>
                  <a:pt x="2450737" y="6896155"/>
                  <a:pt x="2078396" y="6893640"/>
                </a:cubicBezTo>
                <a:cubicBezTo>
                  <a:pt x="1706055" y="6891125"/>
                  <a:pt x="1787951" y="6906969"/>
                  <a:pt x="1661371" y="6893640"/>
                </a:cubicBezTo>
                <a:cubicBezTo>
                  <a:pt x="1534791" y="6880311"/>
                  <a:pt x="1349096" y="6896313"/>
                  <a:pt x="1244347" y="6893640"/>
                </a:cubicBezTo>
                <a:cubicBezTo>
                  <a:pt x="1139598" y="6890967"/>
                  <a:pt x="811882" y="6915077"/>
                  <a:pt x="699525" y="6893640"/>
                </a:cubicBezTo>
                <a:cubicBezTo>
                  <a:pt x="587168" y="6872203"/>
                  <a:pt x="313504" y="6914195"/>
                  <a:pt x="0" y="6893640"/>
                </a:cubicBezTo>
                <a:cubicBezTo>
                  <a:pt x="15356" y="6655069"/>
                  <a:pt x="-25476" y="6442381"/>
                  <a:pt x="0" y="6273212"/>
                </a:cubicBezTo>
                <a:cubicBezTo>
                  <a:pt x="25476" y="6104043"/>
                  <a:pt x="7677" y="5845793"/>
                  <a:pt x="0" y="5583848"/>
                </a:cubicBezTo>
                <a:cubicBezTo>
                  <a:pt x="-7677" y="5321903"/>
                  <a:pt x="14338" y="5212387"/>
                  <a:pt x="0" y="5032357"/>
                </a:cubicBezTo>
                <a:cubicBezTo>
                  <a:pt x="-14338" y="4852327"/>
                  <a:pt x="34425" y="4568874"/>
                  <a:pt x="0" y="4205120"/>
                </a:cubicBezTo>
                <a:cubicBezTo>
                  <a:pt x="-34425" y="3841366"/>
                  <a:pt x="-6931" y="3912979"/>
                  <a:pt x="0" y="3722566"/>
                </a:cubicBezTo>
                <a:cubicBezTo>
                  <a:pt x="6931" y="3532153"/>
                  <a:pt x="-7429" y="3381519"/>
                  <a:pt x="0" y="3171074"/>
                </a:cubicBezTo>
                <a:cubicBezTo>
                  <a:pt x="7429" y="2960629"/>
                  <a:pt x="-18265" y="2739291"/>
                  <a:pt x="0" y="2550647"/>
                </a:cubicBezTo>
                <a:cubicBezTo>
                  <a:pt x="18265" y="2362003"/>
                  <a:pt x="-3097" y="2140815"/>
                  <a:pt x="0" y="1930219"/>
                </a:cubicBezTo>
                <a:cubicBezTo>
                  <a:pt x="3097" y="1719623"/>
                  <a:pt x="36021" y="1331597"/>
                  <a:pt x="0" y="1171919"/>
                </a:cubicBezTo>
                <a:cubicBezTo>
                  <a:pt x="-36021" y="1012241"/>
                  <a:pt x="13968" y="830755"/>
                  <a:pt x="0" y="689364"/>
                </a:cubicBezTo>
                <a:cubicBezTo>
                  <a:pt x="-13968" y="547974"/>
                  <a:pt x="10392" y="180112"/>
                  <a:pt x="0" y="0"/>
                </a:cubicBezTo>
                <a:close/>
              </a:path>
              <a:path w="12779779" h="6893640" stroke="0" extrusionOk="0">
                <a:moveTo>
                  <a:pt x="0" y="0"/>
                </a:moveTo>
                <a:cubicBezTo>
                  <a:pt x="267411" y="34172"/>
                  <a:pt x="523334" y="-11505"/>
                  <a:pt x="800418" y="0"/>
                </a:cubicBezTo>
                <a:cubicBezTo>
                  <a:pt x="1077502" y="11505"/>
                  <a:pt x="1406571" y="-12903"/>
                  <a:pt x="1600835" y="0"/>
                </a:cubicBezTo>
                <a:cubicBezTo>
                  <a:pt x="1795099" y="12903"/>
                  <a:pt x="2027573" y="-19249"/>
                  <a:pt x="2401253" y="0"/>
                </a:cubicBezTo>
                <a:cubicBezTo>
                  <a:pt x="2774933" y="19249"/>
                  <a:pt x="2920939" y="31337"/>
                  <a:pt x="3073873" y="0"/>
                </a:cubicBezTo>
                <a:cubicBezTo>
                  <a:pt x="3226807" y="-31337"/>
                  <a:pt x="3331404" y="-8805"/>
                  <a:pt x="3490898" y="0"/>
                </a:cubicBezTo>
                <a:cubicBezTo>
                  <a:pt x="3650392" y="8805"/>
                  <a:pt x="3703429" y="-4667"/>
                  <a:pt x="3907922" y="0"/>
                </a:cubicBezTo>
                <a:cubicBezTo>
                  <a:pt x="4112415" y="4667"/>
                  <a:pt x="4395574" y="-33148"/>
                  <a:pt x="4580542" y="0"/>
                </a:cubicBezTo>
                <a:cubicBezTo>
                  <a:pt x="4765510" y="33148"/>
                  <a:pt x="4869090" y="10006"/>
                  <a:pt x="4997566" y="0"/>
                </a:cubicBezTo>
                <a:cubicBezTo>
                  <a:pt x="5126042" y="-10006"/>
                  <a:pt x="5143304" y="3076"/>
                  <a:pt x="5286793" y="0"/>
                </a:cubicBezTo>
                <a:cubicBezTo>
                  <a:pt x="5430282" y="-3076"/>
                  <a:pt x="5874695" y="18843"/>
                  <a:pt x="6087211" y="0"/>
                </a:cubicBezTo>
                <a:cubicBezTo>
                  <a:pt x="6299727" y="-18843"/>
                  <a:pt x="6589211" y="28816"/>
                  <a:pt x="6759830" y="0"/>
                </a:cubicBezTo>
                <a:cubicBezTo>
                  <a:pt x="6930449" y="-28816"/>
                  <a:pt x="7308821" y="33873"/>
                  <a:pt x="7560248" y="0"/>
                </a:cubicBezTo>
                <a:cubicBezTo>
                  <a:pt x="7811675" y="-33873"/>
                  <a:pt x="7773722" y="4618"/>
                  <a:pt x="7977273" y="0"/>
                </a:cubicBezTo>
                <a:cubicBezTo>
                  <a:pt x="8180825" y="-4618"/>
                  <a:pt x="8186509" y="-7250"/>
                  <a:pt x="8394297" y="0"/>
                </a:cubicBezTo>
                <a:cubicBezTo>
                  <a:pt x="8602085" y="7250"/>
                  <a:pt x="8688767" y="-4064"/>
                  <a:pt x="8939119" y="0"/>
                </a:cubicBezTo>
                <a:cubicBezTo>
                  <a:pt x="9189471" y="4064"/>
                  <a:pt x="9177269" y="-20614"/>
                  <a:pt x="9356143" y="0"/>
                </a:cubicBezTo>
                <a:cubicBezTo>
                  <a:pt x="9535017" y="20614"/>
                  <a:pt x="9672722" y="-9862"/>
                  <a:pt x="9900966" y="0"/>
                </a:cubicBezTo>
                <a:cubicBezTo>
                  <a:pt x="10129210" y="9862"/>
                  <a:pt x="10326740" y="18214"/>
                  <a:pt x="10445788" y="0"/>
                </a:cubicBezTo>
                <a:cubicBezTo>
                  <a:pt x="10564836" y="-18214"/>
                  <a:pt x="10768842" y="18578"/>
                  <a:pt x="10990610" y="0"/>
                </a:cubicBezTo>
                <a:cubicBezTo>
                  <a:pt x="11212378" y="-18578"/>
                  <a:pt x="11345592" y="22439"/>
                  <a:pt x="11535432" y="0"/>
                </a:cubicBezTo>
                <a:cubicBezTo>
                  <a:pt x="11725272" y="-22439"/>
                  <a:pt x="11760490" y="-10346"/>
                  <a:pt x="11824659" y="0"/>
                </a:cubicBezTo>
                <a:cubicBezTo>
                  <a:pt x="11888828" y="10346"/>
                  <a:pt x="12003594" y="13741"/>
                  <a:pt x="12113885" y="0"/>
                </a:cubicBezTo>
                <a:cubicBezTo>
                  <a:pt x="12224176" y="-13741"/>
                  <a:pt x="12574447" y="1631"/>
                  <a:pt x="12779779" y="0"/>
                </a:cubicBezTo>
                <a:cubicBezTo>
                  <a:pt x="12804478" y="337451"/>
                  <a:pt x="12795774" y="466110"/>
                  <a:pt x="12779779" y="689364"/>
                </a:cubicBezTo>
                <a:cubicBezTo>
                  <a:pt x="12763784" y="912618"/>
                  <a:pt x="12751556" y="1304121"/>
                  <a:pt x="12779779" y="1516601"/>
                </a:cubicBezTo>
                <a:cubicBezTo>
                  <a:pt x="12808002" y="1729081"/>
                  <a:pt x="12759679" y="1997916"/>
                  <a:pt x="12779779" y="2137028"/>
                </a:cubicBezTo>
                <a:cubicBezTo>
                  <a:pt x="12799879" y="2276140"/>
                  <a:pt x="12789237" y="2561220"/>
                  <a:pt x="12779779" y="2688520"/>
                </a:cubicBezTo>
                <a:cubicBezTo>
                  <a:pt x="12770321" y="2815820"/>
                  <a:pt x="12792236" y="3053129"/>
                  <a:pt x="12779779" y="3240011"/>
                </a:cubicBezTo>
                <a:cubicBezTo>
                  <a:pt x="12767322" y="3426893"/>
                  <a:pt x="12770761" y="3672402"/>
                  <a:pt x="12779779" y="4067248"/>
                </a:cubicBezTo>
                <a:cubicBezTo>
                  <a:pt x="12788797" y="4462094"/>
                  <a:pt x="12803443" y="4412301"/>
                  <a:pt x="12779779" y="4549802"/>
                </a:cubicBezTo>
                <a:cubicBezTo>
                  <a:pt x="12756115" y="4687303"/>
                  <a:pt x="12779720" y="4979523"/>
                  <a:pt x="12779779" y="5170230"/>
                </a:cubicBezTo>
                <a:cubicBezTo>
                  <a:pt x="12779838" y="5360937"/>
                  <a:pt x="12806682" y="5810023"/>
                  <a:pt x="12779779" y="5997467"/>
                </a:cubicBezTo>
                <a:cubicBezTo>
                  <a:pt x="12752876" y="6184911"/>
                  <a:pt x="12799336" y="6601180"/>
                  <a:pt x="12779779" y="6893640"/>
                </a:cubicBezTo>
                <a:cubicBezTo>
                  <a:pt x="12491382" y="6883412"/>
                  <a:pt x="12271492" y="6926120"/>
                  <a:pt x="12107159" y="6893640"/>
                </a:cubicBezTo>
                <a:cubicBezTo>
                  <a:pt x="11942826" y="6861160"/>
                  <a:pt x="11493961" y="6889242"/>
                  <a:pt x="11306741" y="6893640"/>
                </a:cubicBezTo>
                <a:cubicBezTo>
                  <a:pt x="11119521" y="6898038"/>
                  <a:pt x="10932534" y="6892401"/>
                  <a:pt x="10761919" y="6893640"/>
                </a:cubicBezTo>
                <a:cubicBezTo>
                  <a:pt x="10591304" y="6894879"/>
                  <a:pt x="10071354" y="6930367"/>
                  <a:pt x="9833704" y="6893640"/>
                </a:cubicBezTo>
                <a:cubicBezTo>
                  <a:pt x="9596054" y="6856913"/>
                  <a:pt x="9532271" y="6920104"/>
                  <a:pt x="9288881" y="6893640"/>
                </a:cubicBezTo>
                <a:cubicBezTo>
                  <a:pt x="9045491" y="6867176"/>
                  <a:pt x="8918181" y="6878813"/>
                  <a:pt x="8744059" y="6893640"/>
                </a:cubicBezTo>
                <a:cubicBezTo>
                  <a:pt x="8569937" y="6908467"/>
                  <a:pt x="8506715" y="6877544"/>
                  <a:pt x="8327035" y="6893640"/>
                </a:cubicBezTo>
                <a:cubicBezTo>
                  <a:pt x="8147355" y="6909736"/>
                  <a:pt x="7816710" y="6903301"/>
                  <a:pt x="7654415" y="6893640"/>
                </a:cubicBezTo>
                <a:cubicBezTo>
                  <a:pt x="7492120" y="6883979"/>
                  <a:pt x="7068513" y="6931126"/>
                  <a:pt x="6726199" y="6893640"/>
                </a:cubicBezTo>
                <a:cubicBezTo>
                  <a:pt x="6383885" y="6856154"/>
                  <a:pt x="6433678" y="6897790"/>
                  <a:pt x="6181377" y="6893640"/>
                </a:cubicBezTo>
                <a:cubicBezTo>
                  <a:pt x="5929076" y="6889490"/>
                  <a:pt x="5712822" y="6894514"/>
                  <a:pt x="5380960" y="6893640"/>
                </a:cubicBezTo>
                <a:cubicBezTo>
                  <a:pt x="5049098" y="6892766"/>
                  <a:pt x="5209575" y="6901299"/>
                  <a:pt x="5091733" y="6893640"/>
                </a:cubicBezTo>
                <a:cubicBezTo>
                  <a:pt x="4973891" y="6885981"/>
                  <a:pt x="4725033" y="6905055"/>
                  <a:pt x="4546911" y="6893640"/>
                </a:cubicBezTo>
                <a:cubicBezTo>
                  <a:pt x="4368789" y="6882225"/>
                  <a:pt x="4164371" y="6899191"/>
                  <a:pt x="4002089" y="6893640"/>
                </a:cubicBezTo>
                <a:cubicBezTo>
                  <a:pt x="3839807" y="6888089"/>
                  <a:pt x="3613932" y="6879438"/>
                  <a:pt x="3457267" y="6893640"/>
                </a:cubicBezTo>
                <a:cubicBezTo>
                  <a:pt x="3300602" y="6907842"/>
                  <a:pt x="2841008" y="6900380"/>
                  <a:pt x="2529051" y="6893640"/>
                </a:cubicBezTo>
                <a:cubicBezTo>
                  <a:pt x="2217094" y="6886900"/>
                  <a:pt x="1994804" y="6854504"/>
                  <a:pt x="1600835" y="6893640"/>
                </a:cubicBezTo>
                <a:cubicBezTo>
                  <a:pt x="1206866" y="6932776"/>
                  <a:pt x="1281178" y="6874151"/>
                  <a:pt x="1056013" y="6893640"/>
                </a:cubicBezTo>
                <a:cubicBezTo>
                  <a:pt x="830848" y="6913129"/>
                  <a:pt x="877681" y="6899033"/>
                  <a:pt x="766787" y="6893640"/>
                </a:cubicBezTo>
                <a:cubicBezTo>
                  <a:pt x="655893" y="6888247"/>
                  <a:pt x="191164" y="6885370"/>
                  <a:pt x="0" y="6893640"/>
                </a:cubicBezTo>
                <a:cubicBezTo>
                  <a:pt x="30768" y="6706165"/>
                  <a:pt x="5856" y="6453767"/>
                  <a:pt x="0" y="6273212"/>
                </a:cubicBezTo>
                <a:cubicBezTo>
                  <a:pt x="-5856" y="6092657"/>
                  <a:pt x="9415" y="5930271"/>
                  <a:pt x="0" y="5652785"/>
                </a:cubicBezTo>
                <a:cubicBezTo>
                  <a:pt x="-9415" y="5375299"/>
                  <a:pt x="16680" y="5374102"/>
                  <a:pt x="0" y="5170230"/>
                </a:cubicBezTo>
                <a:cubicBezTo>
                  <a:pt x="-16680" y="4966359"/>
                  <a:pt x="-9545" y="4590565"/>
                  <a:pt x="0" y="4411930"/>
                </a:cubicBezTo>
                <a:cubicBezTo>
                  <a:pt x="9545" y="4233295"/>
                  <a:pt x="-11682" y="3921436"/>
                  <a:pt x="0" y="3791502"/>
                </a:cubicBezTo>
                <a:cubicBezTo>
                  <a:pt x="11682" y="3661568"/>
                  <a:pt x="20975" y="3198826"/>
                  <a:pt x="0" y="2964265"/>
                </a:cubicBezTo>
                <a:cubicBezTo>
                  <a:pt x="-20975" y="2729704"/>
                  <a:pt x="7277" y="2394717"/>
                  <a:pt x="0" y="2137028"/>
                </a:cubicBezTo>
                <a:cubicBezTo>
                  <a:pt x="-7277" y="1879339"/>
                  <a:pt x="-735" y="1814462"/>
                  <a:pt x="0" y="1585537"/>
                </a:cubicBezTo>
                <a:cubicBezTo>
                  <a:pt x="735" y="1356612"/>
                  <a:pt x="21887" y="987519"/>
                  <a:pt x="0" y="758300"/>
                </a:cubicBezTo>
                <a:cubicBezTo>
                  <a:pt x="-21887" y="529081"/>
                  <a:pt x="-12706" y="254931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4" y="-13066"/>
            <a:ext cx="12921389" cy="6891619"/>
          </a:xfrm>
          <a:custGeom>
            <a:avLst/>
            <a:gdLst>
              <a:gd name="connsiteX0" fmla="*/ 0 w 12921389"/>
              <a:gd name="connsiteY0" fmla="*/ 0 h 6891619"/>
              <a:gd name="connsiteX1" fmla="*/ 809287 w 12921389"/>
              <a:gd name="connsiteY1" fmla="*/ 0 h 6891619"/>
              <a:gd name="connsiteX2" fmla="*/ 1618574 w 12921389"/>
              <a:gd name="connsiteY2" fmla="*/ 0 h 6891619"/>
              <a:gd name="connsiteX3" fmla="*/ 2557075 w 12921389"/>
              <a:gd name="connsiteY3" fmla="*/ 0 h 6891619"/>
              <a:gd name="connsiteX4" fmla="*/ 3495576 w 12921389"/>
              <a:gd name="connsiteY4" fmla="*/ 0 h 6891619"/>
              <a:gd name="connsiteX5" fmla="*/ 4046435 w 12921389"/>
              <a:gd name="connsiteY5" fmla="*/ 0 h 6891619"/>
              <a:gd name="connsiteX6" fmla="*/ 4597294 w 12921389"/>
              <a:gd name="connsiteY6" fmla="*/ 0 h 6891619"/>
              <a:gd name="connsiteX7" fmla="*/ 5535795 w 12921389"/>
              <a:gd name="connsiteY7" fmla="*/ 0 h 6891619"/>
              <a:gd name="connsiteX8" fmla="*/ 6345082 w 12921389"/>
              <a:gd name="connsiteY8" fmla="*/ 0 h 6891619"/>
              <a:gd name="connsiteX9" fmla="*/ 6766727 w 12921389"/>
              <a:gd name="connsiteY9" fmla="*/ 0 h 6891619"/>
              <a:gd name="connsiteX10" fmla="*/ 7188373 w 12921389"/>
              <a:gd name="connsiteY10" fmla="*/ 0 h 6891619"/>
              <a:gd name="connsiteX11" fmla="*/ 8126874 w 12921389"/>
              <a:gd name="connsiteY11" fmla="*/ 0 h 6891619"/>
              <a:gd name="connsiteX12" fmla="*/ 8936161 w 12921389"/>
              <a:gd name="connsiteY12" fmla="*/ 0 h 6891619"/>
              <a:gd name="connsiteX13" fmla="*/ 9616234 w 12921389"/>
              <a:gd name="connsiteY13" fmla="*/ 0 h 6891619"/>
              <a:gd name="connsiteX14" fmla="*/ 10037879 w 12921389"/>
              <a:gd name="connsiteY14" fmla="*/ 0 h 6891619"/>
              <a:gd name="connsiteX15" fmla="*/ 10588738 w 12921389"/>
              <a:gd name="connsiteY15" fmla="*/ 0 h 6891619"/>
              <a:gd name="connsiteX16" fmla="*/ 11398025 w 12921389"/>
              <a:gd name="connsiteY16" fmla="*/ 0 h 6891619"/>
              <a:gd name="connsiteX17" fmla="*/ 12207312 w 12921389"/>
              <a:gd name="connsiteY17" fmla="*/ 0 h 6891619"/>
              <a:gd name="connsiteX18" fmla="*/ 12921389 w 12921389"/>
              <a:gd name="connsiteY18" fmla="*/ 0 h 6891619"/>
              <a:gd name="connsiteX19" fmla="*/ 12921389 w 12921389"/>
              <a:gd name="connsiteY19" fmla="*/ 826994 h 6891619"/>
              <a:gd name="connsiteX20" fmla="*/ 12921389 w 12921389"/>
              <a:gd name="connsiteY20" fmla="*/ 1585072 h 6891619"/>
              <a:gd name="connsiteX21" fmla="*/ 12921389 w 12921389"/>
              <a:gd name="connsiteY21" fmla="*/ 2136402 h 6891619"/>
              <a:gd name="connsiteX22" fmla="*/ 12921389 w 12921389"/>
              <a:gd name="connsiteY22" fmla="*/ 2618815 h 6891619"/>
              <a:gd name="connsiteX23" fmla="*/ 12921389 w 12921389"/>
              <a:gd name="connsiteY23" fmla="*/ 3445810 h 6891619"/>
              <a:gd name="connsiteX24" fmla="*/ 12921389 w 12921389"/>
              <a:gd name="connsiteY24" fmla="*/ 3997139 h 6891619"/>
              <a:gd name="connsiteX25" fmla="*/ 12921389 w 12921389"/>
              <a:gd name="connsiteY25" fmla="*/ 4617385 h 6891619"/>
              <a:gd name="connsiteX26" fmla="*/ 12921389 w 12921389"/>
              <a:gd name="connsiteY26" fmla="*/ 5237630 h 6891619"/>
              <a:gd name="connsiteX27" fmla="*/ 12921389 w 12921389"/>
              <a:gd name="connsiteY27" fmla="*/ 6064625 h 6891619"/>
              <a:gd name="connsiteX28" fmla="*/ 12921389 w 12921389"/>
              <a:gd name="connsiteY28" fmla="*/ 6891619 h 6891619"/>
              <a:gd name="connsiteX29" fmla="*/ 12112102 w 12921389"/>
              <a:gd name="connsiteY29" fmla="*/ 6891619 h 6891619"/>
              <a:gd name="connsiteX30" fmla="*/ 11432029 w 12921389"/>
              <a:gd name="connsiteY30" fmla="*/ 6891619 h 6891619"/>
              <a:gd name="connsiteX31" fmla="*/ 10751956 w 12921389"/>
              <a:gd name="connsiteY31" fmla="*/ 6891619 h 6891619"/>
              <a:gd name="connsiteX32" fmla="*/ 10201097 w 12921389"/>
              <a:gd name="connsiteY32" fmla="*/ 6891619 h 6891619"/>
              <a:gd name="connsiteX33" fmla="*/ 9650237 w 12921389"/>
              <a:gd name="connsiteY33" fmla="*/ 6891619 h 6891619"/>
              <a:gd name="connsiteX34" fmla="*/ 9228592 w 12921389"/>
              <a:gd name="connsiteY34" fmla="*/ 6891619 h 6891619"/>
              <a:gd name="connsiteX35" fmla="*/ 8548519 w 12921389"/>
              <a:gd name="connsiteY35" fmla="*/ 6891619 h 6891619"/>
              <a:gd name="connsiteX36" fmla="*/ 7997660 w 12921389"/>
              <a:gd name="connsiteY36" fmla="*/ 6891619 h 6891619"/>
              <a:gd name="connsiteX37" fmla="*/ 7059159 w 12921389"/>
              <a:gd name="connsiteY37" fmla="*/ 6891619 h 6891619"/>
              <a:gd name="connsiteX38" fmla="*/ 6249872 w 12921389"/>
              <a:gd name="connsiteY38" fmla="*/ 6891619 h 6891619"/>
              <a:gd name="connsiteX39" fmla="*/ 5569799 w 12921389"/>
              <a:gd name="connsiteY39" fmla="*/ 6891619 h 6891619"/>
              <a:gd name="connsiteX40" fmla="*/ 5277367 w 12921389"/>
              <a:gd name="connsiteY40" fmla="*/ 6891619 h 6891619"/>
              <a:gd name="connsiteX41" fmla="*/ 4468080 w 12921389"/>
              <a:gd name="connsiteY41" fmla="*/ 6891619 h 6891619"/>
              <a:gd name="connsiteX42" fmla="*/ 3917221 w 12921389"/>
              <a:gd name="connsiteY42" fmla="*/ 6891619 h 6891619"/>
              <a:gd name="connsiteX43" fmla="*/ 3366362 w 12921389"/>
              <a:gd name="connsiteY43" fmla="*/ 6891619 h 6891619"/>
              <a:gd name="connsiteX44" fmla="*/ 2815503 w 12921389"/>
              <a:gd name="connsiteY44" fmla="*/ 6891619 h 6891619"/>
              <a:gd name="connsiteX45" fmla="*/ 2393857 w 12921389"/>
              <a:gd name="connsiteY45" fmla="*/ 6891619 h 6891619"/>
              <a:gd name="connsiteX46" fmla="*/ 1842998 w 12921389"/>
              <a:gd name="connsiteY46" fmla="*/ 6891619 h 6891619"/>
              <a:gd name="connsiteX47" fmla="*/ 1292139 w 12921389"/>
              <a:gd name="connsiteY47" fmla="*/ 6891619 h 6891619"/>
              <a:gd name="connsiteX48" fmla="*/ 999707 w 12921389"/>
              <a:gd name="connsiteY48" fmla="*/ 6891619 h 6891619"/>
              <a:gd name="connsiteX49" fmla="*/ 707276 w 12921389"/>
              <a:gd name="connsiteY49" fmla="*/ 6891619 h 6891619"/>
              <a:gd name="connsiteX50" fmla="*/ 0 w 12921389"/>
              <a:gd name="connsiteY50" fmla="*/ 6891619 h 6891619"/>
              <a:gd name="connsiteX51" fmla="*/ 0 w 12921389"/>
              <a:gd name="connsiteY51" fmla="*/ 6340289 h 6891619"/>
              <a:gd name="connsiteX52" fmla="*/ 0 w 12921389"/>
              <a:gd name="connsiteY52" fmla="*/ 5720044 h 6891619"/>
              <a:gd name="connsiteX53" fmla="*/ 0 w 12921389"/>
              <a:gd name="connsiteY53" fmla="*/ 5030882 h 6891619"/>
              <a:gd name="connsiteX54" fmla="*/ 0 w 12921389"/>
              <a:gd name="connsiteY54" fmla="*/ 4272804 h 6891619"/>
              <a:gd name="connsiteX55" fmla="*/ 0 w 12921389"/>
              <a:gd name="connsiteY55" fmla="*/ 3721474 h 6891619"/>
              <a:gd name="connsiteX56" fmla="*/ 0 w 12921389"/>
              <a:gd name="connsiteY56" fmla="*/ 3101229 h 6891619"/>
              <a:gd name="connsiteX57" fmla="*/ 0 w 12921389"/>
              <a:gd name="connsiteY57" fmla="*/ 2274234 h 6891619"/>
              <a:gd name="connsiteX58" fmla="*/ 0 w 12921389"/>
              <a:gd name="connsiteY58" fmla="*/ 1791821 h 6891619"/>
              <a:gd name="connsiteX59" fmla="*/ 0 w 12921389"/>
              <a:gd name="connsiteY59" fmla="*/ 1171575 h 6891619"/>
              <a:gd name="connsiteX60" fmla="*/ 0 w 12921389"/>
              <a:gd name="connsiteY60" fmla="*/ 620246 h 6891619"/>
              <a:gd name="connsiteX61" fmla="*/ 0 w 12921389"/>
              <a:gd name="connsiteY61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921389" h="6891619" fill="none" extrusionOk="0">
                <a:moveTo>
                  <a:pt x="0" y="0"/>
                </a:moveTo>
                <a:cubicBezTo>
                  <a:pt x="289152" y="-8149"/>
                  <a:pt x="505141" y="39450"/>
                  <a:pt x="809287" y="0"/>
                </a:cubicBezTo>
                <a:cubicBezTo>
                  <a:pt x="1113433" y="-39450"/>
                  <a:pt x="1298360" y="5803"/>
                  <a:pt x="1618574" y="0"/>
                </a:cubicBezTo>
                <a:cubicBezTo>
                  <a:pt x="1938788" y="-5803"/>
                  <a:pt x="2123838" y="29551"/>
                  <a:pt x="2557075" y="0"/>
                </a:cubicBezTo>
                <a:cubicBezTo>
                  <a:pt x="2990312" y="-29551"/>
                  <a:pt x="3272082" y="24805"/>
                  <a:pt x="3495576" y="0"/>
                </a:cubicBezTo>
                <a:cubicBezTo>
                  <a:pt x="3719070" y="-24805"/>
                  <a:pt x="3858670" y="12249"/>
                  <a:pt x="4046435" y="0"/>
                </a:cubicBezTo>
                <a:cubicBezTo>
                  <a:pt x="4234200" y="-12249"/>
                  <a:pt x="4346107" y="-22904"/>
                  <a:pt x="4597294" y="0"/>
                </a:cubicBezTo>
                <a:cubicBezTo>
                  <a:pt x="4848481" y="22904"/>
                  <a:pt x="5256896" y="-39089"/>
                  <a:pt x="5535795" y="0"/>
                </a:cubicBezTo>
                <a:cubicBezTo>
                  <a:pt x="5814694" y="39089"/>
                  <a:pt x="6032034" y="2877"/>
                  <a:pt x="6345082" y="0"/>
                </a:cubicBezTo>
                <a:cubicBezTo>
                  <a:pt x="6658130" y="-2877"/>
                  <a:pt x="6656652" y="-3407"/>
                  <a:pt x="6766727" y="0"/>
                </a:cubicBezTo>
                <a:cubicBezTo>
                  <a:pt x="6876803" y="3407"/>
                  <a:pt x="7074904" y="-6231"/>
                  <a:pt x="7188373" y="0"/>
                </a:cubicBezTo>
                <a:cubicBezTo>
                  <a:pt x="7301842" y="6231"/>
                  <a:pt x="7693696" y="4201"/>
                  <a:pt x="8126874" y="0"/>
                </a:cubicBezTo>
                <a:cubicBezTo>
                  <a:pt x="8560052" y="-4201"/>
                  <a:pt x="8580288" y="-7029"/>
                  <a:pt x="8936161" y="0"/>
                </a:cubicBezTo>
                <a:cubicBezTo>
                  <a:pt x="9292034" y="7029"/>
                  <a:pt x="9338993" y="14094"/>
                  <a:pt x="9616234" y="0"/>
                </a:cubicBezTo>
                <a:cubicBezTo>
                  <a:pt x="9893475" y="-14094"/>
                  <a:pt x="9918719" y="19442"/>
                  <a:pt x="10037879" y="0"/>
                </a:cubicBezTo>
                <a:cubicBezTo>
                  <a:pt x="10157040" y="-19442"/>
                  <a:pt x="10478336" y="21730"/>
                  <a:pt x="10588738" y="0"/>
                </a:cubicBezTo>
                <a:cubicBezTo>
                  <a:pt x="10699140" y="-21730"/>
                  <a:pt x="11091844" y="-39100"/>
                  <a:pt x="11398025" y="0"/>
                </a:cubicBezTo>
                <a:cubicBezTo>
                  <a:pt x="11704206" y="39100"/>
                  <a:pt x="11844503" y="27570"/>
                  <a:pt x="12207312" y="0"/>
                </a:cubicBezTo>
                <a:cubicBezTo>
                  <a:pt x="12570121" y="-27570"/>
                  <a:pt x="12627056" y="-24537"/>
                  <a:pt x="12921389" y="0"/>
                </a:cubicBezTo>
                <a:cubicBezTo>
                  <a:pt x="12881444" y="238107"/>
                  <a:pt x="12910867" y="497365"/>
                  <a:pt x="12921389" y="826994"/>
                </a:cubicBezTo>
                <a:cubicBezTo>
                  <a:pt x="12931911" y="1156623"/>
                  <a:pt x="12928865" y="1297780"/>
                  <a:pt x="12921389" y="1585072"/>
                </a:cubicBezTo>
                <a:cubicBezTo>
                  <a:pt x="12913913" y="1872364"/>
                  <a:pt x="12943704" y="1902585"/>
                  <a:pt x="12921389" y="2136402"/>
                </a:cubicBezTo>
                <a:cubicBezTo>
                  <a:pt x="12899075" y="2370219"/>
                  <a:pt x="12923507" y="2488271"/>
                  <a:pt x="12921389" y="2618815"/>
                </a:cubicBezTo>
                <a:cubicBezTo>
                  <a:pt x="12919271" y="2749359"/>
                  <a:pt x="12953583" y="3136796"/>
                  <a:pt x="12921389" y="3445810"/>
                </a:cubicBezTo>
                <a:cubicBezTo>
                  <a:pt x="12889195" y="3754825"/>
                  <a:pt x="12923294" y="3740668"/>
                  <a:pt x="12921389" y="3997139"/>
                </a:cubicBezTo>
                <a:cubicBezTo>
                  <a:pt x="12919484" y="4253610"/>
                  <a:pt x="12923679" y="4361619"/>
                  <a:pt x="12921389" y="4617385"/>
                </a:cubicBezTo>
                <a:cubicBezTo>
                  <a:pt x="12919099" y="4873151"/>
                  <a:pt x="12926205" y="5091764"/>
                  <a:pt x="12921389" y="5237630"/>
                </a:cubicBezTo>
                <a:cubicBezTo>
                  <a:pt x="12916573" y="5383497"/>
                  <a:pt x="12940259" y="5810222"/>
                  <a:pt x="12921389" y="6064625"/>
                </a:cubicBezTo>
                <a:cubicBezTo>
                  <a:pt x="12902519" y="6319029"/>
                  <a:pt x="12939014" y="6570683"/>
                  <a:pt x="12921389" y="6891619"/>
                </a:cubicBezTo>
                <a:cubicBezTo>
                  <a:pt x="12599553" y="6893685"/>
                  <a:pt x="12422503" y="6917718"/>
                  <a:pt x="12112102" y="6891619"/>
                </a:cubicBezTo>
                <a:cubicBezTo>
                  <a:pt x="11801701" y="6865520"/>
                  <a:pt x="11729902" y="6866025"/>
                  <a:pt x="11432029" y="6891619"/>
                </a:cubicBezTo>
                <a:cubicBezTo>
                  <a:pt x="11134156" y="6917213"/>
                  <a:pt x="11059791" y="6887708"/>
                  <a:pt x="10751956" y="6891619"/>
                </a:cubicBezTo>
                <a:cubicBezTo>
                  <a:pt x="10444121" y="6895530"/>
                  <a:pt x="10455229" y="6884052"/>
                  <a:pt x="10201097" y="6891619"/>
                </a:cubicBezTo>
                <a:cubicBezTo>
                  <a:pt x="9946965" y="6899186"/>
                  <a:pt x="9831259" y="6870812"/>
                  <a:pt x="9650237" y="6891619"/>
                </a:cubicBezTo>
                <a:cubicBezTo>
                  <a:pt x="9469215" y="6912426"/>
                  <a:pt x="9430536" y="6897786"/>
                  <a:pt x="9228592" y="6891619"/>
                </a:cubicBezTo>
                <a:cubicBezTo>
                  <a:pt x="9026648" y="6885452"/>
                  <a:pt x="8788888" y="6889192"/>
                  <a:pt x="8548519" y="6891619"/>
                </a:cubicBezTo>
                <a:cubicBezTo>
                  <a:pt x="8308150" y="6894046"/>
                  <a:pt x="8191611" y="6876358"/>
                  <a:pt x="7997660" y="6891619"/>
                </a:cubicBezTo>
                <a:cubicBezTo>
                  <a:pt x="7803709" y="6906880"/>
                  <a:pt x="7291642" y="6898816"/>
                  <a:pt x="7059159" y="6891619"/>
                </a:cubicBezTo>
                <a:cubicBezTo>
                  <a:pt x="6826676" y="6884422"/>
                  <a:pt x="6651849" y="6896267"/>
                  <a:pt x="6249872" y="6891619"/>
                </a:cubicBezTo>
                <a:cubicBezTo>
                  <a:pt x="5847895" y="6886971"/>
                  <a:pt x="5823817" y="6910685"/>
                  <a:pt x="5569799" y="6891619"/>
                </a:cubicBezTo>
                <a:cubicBezTo>
                  <a:pt x="5315781" y="6872553"/>
                  <a:pt x="5367245" y="6898687"/>
                  <a:pt x="5277367" y="6891619"/>
                </a:cubicBezTo>
                <a:cubicBezTo>
                  <a:pt x="5187489" y="6884551"/>
                  <a:pt x="4660749" y="6901471"/>
                  <a:pt x="4468080" y="6891619"/>
                </a:cubicBezTo>
                <a:cubicBezTo>
                  <a:pt x="4275411" y="6881767"/>
                  <a:pt x="4108203" y="6875315"/>
                  <a:pt x="3917221" y="6891619"/>
                </a:cubicBezTo>
                <a:cubicBezTo>
                  <a:pt x="3726239" y="6907923"/>
                  <a:pt x="3618926" y="6868501"/>
                  <a:pt x="3366362" y="6891619"/>
                </a:cubicBezTo>
                <a:cubicBezTo>
                  <a:pt x="3113798" y="6914737"/>
                  <a:pt x="2925680" y="6901663"/>
                  <a:pt x="2815503" y="6891619"/>
                </a:cubicBezTo>
                <a:cubicBezTo>
                  <a:pt x="2705326" y="6881575"/>
                  <a:pt x="2503883" y="6902302"/>
                  <a:pt x="2393857" y="6891619"/>
                </a:cubicBezTo>
                <a:cubicBezTo>
                  <a:pt x="2283831" y="6880936"/>
                  <a:pt x="2097051" y="6894043"/>
                  <a:pt x="1842998" y="6891619"/>
                </a:cubicBezTo>
                <a:cubicBezTo>
                  <a:pt x="1588945" y="6889195"/>
                  <a:pt x="1463210" y="6889715"/>
                  <a:pt x="1292139" y="6891619"/>
                </a:cubicBezTo>
                <a:cubicBezTo>
                  <a:pt x="1121068" y="6893523"/>
                  <a:pt x="1094380" y="6904631"/>
                  <a:pt x="999707" y="6891619"/>
                </a:cubicBezTo>
                <a:cubicBezTo>
                  <a:pt x="905034" y="6878607"/>
                  <a:pt x="767704" y="6883704"/>
                  <a:pt x="707276" y="6891619"/>
                </a:cubicBezTo>
                <a:cubicBezTo>
                  <a:pt x="646848" y="6899534"/>
                  <a:pt x="270152" y="6914389"/>
                  <a:pt x="0" y="6891619"/>
                </a:cubicBezTo>
                <a:cubicBezTo>
                  <a:pt x="-13828" y="6767655"/>
                  <a:pt x="19566" y="6503754"/>
                  <a:pt x="0" y="6340289"/>
                </a:cubicBezTo>
                <a:cubicBezTo>
                  <a:pt x="-19566" y="6176824"/>
                  <a:pt x="-23754" y="5927886"/>
                  <a:pt x="0" y="5720044"/>
                </a:cubicBezTo>
                <a:cubicBezTo>
                  <a:pt x="23754" y="5512203"/>
                  <a:pt x="31488" y="5331044"/>
                  <a:pt x="0" y="5030882"/>
                </a:cubicBezTo>
                <a:cubicBezTo>
                  <a:pt x="-31488" y="4730720"/>
                  <a:pt x="-33957" y="4529479"/>
                  <a:pt x="0" y="4272804"/>
                </a:cubicBezTo>
                <a:cubicBezTo>
                  <a:pt x="33957" y="4016129"/>
                  <a:pt x="11208" y="3919703"/>
                  <a:pt x="0" y="3721474"/>
                </a:cubicBezTo>
                <a:cubicBezTo>
                  <a:pt x="-11208" y="3523245"/>
                  <a:pt x="-9290" y="3328364"/>
                  <a:pt x="0" y="3101229"/>
                </a:cubicBezTo>
                <a:cubicBezTo>
                  <a:pt x="9290" y="2874094"/>
                  <a:pt x="16773" y="2558340"/>
                  <a:pt x="0" y="2274234"/>
                </a:cubicBezTo>
                <a:cubicBezTo>
                  <a:pt x="-16773" y="1990128"/>
                  <a:pt x="21768" y="1892758"/>
                  <a:pt x="0" y="1791821"/>
                </a:cubicBezTo>
                <a:cubicBezTo>
                  <a:pt x="-21768" y="1690884"/>
                  <a:pt x="-10459" y="1367886"/>
                  <a:pt x="0" y="1171575"/>
                </a:cubicBezTo>
                <a:cubicBezTo>
                  <a:pt x="10459" y="975264"/>
                  <a:pt x="13616" y="809812"/>
                  <a:pt x="0" y="620246"/>
                </a:cubicBezTo>
                <a:cubicBezTo>
                  <a:pt x="-13616" y="430680"/>
                  <a:pt x="3040" y="221434"/>
                  <a:pt x="0" y="0"/>
                </a:cubicBezTo>
                <a:close/>
              </a:path>
              <a:path w="12921389" h="6891619" stroke="0" extrusionOk="0">
                <a:moveTo>
                  <a:pt x="0" y="0"/>
                </a:moveTo>
                <a:cubicBezTo>
                  <a:pt x="281887" y="28114"/>
                  <a:pt x="484059" y="9247"/>
                  <a:pt x="680073" y="0"/>
                </a:cubicBezTo>
                <a:cubicBezTo>
                  <a:pt x="876087" y="-9247"/>
                  <a:pt x="1262981" y="-41314"/>
                  <a:pt x="1618574" y="0"/>
                </a:cubicBezTo>
                <a:cubicBezTo>
                  <a:pt x="1974167" y="41314"/>
                  <a:pt x="1783550" y="2467"/>
                  <a:pt x="1911005" y="0"/>
                </a:cubicBezTo>
                <a:cubicBezTo>
                  <a:pt x="2038460" y="-2467"/>
                  <a:pt x="2209789" y="10229"/>
                  <a:pt x="2461865" y="0"/>
                </a:cubicBezTo>
                <a:cubicBezTo>
                  <a:pt x="2713941" y="-10229"/>
                  <a:pt x="2974602" y="20160"/>
                  <a:pt x="3141938" y="0"/>
                </a:cubicBezTo>
                <a:cubicBezTo>
                  <a:pt x="3309274" y="-20160"/>
                  <a:pt x="3569674" y="9216"/>
                  <a:pt x="3822011" y="0"/>
                </a:cubicBezTo>
                <a:cubicBezTo>
                  <a:pt x="4074348" y="-9216"/>
                  <a:pt x="4253156" y="-14710"/>
                  <a:pt x="4631298" y="0"/>
                </a:cubicBezTo>
                <a:cubicBezTo>
                  <a:pt x="5009440" y="14710"/>
                  <a:pt x="4820408" y="7325"/>
                  <a:pt x="4923729" y="0"/>
                </a:cubicBezTo>
                <a:cubicBezTo>
                  <a:pt x="5027050" y="-7325"/>
                  <a:pt x="5410839" y="31343"/>
                  <a:pt x="5603802" y="0"/>
                </a:cubicBezTo>
                <a:cubicBezTo>
                  <a:pt x="5796765" y="-31343"/>
                  <a:pt x="6047124" y="14040"/>
                  <a:pt x="6283875" y="0"/>
                </a:cubicBezTo>
                <a:cubicBezTo>
                  <a:pt x="6520626" y="-14040"/>
                  <a:pt x="6577889" y="19755"/>
                  <a:pt x="6705521" y="0"/>
                </a:cubicBezTo>
                <a:cubicBezTo>
                  <a:pt x="6833153" y="-19755"/>
                  <a:pt x="7099817" y="22552"/>
                  <a:pt x="7385594" y="0"/>
                </a:cubicBezTo>
                <a:cubicBezTo>
                  <a:pt x="7671371" y="-22552"/>
                  <a:pt x="7821531" y="25299"/>
                  <a:pt x="8194881" y="0"/>
                </a:cubicBezTo>
                <a:cubicBezTo>
                  <a:pt x="8568231" y="-25299"/>
                  <a:pt x="8529460" y="11288"/>
                  <a:pt x="8616526" y="0"/>
                </a:cubicBezTo>
                <a:cubicBezTo>
                  <a:pt x="8703592" y="-11288"/>
                  <a:pt x="9044295" y="38286"/>
                  <a:pt x="9425813" y="0"/>
                </a:cubicBezTo>
                <a:cubicBezTo>
                  <a:pt x="9807331" y="-38286"/>
                  <a:pt x="9959394" y="8735"/>
                  <a:pt x="10105886" y="0"/>
                </a:cubicBezTo>
                <a:cubicBezTo>
                  <a:pt x="10252378" y="-8735"/>
                  <a:pt x="10638608" y="25709"/>
                  <a:pt x="10785959" y="0"/>
                </a:cubicBezTo>
                <a:cubicBezTo>
                  <a:pt x="10933310" y="-25709"/>
                  <a:pt x="11285723" y="-39348"/>
                  <a:pt x="11724460" y="0"/>
                </a:cubicBezTo>
                <a:cubicBezTo>
                  <a:pt x="12163197" y="39348"/>
                  <a:pt x="11946081" y="7151"/>
                  <a:pt x="12016892" y="0"/>
                </a:cubicBezTo>
                <a:cubicBezTo>
                  <a:pt x="12087703" y="-7151"/>
                  <a:pt x="12613367" y="7802"/>
                  <a:pt x="12921389" y="0"/>
                </a:cubicBezTo>
                <a:cubicBezTo>
                  <a:pt x="12916700" y="181035"/>
                  <a:pt x="12892735" y="457205"/>
                  <a:pt x="12921389" y="826994"/>
                </a:cubicBezTo>
                <a:cubicBezTo>
                  <a:pt x="12950043" y="1196783"/>
                  <a:pt x="12904193" y="1190843"/>
                  <a:pt x="12921389" y="1378324"/>
                </a:cubicBezTo>
                <a:cubicBezTo>
                  <a:pt x="12938586" y="1565805"/>
                  <a:pt x="12912369" y="1641413"/>
                  <a:pt x="12921389" y="1860737"/>
                </a:cubicBezTo>
                <a:cubicBezTo>
                  <a:pt x="12930409" y="2080061"/>
                  <a:pt x="12917359" y="2432419"/>
                  <a:pt x="12921389" y="2618815"/>
                </a:cubicBezTo>
                <a:cubicBezTo>
                  <a:pt x="12925419" y="2805211"/>
                  <a:pt x="12903000" y="2918305"/>
                  <a:pt x="12921389" y="3101229"/>
                </a:cubicBezTo>
                <a:cubicBezTo>
                  <a:pt x="12939778" y="3284153"/>
                  <a:pt x="12914678" y="3545289"/>
                  <a:pt x="12921389" y="3859307"/>
                </a:cubicBezTo>
                <a:cubicBezTo>
                  <a:pt x="12928100" y="4173325"/>
                  <a:pt x="12926467" y="4102092"/>
                  <a:pt x="12921389" y="4341720"/>
                </a:cubicBezTo>
                <a:cubicBezTo>
                  <a:pt x="12916311" y="4581348"/>
                  <a:pt x="12923597" y="4962059"/>
                  <a:pt x="12921389" y="5168714"/>
                </a:cubicBezTo>
                <a:cubicBezTo>
                  <a:pt x="12919181" y="5375369"/>
                  <a:pt x="12925214" y="5823217"/>
                  <a:pt x="12921389" y="5995709"/>
                </a:cubicBezTo>
                <a:cubicBezTo>
                  <a:pt x="12917564" y="6168201"/>
                  <a:pt x="12932321" y="6552581"/>
                  <a:pt x="12921389" y="6891619"/>
                </a:cubicBezTo>
                <a:cubicBezTo>
                  <a:pt x="12780378" y="6889090"/>
                  <a:pt x="12702728" y="6905326"/>
                  <a:pt x="12499744" y="6891619"/>
                </a:cubicBezTo>
                <a:cubicBezTo>
                  <a:pt x="12296761" y="6877912"/>
                  <a:pt x="11842772" y="6847950"/>
                  <a:pt x="11561243" y="6891619"/>
                </a:cubicBezTo>
                <a:cubicBezTo>
                  <a:pt x="11279714" y="6935288"/>
                  <a:pt x="10956744" y="6926664"/>
                  <a:pt x="10622742" y="6891619"/>
                </a:cubicBezTo>
                <a:cubicBezTo>
                  <a:pt x="10288740" y="6856574"/>
                  <a:pt x="10155903" y="6924275"/>
                  <a:pt x="9813455" y="6891619"/>
                </a:cubicBezTo>
                <a:cubicBezTo>
                  <a:pt x="9471007" y="6858963"/>
                  <a:pt x="9629212" y="6879140"/>
                  <a:pt x="9521023" y="6891619"/>
                </a:cubicBezTo>
                <a:cubicBezTo>
                  <a:pt x="9412834" y="6904098"/>
                  <a:pt x="9305957" y="6894454"/>
                  <a:pt x="9228592" y="6891619"/>
                </a:cubicBezTo>
                <a:cubicBezTo>
                  <a:pt x="9151227" y="6888784"/>
                  <a:pt x="8692495" y="6889275"/>
                  <a:pt x="8548519" y="6891619"/>
                </a:cubicBezTo>
                <a:cubicBezTo>
                  <a:pt x="8404543" y="6893963"/>
                  <a:pt x="8271251" y="6888643"/>
                  <a:pt x="8126874" y="6891619"/>
                </a:cubicBezTo>
                <a:cubicBezTo>
                  <a:pt x="7982498" y="6894595"/>
                  <a:pt x="7866307" y="6880819"/>
                  <a:pt x="7705228" y="6891619"/>
                </a:cubicBezTo>
                <a:cubicBezTo>
                  <a:pt x="7544149" y="6902419"/>
                  <a:pt x="7472214" y="6892337"/>
                  <a:pt x="7412797" y="6891619"/>
                </a:cubicBezTo>
                <a:cubicBezTo>
                  <a:pt x="7353380" y="6890901"/>
                  <a:pt x="7189298" y="6899571"/>
                  <a:pt x="7120365" y="6891619"/>
                </a:cubicBezTo>
                <a:cubicBezTo>
                  <a:pt x="7051432" y="6883667"/>
                  <a:pt x="6889718" y="6899960"/>
                  <a:pt x="6827934" y="6891619"/>
                </a:cubicBezTo>
                <a:cubicBezTo>
                  <a:pt x="6766150" y="6883278"/>
                  <a:pt x="6226331" y="6888314"/>
                  <a:pt x="5889433" y="6891619"/>
                </a:cubicBezTo>
                <a:cubicBezTo>
                  <a:pt x="5552535" y="6894924"/>
                  <a:pt x="5718807" y="6881154"/>
                  <a:pt x="5597002" y="6891619"/>
                </a:cubicBezTo>
                <a:cubicBezTo>
                  <a:pt x="5475197" y="6902084"/>
                  <a:pt x="5176394" y="6899921"/>
                  <a:pt x="5046142" y="6891619"/>
                </a:cubicBezTo>
                <a:cubicBezTo>
                  <a:pt x="4915890" y="6883317"/>
                  <a:pt x="4575057" y="6918318"/>
                  <a:pt x="4236855" y="6891619"/>
                </a:cubicBezTo>
                <a:cubicBezTo>
                  <a:pt x="3898653" y="6864920"/>
                  <a:pt x="3664831" y="6857700"/>
                  <a:pt x="3427568" y="6891619"/>
                </a:cubicBezTo>
                <a:cubicBezTo>
                  <a:pt x="3190305" y="6925538"/>
                  <a:pt x="3131686" y="6868939"/>
                  <a:pt x="2876709" y="6891619"/>
                </a:cubicBezTo>
                <a:cubicBezTo>
                  <a:pt x="2621732" y="6914299"/>
                  <a:pt x="2558776" y="6904482"/>
                  <a:pt x="2455064" y="6891619"/>
                </a:cubicBezTo>
                <a:cubicBezTo>
                  <a:pt x="2351353" y="6878756"/>
                  <a:pt x="2033914" y="6913273"/>
                  <a:pt x="1904205" y="6891619"/>
                </a:cubicBezTo>
                <a:cubicBezTo>
                  <a:pt x="1774496" y="6869965"/>
                  <a:pt x="1582739" y="6885937"/>
                  <a:pt x="1482559" y="6891619"/>
                </a:cubicBezTo>
                <a:cubicBezTo>
                  <a:pt x="1382379" y="6897301"/>
                  <a:pt x="1123406" y="6887634"/>
                  <a:pt x="802486" y="6891619"/>
                </a:cubicBezTo>
                <a:cubicBezTo>
                  <a:pt x="481566" y="6895604"/>
                  <a:pt x="282929" y="6910712"/>
                  <a:pt x="0" y="6891619"/>
                </a:cubicBezTo>
                <a:cubicBezTo>
                  <a:pt x="8735" y="6620219"/>
                  <a:pt x="-12859" y="6610706"/>
                  <a:pt x="0" y="6340289"/>
                </a:cubicBezTo>
                <a:cubicBezTo>
                  <a:pt x="12859" y="6069872"/>
                  <a:pt x="-7292" y="6006570"/>
                  <a:pt x="0" y="5720044"/>
                </a:cubicBezTo>
                <a:cubicBezTo>
                  <a:pt x="7292" y="5433519"/>
                  <a:pt x="-26100" y="5344872"/>
                  <a:pt x="0" y="5099798"/>
                </a:cubicBezTo>
                <a:cubicBezTo>
                  <a:pt x="26100" y="4854724"/>
                  <a:pt x="-14303" y="4460800"/>
                  <a:pt x="0" y="4272804"/>
                </a:cubicBezTo>
                <a:cubicBezTo>
                  <a:pt x="14303" y="4084808"/>
                  <a:pt x="-13534" y="3742496"/>
                  <a:pt x="0" y="3583642"/>
                </a:cubicBezTo>
                <a:cubicBezTo>
                  <a:pt x="13534" y="3424788"/>
                  <a:pt x="-18452" y="2985681"/>
                  <a:pt x="0" y="2756648"/>
                </a:cubicBezTo>
                <a:cubicBezTo>
                  <a:pt x="18452" y="2527615"/>
                  <a:pt x="-22627" y="2268785"/>
                  <a:pt x="0" y="1929653"/>
                </a:cubicBezTo>
                <a:cubicBezTo>
                  <a:pt x="22627" y="1590521"/>
                  <a:pt x="-19738" y="1614205"/>
                  <a:pt x="0" y="1378324"/>
                </a:cubicBezTo>
                <a:cubicBezTo>
                  <a:pt x="19738" y="1142443"/>
                  <a:pt x="8242" y="941051"/>
                  <a:pt x="0" y="689162"/>
                </a:cubicBezTo>
                <a:cubicBezTo>
                  <a:pt x="-8242" y="437273"/>
                  <a:pt x="-12493" y="247885"/>
                  <a:pt x="0" y="0"/>
                </a:cubicBezTo>
                <a:close/>
              </a:path>
            </a:pathLst>
          </a:custGeom>
          <a:solidFill>
            <a:srgbClr val="75BCAC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825910" cy="6890825"/>
          </a:xfrm>
          <a:custGeom>
            <a:avLst/>
            <a:gdLst>
              <a:gd name="connsiteX0" fmla="*/ 0 w 825910"/>
              <a:gd name="connsiteY0" fmla="*/ 0 h 6890825"/>
              <a:gd name="connsiteX1" fmla="*/ 429473 w 825910"/>
              <a:gd name="connsiteY1" fmla="*/ 0 h 6890825"/>
              <a:gd name="connsiteX2" fmla="*/ 825910 w 825910"/>
              <a:gd name="connsiteY2" fmla="*/ 0 h 6890825"/>
              <a:gd name="connsiteX3" fmla="*/ 825910 w 825910"/>
              <a:gd name="connsiteY3" fmla="*/ 826899 h 6890825"/>
              <a:gd name="connsiteX4" fmla="*/ 825910 w 825910"/>
              <a:gd name="connsiteY4" fmla="*/ 1584890 h 6890825"/>
              <a:gd name="connsiteX5" fmla="*/ 825910 w 825910"/>
              <a:gd name="connsiteY5" fmla="*/ 2411789 h 6890825"/>
              <a:gd name="connsiteX6" fmla="*/ 825910 w 825910"/>
              <a:gd name="connsiteY6" fmla="*/ 3100871 h 6890825"/>
              <a:gd name="connsiteX7" fmla="*/ 825910 w 825910"/>
              <a:gd name="connsiteY7" fmla="*/ 3721046 h 6890825"/>
              <a:gd name="connsiteX8" fmla="*/ 825910 w 825910"/>
              <a:gd name="connsiteY8" fmla="*/ 4203403 h 6890825"/>
              <a:gd name="connsiteX9" fmla="*/ 825910 w 825910"/>
              <a:gd name="connsiteY9" fmla="*/ 4892486 h 6890825"/>
              <a:gd name="connsiteX10" fmla="*/ 825910 w 825910"/>
              <a:gd name="connsiteY10" fmla="*/ 5512660 h 6890825"/>
              <a:gd name="connsiteX11" fmla="*/ 825910 w 825910"/>
              <a:gd name="connsiteY11" fmla="*/ 5995018 h 6890825"/>
              <a:gd name="connsiteX12" fmla="*/ 825910 w 825910"/>
              <a:gd name="connsiteY12" fmla="*/ 6890825 h 6890825"/>
              <a:gd name="connsiteX13" fmla="*/ 437732 w 825910"/>
              <a:gd name="connsiteY13" fmla="*/ 6890825 h 6890825"/>
              <a:gd name="connsiteX14" fmla="*/ 0 w 825910"/>
              <a:gd name="connsiteY14" fmla="*/ 6890825 h 6890825"/>
              <a:gd name="connsiteX15" fmla="*/ 0 w 825910"/>
              <a:gd name="connsiteY15" fmla="*/ 6339559 h 6890825"/>
              <a:gd name="connsiteX16" fmla="*/ 0 w 825910"/>
              <a:gd name="connsiteY16" fmla="*/ 5581568 h 6890825"/>
              <a:gd name="connsiteX17" fmla="*/ 0 w 825910"/>
              <a:gd name="connsiteY17" fmla="*/ 4961394 h 6890825"/>
              <a:gd name="connsiteX18" fmla="*/ 0 w 825910"/>
              <a:gd name="connsiteY18" fmla="*/ 4203403 h 6890825"/>
              <a:gd name="connsiteX19" fmla="*/ 0 w 825910"/>
              <a:gd name="connsiteY19" fmla="*/ 3376504 h 6890825"/>
              <a:gd name="connsiteX20" fmla="*/ 0 w 825910"/>
              <a:gd name="connsiteY20" fmla="*/ 2756330 h 6890825"/>
              <a:gd name="connsiteX21" fmla="*/ 0 w 825910"/>
              <a:gd name="connsiteY21" fmla="*/ 2136156 h 6890825"/>
              <a:gd name="connsiteX22" fmla="*/ 0 w 825910"/>
              <a:gd name="connsiteY22" fmla="*/ 1309257 h 6890825"/>
              <a:gd name="connsiteX23" fmla="*/ 0 w 825910"/>
              <a:gd name="connsiteY23" fmla="*/ 757991 h 6890825"/>
              <a:gd name="connsiteX24" fmla="*/ 0 w 825910"/>
              <a:gd name="connsiteY24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0825" fill="none" extrusionOk="0">
                <a:moveTo>
                  <a:pt x="0" y="0"/>
                </a:moveTo>
                <a:cubicBezTo>
                  <a:pt x="193328" y="13447"/>
                  <a:pt x="329279" y="-16590"/>
                  <a:pt x="429473" y="0"/>
                </a:cubicBezTo>
                <a:cubicBezTo>
                  <a:pt x="529667" y="16590"/>
                  <a:pt x="639247" y="2160"/>
                  <a:pt x="825910" y="0"/>
                </a:cubicBezTo>
                <a:cubicBezTo>
                  <a:pt x="807983" y="295933"/>
                  <a:pt x="855230" y="476294"/>
                  <a:pt x="825910" y="826899"/>
                </a:cubicBezTo>
                <a:cubicBezTo>
                  <a:pt x="796590" y="1177504"/>
                  <a:pt x="813614" y="1234663"/>
                  <a:pt x="825910" y="1584890"/>
                </a:cubicBezTo>
                <a:cubicBezTo>
                  <a:pt x="838206" y="1935117"/>
                  <a:pt x="797564" y="2085838"/>
                  <a:pt x="825910" y="2411789"/>
                </a:cubicBezTo>
                <a:cubicBezTo>
                  <a:pt x="854256" y="2737740"/>
                  <a:pt x="847824" y="2877849"/>
                  <a:pt x="825910" y="3100871"/>
                </a:cubicBezTo>
                <a:cubicBezTo>
                  <a:pt x="803996" y="3323893"/>
                  <a:pt x="814330" y="3513169"/>
                  <a:pt x="825910" y="3721046"/>
                </a:cubicBezTo>
                <a:cubicBezTo>
                  <a:pt x="837490" y="3928923"/>
                  <a:pt x="811660" y="4067832"/>
                  <a:pt x="825910" y="4203403"/>
                </a:cubicBezTo>
                <a:cubicBezTo>
                  <a:pt x="840160" y="4338974"/>
                  <a:pt x="823913" y="4570428"/>
                  <a:pt x="825910" y="4892486"/>
                </a:cubicBezTo>
                <a:cubicBezTo>
                  <a:pt x="827907" y="5214544"/>
                  <a:pt x="846563" y="5374992"/>
                  <a:pt x="825910" y="5512660"/>
                </a:cubicBezTo>
                <a:cubicBezTo>
                  <a:pt x="805257" y="5650328"/>
                  <a:pt x="836462" y="5880673"/>
                  <a:pt x="825910" y="5995018"/>
                </a:cubicBezTo>
                <a:cubicBezTo>
                  <a:pt x="815358" y="6109363"/>
                  <a:pt x="817137" y="6662682"/>
                  <a:pt x="825910" y="6890825"/>
                </a:cubicBezTo>
                <a:cubicBezTo>
                  <a:pt x="688822" y="6906661"/>
                  <a:pt x="625793" y="6909469"/>
                  <a:pt x="437732" y="6890825"/>
                </a:cubicBezTo>
                <a:cubicBezTo>
                  <a:pt x="249671" y="6872181"/>
                  <a:pt x="131492" y="6903254"/>
                  <a:pt x="0" y="6890825"/>
                </a:cubicBezTo>
                <a:cubicBezTo>
                  <a:pt x="-8301" y="6731475"/>
                  <a:pt x="-2854" y="6516991"/>
                  <a:pt x="0" y="6339559"/>
                </a:cubicBezTo>
                <a:cubicBezTo>
                  <a:pt x="2854" y="6162127"/>
                  <a:pt x="-31386" y="5875447"/>
                  <a:pt x="0" y="5581568"/>
                </a:cubicBezTo>
                <a:cubicBezTo>
                  <a:pt x="31386" y="5287689"/>
                  <a:pt x="-28139" y="5172889"/>
                  <a:pt x="0" y="4961394"/>
                </a:cubicBezTo>
                <a:cubicBezTo>
                  <a:pt x="28139" y="4749899"/>
                  <a:pt x="21583" y="4390320"/>
                  <a:pt x="0" y="4203403"/>
                </a:cubicBezTo>
                <a:cubicBezTo>
                  <a:pt x="-21583" y="4016486"/>
                  <a:pt x="25110" y="3676786"/>
                  <a:pt x="0" y="3376504"/>
                </a:cubicBezTo>
                <a:cubicBezTo>
                  <a:pt x="-25110" y="3076222"/>
                  <a:pt x="3657" y="2901357"/>
                  <a:pt x="0" y="2756330"/>
                </a:cubicBezTo>
                <a:cubicBezTo>
                  <a:pt x="-3657" y="2611303"/>
                  <a:pt x="-9109" y="2309750"/>
                  <a:pt x="0" y="2136156"/>
                </a:cubicBezTo>
                <a:cubicBezTo>
                  <a:pt x="9109" y="1962562"/>
                  <a:pt x="-25746" y="1685024"/>
                  <a:pt x="0" y="1309257"/>
                </a:cubicBezTo>
                <a:cubicBezTo>
                  <a:pt x="25746" y="933490"/>
                  <a:pt x="-23838" y="877508"/>
                  <a:pt x="0" y="757991"/>
                </a:cubicBezTo>
                <a:cubicBezTo>
                  <a:pt x="23838" y="638474"/>
                  <a:pt x="-2261" y="370551"/>
                  <a:pt x="0" y="0"/>
                </a:cubicBezTo>
                <a:close/>
              </a:path>
              <a:path w="825910" h="6890825" stroke="0" extrusionOk="0">
                <a:moveTo>
                  <a:pt x="0" y="0"/>
                </a:moveTo>
                <a:cubicBezTo>
                  <a:pt x="95717" y="4582"/>
                  <a:pt x="262373" y="16515"/>
                  <a:pt x="404696" y="0"/>
                </a:cubicBezTo>
                <a:cubicBezTo>
                  <a:pt x="547019" y="-16515"/>
                  <a:pt x="616441" y="16299"/>
                  <a:pt x="825910" y="0"/>
                </a:cubicBezTo>
                <a:cubicBezTo>
                  <a:pt x="855464" y="160995"/>
                  <a:pt x="803449" y="456205"/>
                  <a:pt x="825910" y="620174"/>
                </a:cubicBezTo>
                <a:cubicBezTo>
                  <a:pt x="848371" y="784143"/>
                  <a:pt x="837535" y="1069179"/>
                  <a:pt x="825910" y="1378165"/>
                </a:cubicBezTo>
                <a:cubicBezTo>
                  <a:pt x="814285" y="1687151"/>
                  <a:pt x="802315" y="1649646"/>
                  <a:pt x="825910" y="1860523"/>
                </a:cubicBezTo>
                <a:cubicBezTo>
                  <a:pt x="849505" y="2071400"/>
                  <a:pt x="823256" y="2215260"/>
                  <a:pt x="825910" y="2411789"/>
                </a:cubicBezTo>
                <a:cubicBezTo>
                  <a:pt x="828564" y="2608318"/>
                  <a:pt x="839256" y="2746727"/>
                  <a:pt x="825910" y="2894147"/>
                </a:cubicBezTo>
                <a:cubicBezTo>
                  <a:pt x="812564" y="3041567"/>
                  <a:pt x="837829" y="3275123"/>
                  <a:pt x="825910" y="3514321"/>
                </a:cubicBezTo>
                <a:cubicBezTo>
                  <a:pt x="813991" y="3753519"/>
                  <a:pt x="798303" y="3955807"/>
                  <a:pt x="825910" y="4203403"/>
                </a:cubicBezTo>
                <a:cubicBezTo>
                  <a:pt x="853517" y="4450999"/>
                  <a:pt x="831449" y="4682596"/>
                  <a:pt x="825910" y="4892486"/>
                </a:cubicBezTo>
                <a:cubicBezTo>
                  <a:pt x="820371" y="5102376"/>
                  <a:pt x="847787" y="5249220"/>
                  <a:pt x="825910" y="5374844"/>
                </a:cubicBezTo>
                <a:cubicBezTo>
                  <a:pt x="804033" y="5500468"/>
                  <a:pt x="843085" y="5686162"/>
                  <a:pt x="825910" y="5857201"/>
                </a:cubicBezTo>
                <a:cubicBezTo>
                  <a:pt x="808735" y="6028240"/>
                  <a:pt x="848704" y="6458677"/>
                  <a:pt x="825910" y="6890825"/>
                </a:cubicBezTo>
                <a:cubicBezTo>
                  <a:pt x="731663" y="6885136"/>
                  <a:pt x="589667" y="6891616"/>
                  <a:pt x="404696" y="6890825"/>
                </a:cubicBezTo>
                <a:cubicBezTo>
                  <a:pt x="219725" y="6890034"/>
                  <a:pt x="168945" y="6894450"/>
                  <a:pt x="0" y="6890825"/>
                </a:cubicBezTo>
                <a:cubicBezTo>
                  <a:pt x="-29093" y="6742403"/>
                  <a:pt x="2908" y="6502826"/>
                  <a:pt x="0" y="6270651"/>
                </a:cubicBezTo>
                <a:cubicBezTo>
                  <a:pt x="-2908" y="6038476"/>
                  <a:pt x="22646" y="5921533"/>
                  <a:pt x="0" y="5788293"/>
                </a:cubicBezTo>
                <a:cubicBezTo>
                  <a:pt x="-22646" y="5655053"/>
                  <a:pt x="26887" y="5366123"/>
                  <a:pt x="0" y="5237027"/>
                </a:cubicBezTo>
                <a:cubicBezTo>
                  <a:pt x="-26887" y="5107931"/>
                  <a:pt x="-3878" y="4741199"/>
                  <a:pt x="0" y="4616853"/>
                </a:cubicBezTo>
                <a:cubicBezTo>
                  <a:pt x="3878" y="4492507"/>
                  <a:pt x="-14752" y="4283441"/>
                  <a:pt x="0" y="3996678"/>
                </a:cubicBezTo>
                <a:cubicBezTo>
                  <a:pt x="14752" y="3709916"/>
                  <a:pt x="-25681" y="3458163"/>
                  <a:pt x="0" y="3169779"/>
                </a:cubicBezTo>
                <a:cubicBezTo>
                  <a:pt x="25681" y="2881395"/>
                  <a:pt x="6282" y="2756899"/>
                  <a:pt x="0" y="2618513"/>
                </a:cubicBezTo>
                <a:cubicBezTo>
                  <a:pt x="-6282" y="2480127"/>
                  <a:pt x="-1133" y="2198707"/>
                  <a:pt x="0" y="1998339"/>
                </a:cubicBezTo>
                <a:cubicBezTo>
                  <a:pt x="1133" y="1797971"/>
                  <a:pt x="12634" y="1456572"/>
                  <a:pt x="0" y="1240348"/>
                </a:cubicBezTo>
                <a:cubicBezTo>
                  <a:pt x="-12634" y="1024124"/>
                  <a:pt x="-27397" y="872244"/>
                  <a:pt x="0" y="689082"/>
                </a:cubicBezTo>
                <a:cubicBezTo>
                  <a:pt x="27397" y="505920"/>
                  <a:pt x="2061" y="159915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0A1AE432-56C7-45A3-B125-ACC4B2C29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4302" y="3313424"/>
            <a:ext cx="3700134" cy="638632"/>
          </a:xfrm>
        </p:spPr>
        <p:txBody>
          <a:bodyPr>
            <a:normAutofit lnSpcReduction="10000"/>
          </a:bodyPr>
          <a:lstStyle/>
          <a:p>
            <a:pPr algn="r"/>
            <a:r>
              <a:rPr lang="es-ES" sz="4000" dirty="0">
                <a:solidFill>
                  <a:schemeClr val="bg1"/>
                </a:solidFill>
                <a:latin typeface="Slackey" panose="02000000000000000000" pitchFamily="2" charset="0"/>
              </a:rPr>
              <a:t>Minijuegos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440B51A5-A626-4F3D-A03C-1F61BF8D44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"/>
          <a:stretch/>
        </p:blipFill>
        <p:spPr bwMode="auto">
          <a:xfrm>
            <a:off x="785621" y="289567"/>
            <a:ext cx="4888230" cy="2703478"/>
          </a:xfrm>
          <a:custGeom>
            <a:avLst/>
            <a:gdLst>
              <a:gd name="connsiteX0" fmla="*/ 0 w 4888230"/>
              <a:gd name="connsiteY0" fmla="*/ 0 h 2703478"/>
              <a:gd name="connsiteX1" fmla="*/ 698319 w 4888230"/>
              <a:gd name="connsiteY1" fmla="*/ 0 h 2703478"/>
              <a:gd name="connsiteX2" fmla="*/ 1445519 w 4888230"/>
              <a:gd name="connsiteY2" fmla="*/ 0 h 2703478"/>
              <a:gd name="connsiteX3" fmla="*/ 2143838 w 4888230"/>
              <a:gd name="connsiteY3" fmla="*/ 0 h 2703478"/>
              <a:gd name="connsiteX4" fmla="*/ 2793274 w 4888230"/>
              <a:gd name="connsiteY4" fmla="*/ 0 h 2703478"/>
              <a:gd name="connsiteX5" fmla="*/ 3540475 w 4888230"/>
              <a:gd name="connsiteY5" fmla="*/ 0 h 2703478"/>
              <a:gd name="connsiteX6" fmla="*/ 4141029 w 4888230"/>
              <a:gd name="connsiteY6" fmla="*/ 0 h 2703478"/>
              <a:gd name="connsiteX7" fmla="*/ 4888230 w 4888230"/>
              <a:gd name="connsiteY7" fmla="*/ 0 h 2703478"/>
              <a:gd name="connsiteX8" fmla="*/ 4888230 w 4888230"/>
              <a:gd name="connsiteY8" fmla="*/ 729939 h 2703478"/>
              <a:gd name="connsiteX9" fmla="*/ 4888230 w 4888230"/>
              <a:gd name="connsiteY9" fmla="*/ 1459878 h 2703478"/>
              <a:gd name="connsiteX10" fmla="*/ 4888230 w 4888230"/>
              <a:gd name="connsiteY10" fmla="*/ 2703478 h 2703478"/>
              <a:gd name="connsiteX11" fmla="*/ 4287676 w 4888230"/>
              <a:gd name="connsiteY11" fmla="*/ 2703478 h 2703478"/>
              <a:gd name="connsiteX12" fmla="*/ 3736004 w 4888230"/>
              <a:gd name="connsiteY12" fmla="*/ 2703478 h 2703478"/>
              <a:gd name="connsiteX13" fmla="*/ 3037686 w 4888230"/>
              <a:gd name="connsiteY13" fmla="*/ 2703478 h 2703478"/>
              <a:gd name="connsiteX14" fmla="*/ 2241603 w 4888230"/>
              <a:gd name="connsiteY14" fmla="*/ 2703478 h 2703478"/>
              <a:gd name="connsiteX15" fmla="*/ 1494402 w 4888230"/>
              <a:gd name="connsiteY15" fmla="*/ 2703478 h 2703478"/>
              <a:gd name="connsiteX16" fmla="*/ 942730 w 4888230"/>
              <a:gd name="connsiteY16" fmla="*/ 2703478 h 2703478"/>
              <a:gd name="connsiteX17" fmla="*/ 0 w 4888230"/>
              <a:gd name="connsiteY17" fmla="*/ 2703478 h 2703478"/>
              <a:gd name="connsiteX18" fmla="*/ 0 w 4888230"/>
              <a:gd name="connsiteY18" fmla="*/ 1973539 h 2703478"/>
              <a:gd name="connsiteX19" fmla="*/ 0 w 4888230"/>
              <a:gd name="connsiteY19" fmla="*/ 1243600 h 2703478"/>
              <a:gd name="connsiteX20" fmla="*/ 0 w 4888230"/>
              <a:gd name="connsiteY20" fmla="*/ 0 h 270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88230" h="2703478" extrusionOk="0">
                <a:moveTo>
                  <a:pt x="0" y="0"/>
                </a:moveTo>
                <a:cubicBezTo>
                  <a:pt x="257213" y="-20497"/>
                  <a:pt x="479187" y="19527"/>
                  <a:pt x="698319" y="0"/>
                </a:cubicBezTo>
                <a:cubicBezTo>
                  <a:pt x="917451" y="-19527"/>
                  <a:pt x="1101131" y="16414"/>
                  <a:pt x="1445519" y="0"/>
                </a:cubicBezTo>
                <a:cubicBezTo>
                  <a:pt x="1789907" y="-16414"/>
                  <a:pt x="1956451" y="-6570"/>
                  <a:pt x="2143838" y="0"/>
                </a:cubicBezTo>
                <a:cubicBezTo>
                  <a:pt x="2331225" y="6570"/>
                  <a:pt x="2646490" y="12502"/>
                  <a:pt x="2793274" y="0"/>
                </a:cubicBezTo>
                <a:cubicBezTo>
                  <a:pt x="2940058" y="-12502"/>
                  <a:pt x="3235597" y="-16903"/>
                  <a:pt x="3540475" y="0"/>
                </a:cubicBezTo>
                <a:cubicBezTo>
                  <a:pt x="3845353" y="16903"/>
                  <a:pt x="3921643" y="25587"/>
                  <a:pt x="4141029" y="0"/>
                </a:cubicBezTo>
                <a:cubicBezTo>
                  <a:pt x="4360415" y="-25587"/>
                  <a:pt x="4527427" y="-19595"/>
                  <a:pt x="4888230" y="0"/>
                </a:cubicBezTo>
                <a:cubicBezTo>
                  <a:pt x="4923253" y="362826"/>
                  <a:pt x="4891370" y="416775"/>
                  <a:pt x="4888230" y="729939"/>
                </a:cubicBezTo>
                <a:cubicBezTo>
                  <a:pt x="4885090" y="1043103"/>
                  <a:pt x="4855438" y="1163503"/>
                  <a:pt x="4888230" y="1459878"/>
                </a:cubicBezTo>
                <a:cubicBezTo>
                  <a:pt x="4921022" y="1756253"/>
                  <a:pt x="4860127" y="2341241"/>
                  <a:pt x="4888230" y="2703478"/>
                </a:cubicBezTo>
                <a:cubicBezTo>
                  <a:pt x="4658893" y="2729055"/>
                  <a:pt x="4554391" y="2698802"/>
                  <a:pt x="4287676" y="2703478"/>
                </a:cubicBezTo>
                <a:cubicBezTo>
                  <a:pt x="4020961" y="2708154"/>
                  <a:pt x="3849107" y="2727846"/>
                  <a:pt x="3736004" y="2703478"/>
                </a:cubicBezTo>
                <a:cubicBezTo>
                  <a:pt x="3622901" y="2679110"/>
                  <a:pt x="3290465" y="2696817"/>
                  <a:pt x="3037686" y="2703478"/>
                </a:cubicBezTo>
                <a:cubicBezTo>
                  <a:pt x="2784907" y="2710139"/>
                  <a:pt x="2473011" y="2705490"/>
                  <a:pt x="2241603" y="2703478"/>
                </a:cubicBezTo>
                <a:cubicBezTo>
                  <a:pt x="2010195" y="2701466"/>
                  <a:pt x="1816936" y="2699243"/>
                  <a:pt x="1494402" y="2703478"/>
                </a:cubicBezTo>
                <a:cubicBezTo>
                  <a:pt x="1171868" y="2707713"/>
                  <a:pt x="1130397" y="2688527"/>
                  <a:pt x="942730" y="2703478"/>
                </a:cubicBezTo>
                <a:cubicBezTo>
                  <a:pt x="755063" y="2718429"/>
                  <a:pt x="218019" y="2675946"/>
                  <a:pt x="0" y="2703478"/>
                </a:cubicBezTo>
                <a:cubicBezTo>
                  <a:pt x="-21806" y="2393803"/>
                  <a:pt x="34108" y="2188557"/>
                  <a:pt x="0" y="1973539"/>
                </a:cubicBezTo>
                <a:cubicBezTo>
                  <a:pt x="-34108" y="1758521"/>
                  <a:pt x="2909" y="1460885"/>
                  <a:pt x="0" y="1243600"/>
                </a:cubicBezTo>
                <a:cubicBezTo>
                  <a:pt x="-2909" y="1026315"/>
                  <a:pt x="1203" y="56063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416244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Imagen 29" descr="Diagrama&#10;&#10;Descripción generada automáticamente">
            <a:extLst>
              <a:ext uri="{FF2B5EF4-FFF2-40B4-BE49-F238E27FC236}">
                <a16:creationId xmlns:a16="http://schemas.microsoft.com/office/drawing/2014/main" id="{ABFFFE2A-8A2B-4968-A964-8D88CAB008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095" y="267800"/>
            <a:ext cx="4888230" cy="2747010"/>
          </a:xfrm>
          <a:custGeom>
            <a:avLst/>
            <a:gdLst>
              <a:gd name="connsiteX0" fmla="*/ 0 w 4888230"/>
              <a:gd name="connsiteY0" fmla="*/ 0 h 2747010"/>
              <a:gd name="connsiteX1" fmla="*/ 551672 w 4888230"/>
              <a:gd name="connsiteY1" fmla="*/ 0 h 2747010"/>
              <a:gd name="connsiteX2" fmla="*/ 1249990 w 4888230"/>
              <a:gd name="connsiteY2" fmla="*/ 0 h 2747010"/>
              <a:gd name="connsiteX3" fmla="*/ 1850544 w 4888230"/>
              <a:gd name="connsiteY3" fmla="*/ 0 h 2747010"/>
              <a:gd name="connsiteX4" fmla="*/ 2402216 w 4888230"/>
              <a:gd name="connsiteY4" fmla="*/ 0 h 2747010"/>
              <a:gd name="connsiteX5" fmla="*/ 3002770 w 4888230"/>
              <a:gd name="connsiteY5" fmla="*/ 0 h 2747010"/>
              <a:gd name="connsiteX6" fmla="*/ 3701088 w 4888230"/>
              <a:gd name="connsiteY6" fmla="*/ 0 h 2747010"/>
              <a:gd name="connsiteX7" fmla="*/ 4252760 w 4888230"/>
              <a:gd name="connsiteY7" fmla="*/ 0 h 2747010"/>
              <a:gd name="connsiteX8" fmla="*/ 4888230 w 4888230"/>
              <a:gd name="connsiteY8" fmla="*/ 0 h 2747010"/>
              <a:gd name="connsiteX9" fmla="*/ 4888230 w 4888230"/>
              <a:gd name="connsiteY9" fmla="*/ 631812 h 2747010"/>
              <a:gd name="connsiteX10" fmla="*/ 4888230 w 4888230"/>
              <a:gd name="connsiteY10" fmla="*/ 1346035 h 2747010"/>
              <a:gd name="connsiteX11" fmla="*/ 4888230 w 4888230"/>
              <a:gd name="connsiteY11" fmla="*/ 2032787 h 2747010"/>
              <a:gd name="connsiteX12" fmla="*/ 4888230 w 4888230"/>
              <a:gd name="connsiteY12" fmla="*/ 2747010 h 2747010"/>
              <a:gd name="connsiteX13" fmla="*/ 4141029 w 4888230"/>
              <a:gd name="connsiteY13" fmla="*/ 2747010 h 2747010"/>
              <a:gd name="connsiteX14" fmla="*/ 3344946 w 4888230"/>
              <a:gd name="connsiteY14" fmla="*/ 2747010 h 2747010"/>
              <a:gd name="connsiteX15" fmla="*/ 2744392 w 4888230"/>
              <a:gd name="connsiteY15" fmla="*/ 2747010 h 2747010"/>
              <a:gd name="connsiteX16" fmla="*/ 1948309 w 4888230"/>
              <a:gd name="connsiteY16" fmla="*/ 2747010 h 2747010"/>
              <a:gd name="connsiteX17" fmla="*/ 1249990 w 4888230"/>
              <a:gd name="connsiteY17" fmla="*/ 2747010 h 2747010"/>
              <a:gd name="connsiteX18" fmla="*/ 698319 w 4888230"/>
              <a:gd name="connsiteY18" fmla="*/ 2747010 h 2747010"/>
              <a:gd name="connsiteX19" fmla="*/ 0 w 4888230"/>
              <a:gd name="connsiteY19" fmla="*/ 2747010 h 2747010"/>
              <a:gd name="connsiteX20" fmla="*/ 0 w 4888230"/>
              <a:gd name="connsiteY20" fmla="*/ 2115198 h 2747010"/>
              <a:gd name="connsiteX21" fmla="*/ 0 w 4888230"/>
              <a:gd name="connsiteY21" fmla="*/ 1400975 h 2747010"/>
              <a:gd name="connsiteX22" fmla="*/ 0 w 4888230"/>
              <a:gd name="connsiteY22" fmla="*/ 686753 h 2747010"/>
              <a:gd name="connsiteX23" fmla="*/ 0 w 4888230"/>
              <a:gd name="connsiteY23" fmla="*/ 0 h 2747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888230" h="2747010" extrusionOk="0">
                <a:moveTo>
                  <a:pt x="0" y="0"/>
                </a:moveTo>
                <a:cubicBezTo>
                  <a:pt x="216035" y="-16800"/>
                  <a:pt x="277142" y="20045"/>
                  <a:pt x="551672" y="0"/>
                </a:cubicBezTo>
                <a:cubicBezTo>
                  <a:pt x="826202" y="-20045"/>
                  <a:pt x="1038743" y="18179"/>
                  <a:pt x="1249990" y="0"/>
                </a:cubicBezTo>
                <a:cubicBezTo>
                  <a:pt x="1461237" y="-18179"/>
                  <a:pt x="1624800" y="-29937"/>
                  <a:pt x="1850544" y="0"/>
                </a:cubicBezTo>
                <a:cubicBezTo>
                  <a:pt x="2076288" y="29937"/>
                  <a:pt x="2135915" y="-12693"/>
                  <a:pt x="2402216" y="0"/>
                </a:cubicBezTo>
                <a:cubicBezTo>
                  <a:pt x="2668517" y="12693"/>
                  <a:pt x="2839348" y="21549"/>
                  <a:pt x="3002770" y="0"/>
                </a:cubicBezTo>
                <a:cubicBezTo>
                  <a:pt x="3166192" y="-21549"/>
                  <a:pt x="3449675" y="-5708"/>
                  <a:pt x="3701088" y="0"/>
                </a:cubicBezTo>
                <a:cubicBezTo>
                  <a:pt x="3952501" y="5708"/>
                  <a:pt x="4081887" y="21023"/>
                  <a:pt x="4252760" y="0"/>
                </a:cubicBezTo>
                <a:cubicBezTo>
                  <a:pt x="4423633" y="-21023"/>
                  <a:pt x="4717533" y="16099"/>
                  <a:pt x="4888230" y="0"/>
                </a:cubicBezTo>
                <a:cubicBezTo>
                  <a:pt x="4874591" y="198883"/>
                  <a:pt x="4877755" y="415230"/>
                  <a:pt x="4888230" y="631812"/>
                </a:cubicBezTo>
                <a:cubicBezTo>
                  <a:pt x="4898705" y="848394"/>
                  <a:pt x="4890912" y="995211"/>
                  <a:pt x="4888230" y="1346035"/>
                </a:cubicBezTo>
                <a:cubicBezTo>
                  <a:pt x="4885548" y="1696859"/>
                  <a:pt x="4875994" y="1778438"/>
                  <a:pt x="4888230" y="2032787"/>
                </a:cubicBezTo>
                <a:cubicBezTo>
                  <a:pt x="4900466" y="2287136"/>
                  <a:pt x="4860933" y="2448786"/>
                  <a:pt x="4888230" y="2747010"/>
                </a:cubicBezTo>
                <a:cubicBezTo>
                  <a:pt x="4599336" y="2754796"/>
                  <a:pt x="4464136" y="2769659"/>
                  <a:pt x="4141029" y="2747010"/>
                </a:cubicBezTo>
                <a:cubicBezTo>
                  <a:pt x="3817922" y="2724361"/>
                  <a:pt x="3716224" y="2722460"/>
                  <a:pt x="3344946" y="2747010"/>
                </a:cubicBezTo>
                <a:cubicBezTo>
                  <a:pt x="2973668" y="2771560"/>
                  <a:pt x="2894819" y="2760502"/>
                  <a:pt x="2744392" y="2747010"/>
                </a:cubicBezTo>
                <a:cubicBezTo>
                  <a:pt x="2593965" y="2733518"/>
                  <a:pt x="2259605" y="2780253"/>
                  <a:pt x="1948309" y="2747010"/>
                </a:cubicBezTo>
                <a:cubicBezTo>
                  <a:pt x="1637013" y="2713767"/>
                  <a:pt x="1573636" y="2751172"/>
                  <a:pt x="1249990" y="2747010"/>
                </a:cubicBezTo>
                <a:cubicBezTo>
                  <a:pt x="926344" y="2742848"/>
                  <a:pt x="890072" y="2747631"/>
                  <a:pt x="698319" y="2747010"/>
                </a:cubicBezTo>
                <a:cubicBezTo>
                  <a:pt x="506566" y="2746389"/>
                  <a:pt x="189818" y="2730681"/>
                  <a:pt x="0" y="2747010"/>
                </a:cubicBezTo>
                <a:cubicBezTo>
                  <a:pt x="30071" y="2605108"/>
                  <a:pt x="-1429" y="2372111"/>
                  <a:pt x="0" y="2115198"/>
                </a:cubicBezTo>
                <a:cubicBezTo>
                  <a:pt x="1429" y="1858285"/>
                  <a:pt x="-24894" y="1630735"/>
                  <a:pt x="0" y="1400975"/>
                </a:cubicBezTo>
                <a:cubicBezTo>
                  <a:pt x="24894" y="1171215"/>
                  <a:pt x="32806" y="833514"/>
                  <a:pt x="0" y="686753"/>
                </a:cubicBezTo>
                <a:cubicBezTo>
                  <a:pt x="-32806" y="539992"/>
                  <a:pt x="9189" y="250198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238900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31" name="Imagen 30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EBCC2569-5EB2-42D6-B34A-A26DFF4390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96" y="3958082"/>
            <a:ext cx="4888229" cy="2759709"/>
          </a:xfrm>
          <a:custGeom>
            <a:avLst/>
            <a:gdLst>
              <a:gd name="connsiteX0" fmla="*/ 0 w 4888229"/>
              <a:gd name="connsiteY0" fmla="*/ 0 h 2759709"/>
              <a:gd name="connsiteX1" fmla="*/ 600554 w 4888229"/>
              <a:gd name="connsiteY1" fmla="*/ 0 h 2759709"/>
              <a:gd name="connsiteX2" fmla="*/ 1152225 w 4888229"/>
              <a:gd name="connsiteY2" fmla="*/ 0 h 2759709"/>
              <a:gd name="connsiteX3" fmla="*/ 1703897 w 4888229"/>
              <a:gd name="connsiteY3" fmla="*/ 0 h 2759709"/>
              <a:gd name="connsiteX4" fmla="*/ 2255569 w 4888229"/>
              <a:gd name="connsiteY4" fmla="*/ 0 h 2759709"/>
              <a:gd name="connsiteX5" fmla="*/ 3002769 w 4888229"/>
              <a:gd name="connsiteY5" fmla="*/ 0 h 2759709"/>
              <a:gd name="connsiteX6" fmla="*/ 3749970 w 4888229"/>
              <a:gd name="connsiteY6" fmla="*/ 0 h 2759709"/>
              <a:gd name="connsiteX7" fmla="*/ 4888229 w 4888229"/>
              <a:gd name="connsiteY7" fmla="*/ 0 h 2759709"/>
              <a:gd name="connsiteX8" fmla="*/ 4888229 w 4888229"/>
              <a:gd name="connsiteY8" fmla="*/ 689927 h 2759709"/>
              <a:gd name="connsiteX9" fmla="*/ 4888229 w 4888229"/>
              <a:gd name="connsiteY9" fmla="*/ 1379855 h 2759709"/>
              <a:gd name="connsiteX10" fmla="*/ 4888229 w 4888229"/>
              <a:gd name="connsiteY10" fmla="*/ 2042185 h 2759709"/>
              <a:gd name="connsiteX11" fmla="*/ 4888229 w 4888229"/>
              <a:gd name="connsiteY11" fmla="*/ 2759709 h 2759709"/>
              <a:gd name="connsiteX12" fmla="*/ 4336557 w 4888229"/>
              <a:gd name="connsiteY12" fmla="*/ 2759709 h 2759709"/>
              <a:gd name="connsiteX13" fmla="*/ 3784886 w 4888229"/>
              <a:gd name="connsiteY13" fmla="*/ 2759709 h 2759709"/>
              <a:gd name="connsiteX14" fmla="*/ 2988803 w 4888229"/>
              <a:gd name="connsiteY14" fmla="*/ 2759709 h 2759709"/>
              <a:gd name="connsiteX15" fmla="*/ 2388249 w 4888229"/>
              <a:gd name="connsiteY15" fmla="*/ 2759709 h 2759709"/>
              <a:gd name="connsiteX16" fmla="*/ 1787695 w 4888229"/>
              <a:gd name="connsiteY16" fmla="*/ 2759709 h 2759709"/>
              <a:gd name="connsiteX17" fmla="*/ 1040494 w 4888229"/>
              <a:gd name="connsiteY17" fmla="*/ 2759709 h 2759709"/>
              <a:gd name="connsiteX18" fmla="*/ 0 w 4888229"/>
              <a:gd name="connsiteY18" fmla="*/ 2759709 h 2759709"/>
              <a:gd name="connsiteX19" fmla="*/ 0 w 4888229"/>
              <a:gd name="connsiteY19" fmla="*/ 2014588 h 2759709"/>
              <a:gd name="connsiteX20" fmla="*/ 0 w 4888229"/>
              <a:gd name="connsiteY20" fmla="*/ 1407452 h 2759709"/>
              <a:gd name="connsiteX21" fmla="*/ 0 w 4888229"/>
              <a:gd name="connsiteY21" fmla="*/ 772719 h 2759709"/>
              <a:gd name="connsiteX22" fmla="*/ 0 w 4888229"/>
              <a:gd name="connsiteY22" fmla="*/ 0 h 275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88229" h="2759709" extrusionOk="0">
                <a:moveTo>
                  <a:pt x="0" y="0"/>
                </a:moveTo>
                <a:cubicBezTo>
                  <a:pt x="122082" y="-3993"/>
                  <a:pt x="463422" y="15748"/>
                  <a:pt x="600554" y="0"/>
                </a:cubicBezTo>
                <a:cubicBezTo>
                  <a:pt x="737686" y="-15748"/>
                  <a:pt x="980896" y="-7195"/>
                  <a:pt x="1152225" y="0"/>
                </a:cubicBezTo>
                <a:cubicBezTo>
                  <a:pt x="1323554" y="7195"/>
                  <a:pt x="1592343" y="4835"/>
                  <a:pt x="1703897" y="0"/>
                </a:cubicBezTo>
                <a:cubicBezTo>
                  <a:pt x="1815451" y="-4835"/>
                  <a:pt x="2047298" y="-24012"/>
                  <a:pt x="2255569" y="0"/>
                </a:cubicBezTo>
                <a:cubicBezTo>
                  <a:pt x="2463840" y="24012"/>
                  <a:pt x="2645815" y="-5098"/>
                  <a:pt x="3002769" y="0"/>
                </a:cubicBezTo>
                <a:cubicBezTo>
                  <a:pt x="3359723" y="5098"/>
                  <a:pt x="3502714" y="-16641"/>
                  <a:pt x="3749970" y="0"/>
                </a:cubicBezTo>
                <a:cubicBezTo>
                  <a:pt x="3997226" y="16641"/>
                  <a:pt x="4541841" y="37486"/>
                  <a:pt x="4888229" y="0"/>
                </a:cubicBezTo>
                <a:cubicBezTo>
                  <a:pt x="4890914" y="315617"/>
                  <a:pt x="4914261" y="524171"/>
                  <a:pt x="4888229" y="689927"/>
                </a:cubicBezTo>
                <a:cubicBezTo>
                  <a:pt x="4862197" y="855683"/>
                  <a:pt x="4898284" y="1158649"/>
                  <a:pt x="4888229" y="1379855"/>
                </a:cubicBezTo>
                <a:cubicBezTo>
                  <a:pt x="4878174" y="1601061"/>
                  <a:pt x="4860063" y="1711417"/>
                  <a:pt x="4888229" y="2042185"/>
                </a:cubicBezTo>
                <a:cubicBezTo>
                  <a:pt x="4916396" y="2372953"/>
                  <a:pt x="4904794" y="2571564"/>
                  <a:pt x="4888229" y="2759709"/>
                </a:cubicBezTo>
                <a:cubicBezTo>
                  <a:pt x="4743461" y="2778652"/>
                  <a:pt x="4528981" y="2774620"/>
                  <a:pt x="4336557" y="2759709"/>
                </a:cubicBezTo>
                <a:cubicBezTo>
                  <a:pt x="4144133" y="2744798"/>
                  <a:pt x="3922533" y="2785589"/>
                  <a:pt x="3784886" y="2759709"/>
                </a:cubicBezTo>
                <a:cubicBezTo>
                  <a:pt x="3647239" y="2733829"/>
                  <a:pt x="3250476" y="2770982"/>
                  <a:pt x="2988803" y="2759709"/>
                </a:cubicBezTo>
                <a:cubicBezTo>
                  <a:pt x="2727130" y="2748436"/>
                  <a:pt x="2585082" y="2735187"/>
                  <a:pt x="2388249" y="2759709"/>
                </a:cubicBezTo>
                <a:cubicBezTo>
                  <a:pt x="2191416" y="2784231"/>
                  <a:pt x="2014546" y="2773810"/>
                  <a:pt x="1787695" y="2759709"/>
                </a:cubicBezTo>
                <a:cubicBezTo>
                  <a:pt x="1560844" y="2745608"/>
                  <a:pt x="1225735" y="2728896"/>
                  <a:pt x="1040494" y="2759709"/>
                </a:cubicBezTo>
                <a:cubicBezTo>
                  <a:pt x="855253" y="2790522"/>
                  <a:pt x="499106" y="2772324"/>
                  <a:pt x="0" y="2759709"/>
                </a:cubicBezTo>
                <a:cubicBezTo>
                  <a:pt x="31696" y="2428066"/>
                  <a:pt x="-32193" y="2243118"/>
                  <a:pt x="0" y="2014588"/>
                </a:cubicBezTo>
                <a:cubicBezTo>
                  <a:pt x="32193" y="1786058"/>
                  <a:pt x="28948" y="1686278"/>
                  <a:pt x="0" y="1407452"/>
                </a:cubicBezTo>
                <a:cubicBezTo>
                  <a:pt x="-28948" y="1128626"/>
                  <a:pt x="28441" y="1056474"/>
                  <a:pt x="0" y="772719"/>
                </a:cubicBezTo>
                <a:cubicBezTo>
                  <a:pt x="-28441" y="488964"/>
                  <a:pt x="13378" y="19619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3569426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33" name="Imagen 3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6F53FF3F-3B69-4F3C-8E7E-D77AC9BDA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71" y="4003181"/>
            <a:ext cx="4888229" cy="2738119"/>
          </a:xfrm>
          <a:custGeom>
            <a:avLst/>
            <a:gdLst>
              <a:gd name="connsiteX0" fmla="*/ 0 w 4888229"/>
              <a:gd name="connsiteY0" fmla="*/ 0 h 2738119"/>
              <a:gd name="connsiteX1" fmla="*/ 649436 w 4888229"/>
              <a:gd name="connsiteY1" fmla="*/ 0 h 2738119"/>
              <a:gd name="connsiteX2" fmla="*/ 1298872 w 4888229"/>
              <a:gd name="connsiteY2" fmla="*/ 0 h 2738119"/>
              <a:gd name="connsiteX3" fmla="*/ 2094955 w 4888229"/>
              <a:gd name="connsiteY3" fmla="*/ 0 h 2738119"/>
              <a:gd name="connsiteX4" fmla="*/ 2695509 w 4888229"/>
              <a:gd name="connsiteY4" fmla="*/ 0 h 2738119"/>
              <a:gd name="connsiteX5" fmla="*/ 3393828 w 4888229"/>
              <a:gd name="connsiteY5" fmla="*/ 0 h 2738119"/>
              <a:gd name="connsiteX6" fmla="*/ 3945499 w 4888229"/>
              <a:gd name="connsiteY6" fmla="*/ 0 h 2738119"/>
              <a:gd name="connsiteX7" fmla="*/ 4888229 w 4888229"/>
              <a:gd name="connsiteY7" fmla="*/ 0 h 2738119"/>
              <a:gd name="connsiteX8" fmla="*/ 4888229 w 4888229"/>
              <a:gd name="connsiteY8" fmla="*/ 711911 h 2738119"/>
              <a:gd name="connsiteX9" fmla="*/ 4888229 w 4888229"/>
              <a:gd name="connsiteY9" fmla="*/ 1314297 h 2738119"/>
              <a:gd name="connsiteX10" fmla="*/ 4888229 w 4888229"/>
              <a:gd name="connsiteY10" fmla="*/ 1971446 h 2738119"/>
              <a:gd name="connsiteX11" fmla="*/ 4888229 w 4888229"/>
              <a:gd name="connsiteY11" fmla="*/ 2738119 h 2738119"/>
              <a:gd name="connsiteX12" fmla="*/ 4092146 w 4888229"/>
              <a:gd name="connsiteY12" fmla="*/ 2738119 h 2738119"/>
              <a:gd name="connsiteX13" fmla="*/ 3491592 w 4888229"/>
              <a:gd name="connsiteY13" fmla="*/ 2738119 h 2738119"/>
              <a:gd name="connsiteX14" fmla="*/ 2744391 w 4888229"/>
              <a:gd name="connsiteY14" fmla="*/ 2738119 h 2738119"/>
              <a:gd name="connsiteX15" fmla="*/ 2094955 w 4888229"/>
              <a:gd name="connsiteY15" fmla="*/ 2738119 h 2738119"/>
              <a:gd name="connsiteX16" fmla="*/ 1298872 w 4888229"/>
              <a:gd name="connsiteY16" fmla="*/ 2738119 h 2738119"/>
              <a:gd name="connsiteX17" fmla="*/ 0 w 4888229"/>
              <a:gd name="connsiteY17" fmla="*/ 2738119 h 2738119"/>
              <a:gd name="connsiteX18" fmla="*/ 0 w 4888229"/>
              <a:gd name="connsiteY18" fmla="*/ 2080970 h 2738119"/>
              <a:gd name="connsiteX19" fmla="*/ 0 w 4888229"/>
              <a:gd name="connsiteY19" fmla="*/ 1478584 h 2738119"/>
              <a:gd name="connsiteX20" fmla="*/ 0 w 4888229"/>
              <a:gd name="connsiteY20" fmla="*/ 739292 h 2738119"/>
              <a:gd name="connsiteX21" fmla="*/ 0 w 4888229"/>
              <a:gd name="connsiteY21" fmla="*/ 0 h 273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88229" h="2738119" extrusionOk="0">
                <a:moveTo>
                  <a:pt x="0" y="0"/>
                </a:moveTo>
                <a:cubicBezTo>
                  <a:pt x="236894" y="-11355"/>
                  <a:pt x="379449" y="-6723"/>
                  <a:pt x="649436" y="0"/>
                </a:cubicBezTo>
                <a:cubicBezTo>
                  <a:pt x="919423" y="6723"/>
                  <a:pt x="1134722" y="20028"/>
                  <a:pt x="1298872" y="0"/>
                </a:cubicBezTo>
                <a:cubicBezTo>
                  <a:pt x="1463022" y="-20028"/>
                  <a:pt x="1866276" y="-28377"/>
                  <a:pt x="2094955" y="0"/>
                </a:cubicBezTo>
                <a:cubicBezTo>
                  <a:pt x="2323634" y="28377"/>
                  <a:pt x="2566503" y="-1898"/>
                  <a:pt x="2695509" y="0"/>
                </a:cubicBezTo>
                <a:cubicBezTo>
                  <a:pt x="2824515" y="1898"/>
                  <a:pt x="3102905" y="-8775"/>
                  <a:pt x="3393828" y="0"/>
                </a:cubicBezTo>
                <a:cubicBezTo>
                  <a:pt x="3684751" y="8775"/>
                  <a:pt x="3696335" y="20942"/>
                  <a:pt x="3945499" y="0"/>
                </a:cubicBezTo>
                <a:cubicBezTo>
                  <a:pt x="4194663" y="-20942"/>
                  <a:pt x="4443922" y="-42048"/>
                  <a:pt x="4888229" y="0"/>
                </a:cubicBezTo>
                <a:cubicBezTo>
                  <a:pt x="4870271" y="198927"/>
                  <a:pt x="4860193" y="459992"/>
                  <a:pt x="4888229" y="711911"/>
                </a:cubicBezTo>
                <a:cubicBezTo>
                  <a:pt x="4916265" y="963830"/>
                  <a:pt x="4879817" y="1049799"/>
                  <a:pt x="4888229" y="1314297"/>
                </a:cubicBezTo>
                <a:cubicBezTo>
                  <a:pt x="4896641" y="1578795"/>
                  <a:pt x="4874313" y="1808293"/>
                  <a:pt x="4888229" y="1971446"/>
                </a:cubicBezTo>
                <a:cubicBezTo>
                  <a:pt x="4902145" y="2134599"/>
                  <a:pt x="4861035" y="2558518"/>
                  <a:pt x="4888229" y="2738119"/>
                </a:cubicBezTo>
                <a:cubicBezTo>
                  <a:pt x="4507440" y="2771559"/>
                  <a:pt x="4335399" y="2714179"/>
                  <a:pt x="4092146" y="2738119"/>
                </a:cubicBezTo>
                <a:cubicBezTo>
                  <a:pt x="3848893" y="2762059"/>
                  <a:pt x="3757364" y="2727622"/>
                  <a:pt x="3491592" y="2738119"/>
                </a:cubicBezTo>
                <a:cubicBezTo>
                  <a:pt x="3225820" y="2748616"/>
                  <a:pt x="2918316" y="2766625"/>
                  <a:pt x="2744391" y="2738119"/>
                </a:cubicBezTo>
                <a:cubicBezTo>
                  <a:pt x="2570466" y="2709613"/>
                  <a:pt x="2226562" y="2747037"/>
                  <a:pt x="2094955" y="2738119"/>
                </a:cubicBezTo>
                <a:cubicBezTo>
                  <a:pt x="1963348" y="2729201"/>
                  <a:pt x="1549186" y="2762640"/>
                  <a:pt x="1298872" y="2738119"/>
                </a:cubicBezTo>
                <a:cubicBezTo>
                  <a:pt x="1048558" y="2713598"/>
                  <a:pt x="550357" y="2750850"/>
                  <a:pt x="0" y="2738119"/>
                </a:cubicBezTo>
                <a:cubicBezTo>
                  <a:pt x="27363" y="2532819"/>
                  <a:pt x="5007" y="2397670"/>
                  <a:pt x="0" y="2080970"/>
                </a:cubicBezTo>
                <a:cubicBezTo>
                  <a:pt x="-5007" y="1764270"/>
                  <a:pt x="-900" y="1667087"/>
                  <a:pt x="0" y="1478584"/>
                </a:cubicBezTo>
                <a:cubicBezTo>
                  <a:pt x="900" y="1290081"/>
                  <a:pt x="29830" y="986741"/>
                  <a:pt x="0" y="739292"/>
                </a:cubicBezTo>
                <a:cubicBezTo>
                  <a:pt x="-29830" y="491843"/>
                  <a:pt x="-8081" y="31207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67574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5938491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0" y="770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2667474" cy="6869974"/>
          </a:xfrm>
          <a:custGeom>
            <a:avLst/>
            <a:gdLst>
              <a:gd name="connsiteX0" fmla="*/ 0 w 12667474"/>
              <a:gd name="connsiteY0" fmla="*/ 0 h 6869974"/>
              <a:gd name="connsiteX1" fmla="*/ 793384 w 12667474"/>
              <a:gd name="connsiteY1" fmla="*/ 0 h 6869974"/>
              <a:gd name="connsiteX2" fmla="*/ 1713443 w 12667474"/>
              <a:gd name="connsiteY2" fmla="*/ 0 h 6869974"/>
              <a:gd name="connsiteX3" fmla="*/ 2506826 w 12667474"/>
              <a:gd name="connsiteY3" fmla="*/ 0 h 6869974"/>
              <a:gd name="connsiteX4" fmla="*/ 2793511 w 12667474"/>
              <a:gd name="connsiteY4" fmla="*/ 0 h 6869974"/>
              <a:gd name="connsiteX5" fmla="*/ 3333546 w 12667474"/>
              <a:gd name="connsiteY5" fmla="*/ 0 h 6869974"/>
              <a:gd name="connsiteX6" fmla="*/ 3873580 w 12667474"/>
              <a:gd name="connsiteY6" fmla="*/ 0 h 6869974"/>
              <a:gd name="connsiteX7" fmla="*/ 4286940 w 12667474"/>
              <a:gd name="connsiteY7" fmla="*/ 0 h 6869974"/>
              <a:gd name="connsiteX8" fmla="*/ 4953649 w 12667474"/>
              <a:gd name="connsiteY8" fmla="*/ 0 h 6869974"/>
              <a:gd name="connsiteX9" fmla="*/ 5493683 w 12667474"/>
              <a:gd name="connsiteY9" fmla="*/ 0 h 6869974"/>
              <a:gd name="connsiteX10" fmla="*/ 5780368 w 12667474"/>
              <a:gd name="connsiteY10" fmla="*/ 0 h 6869974"/>
              <a:gd name="connsiteX11" fmla="*/ 6320403 w 12667474"/>
              <a:gd name="connsiteY11" fmla="*/ 0 h 6869974"/>
              <a:gd name="connsiteX12" fmla="*/ 6733762 w 12667474"/>
              <a:gd name="connsiteY12" fmla="*/ 0 h 6869974"/>
              <a:gd name="connsiteX13" fmla="*/ 7653821 w 12667474"/>
              <a:gd name="connsiteY13" fmla="*/ 0 h 6869974"/>
              <a:gd name="connsiteX14" fmla="*/ 8320530 w 12667474"/>
              <a:gd name="connsiteY14" fmla="*/ 0 h 6869974"/>
              <a:gd name="connsiteX15" fmla="*/ 8987239 w 12667474"/>
              <a:gd name="connsiteY15" fmla="*/ 0 h 6869974"/>
              <a:gd name="connsiteX16" fmla="*/ 9907298 w 12667474"/>
              <a:gd name="connsiteY16" fmla="*/ 0 h 6869974"/>
              <a:gd name="connsiteX17" fmla="*/ 10700682 w 12667474"/>
              <a:gd name="connsiteY17" fmla="*/ 0 h 6869974"/>
              <a:gd name="connsiteX18" fmla="*/ 10987367 w 12667474"/>
              <a:gd name="connsiteY18" fmla="*/ 0 h 6869974"/>
              <a:gd name="connsiteX19" fmla="*/ 11400727 w 12667474"/>
              <a:gd name="connsiteY19" fmla="*/ 0 h 6869974"/>
              <a:gd name="connsiteX20" fmla="*/ 11687412 w 12667474"/>
              <a:gd name="connsiteY20" fmla="*/ 0 h 6869974"/>
              <a:gd name="connsiteX21" fmla="*/ 12667474 w 12667474"/>
              <a:gd name="connsiteY21" fmla="*/ 0 h 6869974"/>
              <a:gd name="connsiteX22" fmla="*/ 12667474 w 12667474"/>
              <a:gd name="connsiteY22" fmla="*/ 824397 h 6869974"/>
              <a:gd name="connsiteX23" fmla="*/ 12667474 w 12667474"/>
              <a:gd name="connsiteY23" fmla="*/ 1373995 h 6869974"/>
              <a:gd name="connsiteX24" fmla="*/ 12667474 w 12667474"/>
              <a:gd name="connsiteY24" fmla="*/ 1923593 h 6869974"/>
              <a:gd name="connsiteX25" fmla="*/ 12667474 w 12667474"/>
              <a:gd name="connsiteY25" fmla="*/ 2679290 h 6869974"/>
              <a:gd name="connsiteX26" fmla="*/ 12667474 w 12667474"/>
              <a:gd name="connsiteY26" fmla="*/ 3503687 h 6869974"/>
              <a:gd name="connsiteX27" fmla="*/ 12667474 w 12667474"/>
              <a:gd name="connsiteY27" fmla="*/ 4259384 h 6869974"/>
              <a:gd name="connsiteX28" fmla="*/ 12667474 w 12667474"/>
              <a:gd name="connsiteY28" fmla="*/ 5083781 h 6869974"/>
              <a:gd name="connsiteX29" fmla="*/ 12667474 w 12667474"/>
              <a:gd name="connsiteY29" fmla="*/ 5770778 h 6869974"/>
              <a:gd name="connsiteX30" fmla="*/ 12667474 w 12667474"/>
              <a:gd name="connsiteY30" fmla="*/ 6869974 h 6869974"/>
              <a:gd name="connsiteX31" fmla="*/ 12254114 w 12667474"/>
              <a:gd name="connsiteY31" fmla="*/ 6869974 h 6869974"/>
              <a:gd name="connsiteX32" fmla="*/ 11334056 w 12667474"/>
              <a:gd name="connsiteY32" fmla="*/ 6869974 h 6869974"/>
              <a:gd name="connsiteX33" fmla="*/ 11047371 w 12667474"/>
              <a:gd name="connsiteY33" fmla="*/ 6869974 h 6869974"/>
              <a:gd name="connsiteX34" fmla="*/ 10127312 w 12667474"/>
              <a:gd name="connsiteY34" fmla="*/ 6869974 h 6869974"/>
              <a:gd name="connsiteX35" fmla="*/ 9587278 w 12667474"/>
              <a:gd name="connsiteY35" fmla="*/ 6869974 h 6869974"/>
              <a:gd name="connsiteX36" fmla="*/ 9173918 w 12667474"/>
              <a:gd name="connsiteY36" fmla="*/ 6869974 h 6869974"/>
              <a:gd name="connsiteX37" fmla="*/ 8760558 w 12667474"/>
              <a:gd name="connsiteY37" fmla="*/ 6869974 h 6869974"/>
              <a:gd name="connsiteX38" fmla="*/ 8473873 w 12667474"/>
              <a:gd name="connsiteY38" fmla="*/ 6869974 h 6869974"/>
              <a:gd name="connsiteX39" fmla="*/ 8187188 w 12667474"/>
              <a:gd name="connsiteY39" fmla="*/ 6869974 h 6869974"/>
              <a:gd name="connsiteX40" fmla="*/ 7267130 w 12667474"/>
              <a:gd name="connsiteY40" fmla="*/ 6869974 h 6869974"/>
              <a:gd name="connsiteX41" fmla="*/ 6473746 w 12667474"/>
              <a:gd name="connsiteY41" fmla="*/ 6869974 h 6869974"/>
              <a:gd name="connsiteX42" fmla="*/ 5807037 w 12667474"/>
              <a:gd name="connsiteY42" fmla="*/ 6869974 h 6869974"/>
              <a:gd name="connsiteX43" fmla="*/ 5393677 w 12667474"/>
              <a:gd name="connsiteY43" fmla="*/ 6869974 h 6869974"/>
              <a:gd name="connsiteX44" fmla="*/ 4473618 w 12667474"/>
              <a:gd name="connsiteY44" fmla="*/ 6869974 h 6869974"/>
              <a:gd name="connsiteX45" fmla="*/ 4186934 w 12667474"/>
              <a:gd name="connsiteY45" fmla="*/ 6869974 h 6869974"/>
              <a:gd name="connsiteX46" fmla="*/ 3393550 w 12667474"/>
              <a:gd name="connsiteY46" fmla="*/ 6869974 h 6869974"/>
              <a:gd name="connsiteX47" fmla="*/ 2980190 w 12667474"/>
              <a:gd name="connsiteY47" fmla="*/ 6869974 h 6869974"/>
              <a:gd name="connsiteX48" fmla="*/ 2186806 w 12667474"/>
              <a:gd name="connsiteY48" fmla="*/ 6869974 h 6869974"/>
              <a:gd name="connsiteX49" fmla="*/ 1646772 w 12667474"/>
              <a:gd name="connsiteY49" fmla="*/ 6869974 h 6869974"/>
              <a:gd name="connsiteX50" fmla="*/ 1106737 w 12667474"/>
              <a:gd name="connsiteY50" fmla="*/ 6869974 h 6869974"/>
              <a:gd name="connsiteX51" fmla="*/ 0 w 12667474"/>
              <a:gd name="connsiteY51" fmla="*/ 6869974 h 6869974"/>
              <a:gd name="connsiteX52" fmla="*/ 0 w 12667474"/>
              <a:gd name="connsiteY52" fmla="*/ 6389076 h 6869974"/>
              <a:gd name="connsiteX53" fmla="*/ 0 w 12667474"/>
              <a:gd name="connsiteY53" fmla="*/ 5633379 h 6869974"/>
              <a:gd name="connsiteX54" fmla="*/ 0 w 12667474"/>
              <a:gd name="connsiteY54" fmla="*/ 4808982 h 6869974"/>
              <a:gd name="connsiteX55" fmla="*/ 0 w 12667474"/>
              <a:gd name="connsiteY55" fmla="*/ 4121984 h 6869974"/>
              <a:gd name="connsiteX56" fmla="*/ 0 w 12667474"/>
              <a:gd name="connsiteY56" fmla="*/ 3572386 h 6869974"/>
              <a:gd name="connsiteX57" fmla="*/ 0 w 12667474"/>
              <a:gd name="connsiteY57" fmla="*/ 3091488 h 6869974"/>
              <a:gd name="connsiteX58" fmla="*/ 0 w 12667474"/>
              <a:gd name="connsiteY58" fmla="*/ 2473191 h 6869974"/>
              <a:gd name="connsiteX59" fmla="*/ 0 w 12667474"/>
              <a:gd name="connsiteY59" fmla="*/ 1923593 h 6869974"/>
              <a:gd name="connsiteX60" fmla="*/ 0 w 12667474"/>
              <a:gd name="connsiteY60" fmla="*/ 1167896 h 6869974"/>
              <a:gd name="connsiteX61" fmla="*/ 0 w 12667474"/>
              <a:gd name="connsiteY61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667474" h="6869974" fill="none" extrusionOk="0">
                <a:moveTo>
                  <a:pt x="0" y="0"/>
                </a:moveTo>
                <a:cubicBezTo>
                  <a:pt x="200167" y="3636"/>
                  <a:pt x="536791" y="23323"/>
                  <a:pt x="793384" y="0"/>
                </a:cubicBezTo>
                <a:cubicBezTo>
                  <a:pt x="1049977" y="-23323"/>
                  <a:pt x="1295005" y="-41052"/>
                  <a:pt x="1713443" y="0"/>
                </a:cubicBezTo>
                <a:cubicBezTo>
                  <a:pt x="2131881" y="41052"/>
                  <a:pt x="2148683" y="7315"/>
                  <a:pt x="2506826" y="0"/>
                </a:cubicBezTo>
                <a:cubicBezTo>
                  <a:pt x="2864969" y="-7315"/>
                  <a:pt x="2663205" y="3669"/>
                  <a:pt x="2793511" y="0"/>
                </a:cubicBezTo>
                <a:cubicBezTo>
                  <a:pt x="2923817" y="-3669"/>
                  <a:pt x="3109929" y="5151"/>
                  <a:pt x="3333546" y="0"/>
                </a:cubicBezTo>
                <a:cubicBezTo>
                  <a:pt x="3557164" y="-5151"/>
                  <a:pt x="3652301" y="25036"/>
                  <a:pt x="3873580" y="0"/>
                </a:cubicBezTo>
                <a:cubicBezTo>
                  <a:pt x="4094859" y="-25036"/>
                  <a:pt x="4173486" y="-12608"/>
                  <a:pt x="4286940" y="0"/>
                </a:cubicBezTo>
                <a:cubicBezTo>
                  <a:pt x="4400394" y="12608"/>
                  <a:pt x="4795912" y="10497"/>
                  <a:pt x="4953649" y="0"/>
                </a:cubicBezTo>
                <a:cubicBezTo>
                  <a:pt x="5111386" y="-10497"/>
                  <a:pt x="5272118" y="-17384"/>
                  <a:pt x="5493683" y="0"/>
                </a:cubicBezTo>
                <a:cubicBezTo>
                  <a:pt x="5715248" y="17384"/>
                  <a:pt x="5689053" y="7694"/>
                  <a:pt x="5780368" y="0"/>
                </a:cubicBezTo>
                <a:cubicBezTo>
                  <a:pt x="5871683" y="-7694"/>
                  <a:pt x="6051373" y="-15092"/>
                  <a:pt x="6320403" y="0"/>
                </a:cubicBezTo>
                <a:cubicBezTo>
                  <a:pt x="6589433" y="15092"/>
                  <a:pt x="6614006" y="8539"/>
                  <a:pt x="6733762" y="0"/>
                </a:cubicBezTo>
                <a:cubicBezTo>
                  <a:pt x="6853518" y="-8539"/>
                  <a:pt x="7364168" y="10847"/>
                  <a:pt x="7653821" y="0"/>
                </a:cubicBezTo>
                <a:cubicBezTo>
                  <a:pt x="7943474" y="-10847"/>
                  <a:pt x="8097541" y="17578"/>
                  <a:pt x="8320530" y="0"/>
                </a:cubicBezTo>
                <a:cubicBezTo>
                  <a:pt x="8543519" y="-17578"/>
                  <a:pt x="8772582" y="13439"/>
                  <a:pt x="8987239" y="0"/>
                </a:cubicBezTo>
                <a:cubicBezTo>
                  <a:pt x="9201896" y="-13439"/>
                  <a:pt x="9612178" y="21771"/>
                  <a:pt x="9907298" y="0"/>
                </a:cubicBezTo>
                <a:cubicBezTo>
                  <a:pt x="10202418" y="-21771"/>
                  <a:pt x="10309034" y="36562"/>
                  <a:pt x="10700682" y="0"/>
                </a:cubicBezTo>
                <a:cubicBezTo>
                  <a:pt x="11092330" y="-36562"/>
                  <a:pt x="10858435" y="-1883"/>
                  <a:pt x="10987367" y="0"/>
                </a:cubicBezTo>
                <a:cubicBezTo>
                  <a:pt x="11116300" y="1883"/>
                  <a:pt x="11210622" y="-17977"/>
                  <a:pt x="11400727" y="0"/>
                </a:cubicBezTo>
                <a:cubicBezTo>
                  <a:pt x="11590832" y="17977"/>
                  <a:pt x="11601729" y="-10941"/>
                  <a:pt x="11687412" y="0"/>
                </a:cubicBezTo>
                <a:cubicBezTo>
                  <a:pt x="11773095" y="10941"/>
                  <a:pt x="12410544" y="20662"/>
                  <a:pt x="12667474" y="0"/>
                </a:cubicBezTo>
                <a:cubicBezTo>
                  <a:pt x="12673605" y="221232"/>
                  <a:pt x="12641991" y="588476"/>
                  <a:pt x="12667474" y="824397"/>
                </a:cubicBezTo>
                <a:cubicBezTo>
                  <a:pt x="12692957" y="1060318"/>
                  <a:pt x="12660544" y="1228946"/>
                  <a:pt x="12667474" y="1373995"/>
                </a:cubicBezTo>
                <a:cubicBezTo>
                  <a:pt x="12674404" y="1519044"/>
                  <a:pt x="12668078" y="1709793"/>
                  <a:pt x="12667474" y="1923593"/>
                </a:cubicBezTo>
                <a:cubicBezTo>
                  <a:pt x="12666870" y="2137393"/>
                  <a:pt x="12664026" y="2336342"/>
                  <a:pt x="12667474" y="2679290"/>
                </a:cubicBezTo>
                <a:cubicBezTo>
                  <a:pt x="12670922" y="3022238"/>
                  <a:pt x="12696107" y="3293494"/>
                  <a:pt x="12667474" y="3503687"/>
                </a:cubicBezTo>
                <a:cubicBezTo>
                  <a:pt x="12638841" y="3713880"/>
                  <a:pt x="12702338" y="3987184"/>
                  <a:pt x="12667474" y="4259384"/>
                </a:cubicBezTo>
                <a:cubicBezTo>
                  <a:pt x="12632610" y="4531584"/>
                  <a:pt x="12642641" y="4775648"/>
                  <a:pt x="12667474" y="5083781"/>
                </a:cubicBezTo>
                <a:cubicBezTo>
                  <a:pt x="12692307" y="5391914"/>
                  <a:pt x="12697755" y="5541407"/>
                  <a:pt x="12667474" y="5770778"/>
                </a:cubicBezTo>
                <a:cubicBezTo>
                  <a:pt x="12637193" y="6000149"/>
                  <a:pt x="12614875" y="6341843"/>
                  <a:pt x="12667474" y="6869974"/>
                </a:cubicBezTo>
                <a:cubicBezTo>
                  <a:pt x="12552798" y="6860925"/>
                  <a:pt x="12395756" y="6879147"/>
                  <a:pt x="12254114" y="6869974"/>
                </a:cubicBezTo>
                <a:cubicBezTo>
                  <a:pt x="12112472" y="6860801"/>
                  <a:pt x="11629542" y="6876602"/>
                  <a:pt x="11334056" y="6869974"/>
                </a:cubicBezTo>
                <a:cubicBezTo>
                  <a:pt x="11038570" y="6863346"/>
                  <a:pt x="11136163" y="6860989"/>
                  <a:pt x="11047371" y="6869974"/>
                </a:cubicBezTo>
                <a:cubicBezTo>
                  <a:pt x="10958579" y="6878959"/>
                  <a:pt x="10368599" y="6877639"/>
                  <a:pt x="10127312" y="6869974"/>
                </a:cubicBezTo>
                <a:cubicBezTo>
                  <a:pt x="9886025" y="6862309"/>
                  <a:pt x="9780061" y="6886367"/>
                  <a:pt x="9587278" y="6869974"/>
                </a:cubicBezTo>
                <a:cubicBezTo>
                  <a:pt x="9394495" y="6853581"/>
                  <a:pt x="9311218" y="6856046"/>
                  <a:pt x="9173918" y="6869974"/>
                </a:cubicBezTo>
                <a:cubicBezTo>
                  <a:pt x="9036618" y="6883902"/>
                  <a:pt x="8885580" y="6864156"/>
                  <a:pt x="8760558" y="6869974"/>
                </a:cubicBezTo>
                <a:cubicBezTo>
                  <a:pt x="8635536" y="6875792"/>
                  <a:pt x="8562885" y="6858106"/>
                  <a:pt x="8473873" y="6869974"/>
                </a:cubicBezTo>
                <a:cubicBezTo>
                  <a:pt x="8384862" y="6881842"/>
                  <a:pt x="8304990" y="6866861"/>
                  <a:pt x="8187188" y="6869974"/>
                </a:cubicBezTo>
                <a:cubicBezTo>
                  <a:pt x="8069387" y="6873087"/>
                  <a:pt x="7543786" y="6902519"/>
                  <a:pt x="7267130" y="6869974"/>
                </a:cubicBezTo>
                <a:cubicBezTo>
                  <a:pt x="6990474" y="6837429"/>
                  <a:pt x="6704948" y="6833091"/>
                  <a:pt x="6473746" y="6869974"/>
                </a:cubicBezTo>
                <a:cubicBezTo>
                  <a:pt x="6242544" y="6906857"/>
                  <a:pt x="6062311" y="6901338"/>
                  <a:pt x="5807037" y="6869974"/>
                </a:cubicBezTo>
                <a:cubicBezTo>
                  <a:pt x="5551763" y="6838610"/>
                  <a:pt x="5543786" y="6862071"/>
                  <a:pt x="5393677" y="6869974"/>
                </a:cubicBezTo>
                <a:cubicBezTo>
                  <a:pt x="5243568" y="6877877"/>
                  <a:pt x="4822025" y="6837627"/>
                  <a:pt x="4473618" y="6869974"/>
                </a:cubicBezTo>
                <a:cubicBezTo>
                  <a:pt x="4125211" y="6902321"/>
                  <a:pt x="4286605" y="6878804"/>
                  <a:pt x="4186934" y="6869974"/>
                </a:cubicBezTo>
                <a:cubicBezTo>
                  <a:pt x="4087263" y="6861144"/>
                  <a:pt x="3709436" y="6856969"/>
                  <a:pt x="3393550" y="6869974"/>
                </a:cubicBezTo>
                <a:cubicBezTo>
                  <a:pt x="3077664" y="6882979"/>
                  <a:pt x="3069088" y="6860805"/>
                  <a:pt x="2980190" y="6869974"/>
                </a:cubicBezTo>
                <a:cubicBezTo>
                  <a:pt x="2891292" y="6879143"/>
                  <a:pt x="2555165" y="6873798"/>
                  <a:pt x="2186806" y="6869974"/>
                </a:cubicBezTo>
                <a:cubicBezTo>
                  <a:pt x="1818447" y="6866150"/>
                  <a:pt x="1817778" y="6849351"/>
                  <a:pt x="1646772" y="6869974"/>
                </a:cubicBezTo>
                <a:cubicBezTo>
                  <a:pt x="1475766" y="6890597"/>
                  <a:pt x="1265580" y="6887214"/>
                  <a:pt x="1106737" y="6869974"/>
                </a:cubicBezTo>
                <a:cubicBezTo>
                  <a:pt x="947895" y="6852734"/>
                  <a:pt x="411960" y="6874899"/>
                  <a:pt x="0" y="6869974"/>
                </a:cubicBezTo>
                <a:cubicBezTo>
                  <a:pt x="-16378" y="6750943"/>
                  <a:pt x="-23961" y="6583338"/>
                  <a:pt x="0" y="6389076"/>
                </a:cubicBezTo>
                <a:cubicBezTo>
                  <a:pt x="23961" y="6194814"/>
                  <a:pt x="1998" y="5897631"/>
                  <a:pt x="0" y="5633379"/>
                </a:cubicBezTo>
                <a:cubicBezTo>
                  <a:pt x="-1998" y="5369127"/>
                  <a:pt x="-6706" y="5087446"/>
                  <a:pt x="0" y="4808982"/>
                </a:cubicBezTo>
                <a:cubicBezTo>
                  <a:pt x="6706" y="4530518"/>
                  <a:pt x="-875" y="4352683"/>
                  <a:pt x="0" y="4121984"/>
                </a:cubicBezTo>
                <a:cubicBezTo>
                  <a:pt x="875" y="3891285"/>
                  <a:pt x="-25687" y="3753668"/>
                  <a:pt x="0" y="3572386"/>
                </a:cubicBezTo>
                <a:cubicBezTo>
                  <a:pt x="25687" y="3391104"/>
                  <a:pt x="1104" y="3312619"/>
                  <a:pt x="0" y="3091488"/>
                </a:cubicBezTo>
                <a:cubicBezTo>
                  <a:pt x="-1104" y="2870357"/>
                  <a:pt x="-1026" y="2764512"/>
                  <a:pt x="0" y="2473191"/>
                </a:cubicBezTo>
                <a:cubicBezTo>
                  <a:pt x="1026" y="2181870"/>
                  <a:pt x="-13018" y="2184642"/>
                  <a:pt x="0" y="1923593"/>
                </a:cubicBezTo>
                <a:cubicBezTo>
                  <a:pt x="13018" y="1662544"/>
                  <a:pt x="7034" y="1497817"/>
                  <a:pt x="0" y="1167896"/>
                </a:cubicBezTo>
                <a:cubicBezTo>
                  <a:pt x="-7034" y="837975"/>
                  <a:pt x="-22363" y="236597"/>
                  <a:pt x="0" y="0"/>
                </a:cubicBezTo>
                <a:close/>
              </a:path>
              <a:path w="12667474" h="6869974" stroke="0" extrusionOk="0">
                <a:moveTo>
                  <a:pt x="0" y="0"/>
                </a:moveTo>
                <a:cubicBezTo>
                  <a:pt x="202825" y="-9997"/>
                  <a:pt x="301086" y="-5942"/>
                  <a:pt x="540034" y="0"/>
                </a:cubicBezTo>
                <a:cubicBezTo>
                  <a:pt x="778982" y="5942"/>
                  <a:pt x="713751" y="8695"/>
                  <a:pt x="826719" y="0"/>
                </a:cubicBezTo>
                <a:cubicBezTo>
                  <a:pt x="939688" y="-8695"/>
                  <a:pt x="1282501" y="-16575"/>
                  <a:pt x="1620103" y="0"/>
                </a:cubicBezTo>
                <a:cubicBezTo>
                  <a:pt x="1957705" y="16575"/>
                  <a:pt x="1808918" y="-5762"/>
                  <a:pt x="1906788" y="0"/>
                </a:cubicBezTo>
                <a:cubicBezTo>
                  <a:pt x="2004658" y="5762"/>
                  <a:pt x="2057969" y="10969"/>
                  <a:pt x="2193473" y="0"/>
                </a:cubicBezTo>
                <a:cubicBezTo>
                  <a:pt x="2328978" y="-10969"/>
                  <a:pt x="2488474" y="-12848"/>
                  <a:pt x="2606833" y="0"/>
                </a:cubicBezTo>
                <a:cubicBezTo>
                  <a:pt x="2725192" y="12848"/>
                  <a:pt x="2881469" y="25751"/>
                  <a:pt x="3146867" y="0"/>
                </a:cubicBezTo>
                <a:cubicBezTo>
                  <a:pt x="3412265" y="-25751"/>
                  <a:pt x="3628756" y="14532"/>
                  <a:pt x="3813576" y="0"/>
                </a:cubicBezTo>
                <a:cubicBezTo>
                  <a:pt x="3998396" y="-14532"/>
                  <a:pt x="3977316" y="6381"/>
                  <a:pt x="4100261" y="0"/>
                </a:cubicBezTo>
                <a:cubicBezTo>
                  <a:pt x="4223207" y="-6381"/>
                  <a:pt x="4403356" y="-16825"/>
                  <a:pt x="4640296" y="0"/>
                </a:cubicBezTo>
                <a:cubicBezTo>
                  <a:pt x="4877237" y="16825"/>
                  <a:pt x="4839668" y="-5201"/>
                  <a:pt x="4926981" y="0"/>
                </a:cubicBezTo>
                <a:cubicBezTo>
                  <a:pt x="5014295" y="5201"/>
                  <a:pt x="5330899" y="-26279"/>
                  <a:pt x="5593690" y="0"/>
                </a:cubicBezTo>
                <a:cubicBezTo>
                  <a:pt x="5856481" y="26279"/>
                  <a:pt x="5759841" y="182"/>
                  <a:pt x="5880375" y="0"/>
                </a:cubicBezTo>
                <a:cubicBezTo>
                  <a:pt x="6000909" y="-182"/>
                  <a:pt x="6448669" y="26147"/>
                  <a:pt x="6673759" y="0"/>
                </a:cubicBezTo>
                <a:cubicBezTo>
                  <a:pt x="6898849" y="-26147"/>
                  <a:pt x="7308602" y="-1135"/>
                  <a:pt x="7593817" y="0"/>
                </a:cubicBezTo>
                <a:cubicBezTo>
                  <a:pt x="7879032" y="1135"/>
                  <a:pt x="8033493" y="16132"/>
                  <a:pt x="8387201" y="0"/>
                </a:cubicBezTo>
                <a:cubicBezTo>
                  <a:pt x="8740909" y="-16132"/>
                  <a:pt x="8718258" y="1172"/>
                  <a:pt x="8927236" y="0"/>
                </a:cubicBezTo>
                <a:cubicBezTo>
                  <a:pt x="9136214" y="-1172"/>
                  <a:pt x="9227368" y="16879"/>
                  <a:pt x="9340595" y="0"/>
                </a:cubicBezTo>
                <a:cubicBezTo>
                  <a:pt x="9453822" y="-16879"/>
                  <a:pt x="9523810" y="-2128"/>
                  <a:pt x="9627280" y="0"/>
                </a:cubicBezTo>
                <a:cubicBezTo>
                  <a:pt x="9730750" y="2128"/>
                  <a:pt x="10324765" y="-6616"/>
                  <a:pt x="10547339" y="0"/>
                </a:cubicBezTo>
                <a:cubicBezTo>
                  <a:pt x="10769913" y="6616"/>
                  <a:pt x="11272598" y="-11534"/>
                  <a:pt x="11467398" y="0"/>
                </a:cubicBezTo>
                <a:cubicBezTo>
                  <a:pt x="11662198" y="11534"/>
                  <a:pt x="12398206" y="24238"/>
                  <a:pt x="12667474" y="0"/>
                </a:cubicBezTo>
                <a:cubicBezTo>
                  <a:pt x="12641915" y="276961"/>
                  <a:pt x="12666264" y="441218"/>
                  <a:pt x="12667474" y="618298"/>
                </a:cubicBezTo>
                <a:cubicBezTo>
                  <a:pt x="12668684" y="795378"/>
                  <a:pt x="12696439" y="1045544"/>
                  <a:pt x="12667474" y="1442695"/>
                </a:cubicBezTo>
                <a:cubicBezTo>
                  <a:pt x="12638509" y="1839846"/>
                  <a:pt x="12670085" y="1877591"/>
                  <a:pt x="12667474" y="1992292"/>
                </a:cubicBezTo>
                <a:cubicBezTo>
                  <a:pt x="12664863" y="2106993"/>
                  <a:pt x="12707330" y="2427309"/>
                  <a:pt x="12667474" y="2816689"/>
                </a:cubicBezTo>
                <a:cubicBezTo>
                  <a:pt x="12627618" y="3206069"/>
                  <a:pt x="12660509" y="3100332"/>
                  <a:pt x="12667474" y="3366287"/>
                </a:cubicBezTo>
                <a:cubicBezTo>
                  <a:pt x="12674439" y="3632242"/>
                  <a:pt x="12658754" y="3643039"/>
                  <a:pt x="12667474" y="3847185"/>
                </a:cubicBezTo>
                <a:cubicBezTo>
                  <a:pt x="12676194" y="4051331"/>
                  <a:pt x="12656625" y="4290031"/>
                  <a:pt x="12667474" y="4534183"/>
                </a:cubicBezTo>
                <a:cubicBezTo>
                  <a:pt x="12678323" y="4778335"/>
                  <a:pt x="12704621" y="5167932"/>
                  <a:pt x="12667474" y="5358580"/>
                </a:cubicBezTo>
                <a:cubicBezTo>
                  <a:pt x="12630327" y="5549228"/>
                  <a:pt x="12677043" y="5698538"/>
                  <a:pt x="12667474" y="5839478"/>
                </a:cubicBezTo>
                <a:cubicBezTo>
                  <a:pt x="12657905" y="5980418"/>
                  <a:pt x="12634141" y="6596632"/>
                  <a:pt x="12667474" y="6869974"/>
                </a:cubicBezTo>
                <a:cubicBezTo>
                  <a:pt x="12508964" y="6861970"/>
                  <a:pt x="12393113" y="6867260"/>
                  <a:pt x="12127440" y="6869974"/>
                </a:cubicBezTo>
                <a:cubicBezTo>
                  <a:pt x="11861767" y="6872688"/>
                  <a:pt x="11717681" y="6855774"/>
                  <a:pt x="11460730" y="6869974"/>
                </a:cubicBezTo>
                <a:cubicBezTo>
                  <a:pt x="11203779" y="6884175"/>
                  <a:pt x="11086549" y="6850860"/>
                  <a:pt x="10920696" y="6869974"/>
                </a:cubicBezTo>
                <a:cubicBezTo>
                  <a:pt x="10754843" y="6889088"/>
                  <a:pt x="10475610" y="6892380"/>
                  <a:pt x="10253987" y="6869974"/>
                </a:cubicBezTo>
                <a:cubicBezTo>
                  <a:pt x="10032364" y="6847568"/>
                  <a:pt x="9836366" y="6874267"/>
                  <a:pt x="9587278" y="6869974"/>
                </a:cubicBezTo>
                <a:cubicBezTo>
                  <a:pt x="9338190" y="6865681"/>
                  <a:pt x="9182895" y="6873255"/>
                  <a:pt x="8920569" y="6869974"/>
                </a:cubicBezTo>
                <a:cubicBezTo>
                  <a:pt x="8658243" y="6866693"/>
                  <a:pt x="8627372" y="6883868"/>
                  <a:pt x="8507209" y="6869974"/>
                </a:cubicBezTo>
                <a:cubicBezTo>
                  <a:pt x="8387046" y="6856080"/>
                  <a:pt x="8018440" y="6874914"/>
                  <a:pt x="7840500" y="6869974"/>
                </a:cubicBezTo>
                <a:cubicBezTo>
                  <a:pt x="7662560" y="6865034"/>
                  <a:pt x="7481877" y="6873856"/>
                  <a:pt x="7173791" y="6869974"/>
                </a:cubicBezTo>
                <a:cubicBezTo>
                  <a:pt x="6865705" y="6866092"/>
                  <a:pt x="6577939" y="6899998"/>
                  <a:pt x="6253732" y="6869974"/>
                </a:cubicBezTo>
                <a:cubicBezTo>
                  <a:pt x="5929525" y="6839950"/>
                  <a:pt x="5935789" y="6856750"/>
                  <a:pt x="5840372" y="6869974"/>
                </a:cubicBezTo>
                <a:cubicBezTo>
                  <a:pt x="5744955" y="6883198"/>
                  <a:pt x="5311538" y="6844384"/>
                  <a:pt x="4920314" y="6869974"/>
                </a:cubicBezTo>
                <a:cubicBezTo>
                  <a:pt x="4529090" y="6895564"/>
                  <a:pt x="4694297" y="6864417"/>
                  <a:pt x="4633629" y="6869974"/>
                </a:cubicBezTo>
                <a:cubicBezTo>
                  <a:pt x="4572962" y="6875531"/>
                  <a:pt x="4114278" y="6896925"/>
                  <a:pt x="3966919" y="6869974"/>
                </a:cubicBezTo>
                <a:cubicBezTo>
                  <a:pt x="3819560" y="6843024"/>
                  <a:pt x="3809507" y="6876440"/>
                  <a:pt x="3680235" y="6869974"/>
                </a:cubicBezTo>
                <a:cubicBezTo>
                  <a:pt x="3550963" y="6863508"/>
                  <a:pt x="3417225" y="6889806"/>
                  <a:pt x="3266875" y="6869974"/>
                </a:cubicBezTo>
                <a:cubicBezTo>
                  <a:pt x="3116525" y="6850142"/>
                  <a:pt x="2987152" y="6859201"/>
                  <a:pt x="2726840" y="6869974"/>
                </a:cubicBezTo>
                <a:cubicBezTo>
                  <a:pt x="2466528" y="6880747"/>
                  <a:pt x="2244989" y="6834615"/>
                  <a:pt x="1933457" y="6869974"/>
                </a:cubicBezTo>
                <a:cubicBezTo>
                  <a:pt x="1621925" y="6905333"/>
                  <a:pt x="1415996" y="6867095"/>
                  <a:pt x="1266747" y="6869974"/>
                </a:cubicBezTo>
                <a:cubicBezTo>
                  <a:pt x="1117498" y="6872854"/>
                  <a:pt x="1102149" y="6872650"/>
                  <a:pt x="980062" y="6869974"/>
                </a:cubicBezTo>
                <a:cubicBezTo>
                  <a:pt x="857975" y="6867298"/>
                  <a:pt x="404976" y="6848520"/>
                  <a:pt x="0" y="6869974"/>
                </a:cubicBezTo>
                <a:cubicBezTo>
                  <a:pt x="19659" y="6674447"/>
                  <a:pt x="-13871" y="6518657"/>
                  <a:pt x="0" y="6251676"/>
                </a:cubicBezTo>
                <a:cubicBezTo>
                  <a:pt x="13871" y="5984695"/>
                  <a:pt x="40423" y="5733620"/>
                  <a:pt x="0" y="5427279"/>
                </a:cubicBezTo>
                <a:cubicBezTo>
                  <a:pt x="-40423" y="5120938"/>
                  <a:pt x="2238" y="4771589"/>
                  <a:pt x="0" y="4602883"/>
                </a:cubicBezTo>
                <a:cubicBezTo>
                  <a:pt x="-2238" y="4434177"/>
                  <a:pt x="14799" y="4360452"/>
                  <a:pt x="0" y="4121984"/>
                </a:cubicBezTo>
                <a:cubicBezTo>
                  <a:pt x="-14799" y="3883516"/>
                  <a:pt x="-9036" y="3526324"/>
                  <a:pt x="0" y="3366287"/>
                </a:cubicBezTo>
                <a:cubicBezTo>
                  <a:pt x="9036" y="3206250"/>
                  <a:pt x="-7576" y="3057158"/>
                  <a:pt x="0" y="2816689"/>
                </a:cubicBezTo>
                <a:cubicBezTo>
                  <a:pt x="7576" y="2576220"/>
                  <a:pt x="4050" y="2439938"/>
                  <a:pt x="0" y="2198392"/>
                </a:cubicBezTo>
                <a:cubicBezTo>
                  <a:pt x="-4050" y="1956846"/>
                  <a:pt x="-14655" y="1825226"/>
                  <a:pt x="0" y="1648794"/>
                </a:cubicBezTo>
                <a:cubicBezTo>
                  <a:pt x="14655" y="1472362"/>
                  <a:pt x="23911" y="1196818"/>
                  <a:pt x="0" y="893097"/>
                </a:cubicBezTo>
                <a:cubicBezTo>
                  <a:pt x="-23911" y="589376"/>
                  <a:pt x="-39382" y="195766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12665477" cy="6885274"/>
          </a:xfrm>
          <a:custGeom>
            <a:avLst/>
            <a:gdLst>
              <a:gd name="connsiteX0" fmla="*/ 0 w 12665477"/>
              <a:gd name="connsiteY0" fmla="*/ 0 h 6885274"/>
              <a:gd name="connsiteX1" fmla="*/ 793259 w 12665477"/>
              <a:gd name="connsiteY1" fmla="*/ 0 h 6885274"/>
              <a:gd name="connsiteX2" fmla="*/ 1459863 w 12665477"/>
              <a:gd name="connsiteY2" fmla="*/ 0 h 6885274"/>
              <a:gd name="connsiteX3" fmla="*/ 2379776 w 12665477"/>
              <a:gd name="connsiteY3" fmla="*/ 0 h 6885274"/>
              <a:gd name="connsiteX4" fmla="*/ 3173035 w 12665477"/>
              <a:gd name="connsiteY4" fmla="*/ 0 h 6885274"/>
              <a:gd name="connsiteX5" fmla="*/ 3459675 w 12665477"/>
              <a:gd name="connsiteY5" fmla="*/ 0 h 6885274"/>
              <a:gd name="connsiteX6" fmla="*/ 4252934 w 12665477"/>
              <a:gd name="connsiteY6" fmla="*/ 0 h 6885274"/>
              <a:gd name="connsiteX7" fmla="*/ 5046193 w 12665477"/>
              <a:gd name="connsiteY7" fmla="*/ 0 h 6885274"/>
              <a:gd name="connsiteX8" fmla="*/ 5586142 w 12665477"/>
              <a:gd name="connsiteY8" fmla="*/ 0 h 6885274"/>
              <a:gd name="connsiteX9" fmla="*/ 6506056 w 12665477"/>
              <a:gd name="connsiteY9" fmla="*/ 0 h 6885274"/>
              <a:gd name="connsiteX10" fmla="*/ 7299314 w 12665477"/>
              <a:gd name="connsiteY10" fmla="*/ 0 h 6885274"/>
              <a:gd name="connsiteX11" fmla="*/ 7712609 w 12665477"/>
              <a:gd name="connsiteY11" fmla="*/ 0 h 6885274"/>
              <a:gd name="connsiteX12" fmla="*/ 8632522 w 12665477"/>
              <a:gd name="connsiteY12" fmla="*/ 0 h 6885274"/>
              <a:gd name="connsiteX13" fmla="*/ 9299127 w 12665477"/>
              <a:gd name="connsiteY13" fmla="*/ 0 h 6885274"/>
              <a:gd name="connsiteX14" fmla="*/ 9839076 w 12665477"/>
              <a:gd name="connsiteY14" fmla="*/ 0 h 6885274"/>
              <a:gd name="connsiteX15" fmla="*/ 10125716 w 12665477"/>
              <a:gd name="connsiteY15" fmla="*/ 0 h 6885274"/>
              <a:gd name="connsiteX16" fmla="*/ 10665665 w 12665477"/>
              <a:gd name="connsiteY16" fmla="*/ 0 h 6885274"/>
              <a:gd name="connsiteX17" fmla="*/ 11332269 w 12665477"/>
              <a:gd name="connsiteY17" fmla="*/ 0 h 6885274"/>
              <a:gd name="connsiteX18" fmla="*/ 12665477 w 12665477"/>
              <a:gd name="connsiteY18" fmla="*/ 0 h 6885274"/>
              <a:gd name="connsiteX19" fmla="*/ 12665477 w 12665477"/>
              <a:gd name="connsiteY19" fmla="*/ 619675 h 6885274"/>
              <a:gd name="connsiteX20" fmla="*/ 12665477 w 12665477"/>
              <a:gd name="connsiteY20" fmla="*/ 1377055 h 6885274"/>
              <a:gd name="connsiteX21" fmla="*/ 12665477 w 12665477"/>
              <a:gd name="connsiteY21" fmla="*/ 1927877 h 6885274"/>
              <a:gd name="connsiteX22" fmla="*/ 12665477 w 12665477"/>
              <a:gd name="connsiteY22" fmla="*/ 2547551 h 6885274"/>
              <a:gd name="connsiteX23" fmla="*/ 12665477 w 12665477"/>
              <a:gd name="connsiteY23" fmla="*/ 3098373 h 6885274"/>
              <a:gd name="connsiteX24" fmla="*/ 12665477 w 12665477"/>
              <a:gd name="connsiteY24" fmla="*/ 3855753 h 6885274"/>
              <a:gd name="connsiteX25" fmla="*/ 12665477 w 12665477"/>
              <a:gd name="connsiteY25" fmla="*/ 4475428 h 6885274"/>
              <a:gd name="connsiteX26" fmla="*/ 12665477 w 12665477"/>
              <a:gd name="connsiteY26" fmla="*/ 4957397 h 6885274"/>
              <a:gd name="connsiteX27" fmla="*/ 12665477 w 12665477"/>
              <a:gd name="connsiteY27" fmla="*/ 5714777 h 6885274"/>
              <a:gd name="connsiteX28" fmla="*/ 12665477 w 12665477"/>
              <a:gd name="connsiteY28" fmla="*/ 6885274 h 6885274"/>
              <a:gd name="connsiteX29" fmla="*/ 12125528 w 12665477"/>
              <a:gd name="connsiteY29" fmla="*/ 6885274 h 6885274"/>
              <a:gd name="connsiteX30" fmla="*/ 11205614 w 12665477"/>
              <a:gd name="connsiteY30" fmla="*/ 6885274 h 6885274"/>
              <a:gd name="connsiteX31" fmla="*/ 10412355 w 12665477"/>
              <a:gd name="connsiteY31" fmla="*/ 6885274 h 6885274"/>
              <a:gd name="connsiteX32" fmla="*/ 9872406 w 12665477"/>
              <a:gd name="connsiteY32" fmla="*/ 6885274 h 6885274"/>
              <a:gd name="connsiteX33" fmla="*/ 9459112 w 12665477"/>
              <a:gd name="connsiteY33" fmla="*/ 6885274 h 6885274"/>
              <a:gd name="connsiteX34" fmla="*/ 9172472 w 12665477"/>
              <a:gd name="connsiteY34" fmla="*/ 6885274 h 6885274"/>
              <a:gd name="connsiteX35" fmla="*/ 8252558 w 12665477"/>
              <a:gd name="connsiteY35" fmla="*/ 6885274 h 6885274"/>
              <a:gd name="connsiteX36" fmla="*/ 7965918 w 12665477"/>
              <a:gd name="connsiteY36" fmla="*/ 6885274 h 6885274"/>
              <a:gd name="connsiteX37" fmla="*/ 7299314 w 12665477"/>
              <a:gd name="connsiteY37" fmla="*/ 6885274 h 6885274"/>
              <a:gd name="connsiteX38" fmla="*/ 7012675 w 12665477"/>
              <a:gd name="connsiteY38" fmla="*/ 6885274 h 6885274"/>
              <a:gd name="connsiteX39" fmla="*/ 6726035 w 12665477"/>
              <a:gd name="connsiteY39" fmla="*/ 6885274 h 6885274"/>
              <a:gd name="connsiteX40" fmla="*/ 6439395 w 12665477"/>
              <a:gd name="connsiteY40" fmla="*/ 6885274 h 6885274"/>
              <a:gd name="connsiteX41" fmla="*/ 5899446 w 12665477"/>
              <a:gd name="connsiteY41" fmla="*/ 6885274 h 6885274"/>
              <a:gd name="connsiteX42" fmla="*/ 5106187 w 12665477"/>
              <a:gd name="connsiteY42" fmla="*/ 6885274 h 6885274"/>
              <a:gd name="connsiteX43" fmla="*/ 4819547 w 12665477"/>
              <a:gd name="connsiteY43" fmla="*/ 6885274 h 6885274"/>
              <a:gd name="connsiteX44" fmla="*/ 4532908 w 12665477"/>
              <a:gd name="connsiteY44" fmla="*/ 6885274 h 6885274"/>
              <a:gd name="connsiteX45" fmla="*/ 3612994 w 12665477"/>
              <a:gd name="connsiteY45" fmla="*/ 6885274 h 6885274"/>
              <a:gd name="connsiteX46" fmla="*/ 3073045 w 12665477"/>
              <a:gd name="connsiteY46" fmla="*/ 6885274 h 6885274"/>
              <a:gd name="connsiteX47" fmla="*/ 2153131 w 12665477"/>
              <a:gd name="connsiteY47" fmla="*/ 6885274 h 6885274"/>
              <a:gd name="connsiteX48" fmla="*/ 1866491 w 12665477"/>
              <a:gd name="connsiteY48" fmla="*/ 6885274 h 6885274"/>
              <a:gd name="connsiteX49" fmla="*/ 1199887 w 12665477"/>
              <a:gd name="connsiteY49" fmla="*/ 6885274 h 6885274"/>
              <a:gd name="connsiteX50" fmla="*/ 786593 w 12665477"/>
              <a:gd name="connsiteY50" fmla="*/ 6885274 h 6885274"/>
              <a:gd name="connsiteX51" fmla="*/ 0 w 12665477"/>
              <a:gd name="connsiteY51" fmla="*/ 6885274 h 6885274"/>
              <a:gd name="connsiteX52" fmla="*/ 0 w 12665477"/>
              <a:gd name="connsiteY52" fmla="*/ 6334452 h 6885274"/>
              <a:gd name="connsiteX53" fmla="*/ 0 w 12665477"/>
              <a:gd name="connsiteY53" fmla="*/ 5852483 h 6885274"/>
              <a:gd name="connsiteX54" fmla="*/ 0 w 12665477"/>
              <a:gd name="connsiteY54" fmla="*/ 5095103 h 6885274"/>
              <a:gd name="connsiteX55" fmla="*/ 0 w 12665477"/>
              <a:gd name="connsiteY55" fmla="*/ 4475428 h 6885274"/>
              <a:gd name="connsiteX56" fmla="*/ 0 w 12665477"/>
              <a:gd name="connsiteY56" fmla="*/ 3855753 h 6885274"/>
              <a:gd name="connsiteX57" fmla="*/ 0 w 12665477"/>
              <a:gd name="connsiteY57" fmla="*/ 3304932 h 6885274"/>
              <a:gd name="connsiteX58" fmla="*/ 0 w 12665477"/>
              <a:gd name="connsiteY58" fmla="*/ 2822962 h 6885274"/>
              <a:gd name="connsiteX59" fmla="*/ 0 w 12665477"/>
              <a:gd name="connsiteY59" fmla="*/ 2203288 h 6885274"/>
              <a:gd name="connsiteX60" fmla="*/ 0 w 12665477"/>
              <a:gd name="connsiteY60" fmla="*/ 1377055 h 6885274"/>
              <a:gd name="connsiteX61" fmla="*/ 0 w 12665477"/>
              <a:gd name="connsiteY61" fmla="*/ 619675 h 6885274"/>
              <a:gd name="connsiteX62" fmla="*/ 0 w 12665477"/>
              <a:gd name="connsiteY62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665477" h="6885274" fill="none" extrusionOk="0">
                <a:moveTo>
                  <a:pt x="0" y="0"/>
                </a:moveTo>
                <a:cubicBezTo>
                  <a:pt x="182403" y="18924"/>
                  <a:pt x="500660" y="-22097"/>
                  <a:pt x="793259" y="0"/>
                </a:cubicBezTo>
                <a:cubicBezTo>
                  <a:pt x="1085858" y="22097"/>
                  <a:pt x="1200334" y="8725"/>
                  <a:pt x="1459863" y="0"/>
                </a:cubicBezTo>
                <a:cubicBezTo>
                  <a:pt x="1719392" y="-8725"/>
                  <a:pt x="1954241" y="36366"/>
                  <a:pt x="2379776" y="0"/>
                </a:cubicBezTo>
                <a:cubicBezTo>
                  <a:pt x="2805311" y="-36366"/>
                  <a:pt x="2799612" y="-34858"/>
                  <a:pt x="3173035" y="0"/>
                </a:cubicBezTo>
                <a:cubicBezTo>
                  <a:pt x="3546458" y="34858"/>
                  <a:pt x="3385665" y="10515"/>
                  <a:pt x="3459675" y="0"/>
                </a:cubicBezTo>
                <a:cubicBezTo>
                  <a:pt x="3533685" y="-10515"/>
                  <a:pt x="4067209" y="28263"/>
                  <a:pt x="4252934" y="0"/>
                </a:cubicBezTo>
                <a:cubicBezTo>
                  <a:pt x="4438659" y="-28263"/>
                  <a:pt x="4847861" y="-30730"/>
                  <a:pt x="5046193" y="0"/>
                </a:cubicBezTo>
                <a:cubicBezTo>
                  <a:pt x="5244525" y="30730"/>
                  <a:pt x="5474022" y="15676"/>
                  <a:pt x="5586142" y="0"/>
                </a:cubicBezTo>
                <a:cubicBezTo>
                  <a:pt x="5698262" y="-15676"/>
                  <a:pt x="6116421" y="1677"/>
                  <a:pt x="6506056" y="0"/>
                </a:cubicBezTo>
                <a:cubicBezTo>
                  <a:pt x="6895691" y="-1677"/>
                  <a:pt x="6984282" y="25091"/>
                  <a:pt x="7299314" y="0"/>
                </a:cubicBezTo>
                <a:cubicBezTo>
                  <a:pt x="7614346" y="-25091"/>
                  <a:pt x="7522079" y="18004"/>
                  <a:pt x="7712609" y="0"/>
                </a:cubicBezTo>
                <a:cubicBezTo>
                  <a:pt x="7903139" y="-18004"/>
                  <a:pt x="8297519" y="-19264"/>
                  <a:pt x="8632522" y="0"/>
                </a:cubicBezTo>
                <a:cubicBezTo>
                  <a:pt x="8967525" y="19264"/>
                  <a:pt x="8974731" y="-23889"/>
                  <a:pt x="9299127" y="0"/>
                </a:cubicBezTo>
                <a:cubicBezTo>
                  <a:pt x="9623523" y="23889"/>
                  <a:pt x="9573045" y="21760"/>
                  <a:pt x="9839076" y="0"/>
                </a:cubicBezTo>
                <a:cubicBezTo>
                  <a:pt x="10105107" y="-21760"/>
                  <a:pt x="10033481" y="-1041"/>
                  <a:pt x="10125716" y="0"/>
                </a:cubicBezTo>
                <a:cubicBezTo>
                  <a:pt x="10217951" y="1041"/>
                  <a:pt x="10473847" y="26856"/>
                  <a:pt x="10665665" y="0"/>
                </a:cubicBezTo>
                <a:cubicBezTo>
                  <a:pt x="10857483" y="-26856"/>
                  <a:pt x="11095052" y="-2586"/>
                  <a:pt x="11332269" y="0"/>
                </a:cubicBezTo>
                <a:cubicBezTo>
                  <a:pt x="11569486" y="2586"/>
                  <a:pt x="12159761" y="49175"/>
                  <a:pt x="12665477" y="0"/>
                </a:cubicBezTo>
                <a:cubicBezTo>
                  <a:pt x="12672549" y="227233"/>
                  <a:pt x="12655815" y="402654"/>
                  <a:pt x="12665477" y="619675"/>
                </a:cubicBezTo>
                <a:cubicBezTo>
                  <a:pt x="12675139" y="836696"/>
                  <a:pt x="12633408" y="1104333"/>
                  <a:pt x="12665477" y="1377055"/>
                </a:cubicBezTo>
                <a:cubicBezTo>
                  <a:pt x="12697546" y="1649777"/>
                  <a:pt x="12665978" y="1804101"/>
                  <a:pt x="12665477" y="1927877"/>
                </a:cubicBezTo>
                <a:cubicBezTo>
                  <a:pt x="12664976" y="2051653"/>
                  <a:pt x="12640282" y="2413473"/>
                  <a:pt x="12665477" y="2547551"/>
                </a:cubicBezTo>
                <a:cubicBezTo>
                  <a:pt x="12690672" y="2681629"/>
                  <a:pt x="12642646" y="2938754"/>
                  <a:pt x="12665477" y="3098373"/>
                </a:cubicBezTo>
                <a:cubicBezTo>
                  <a:pt x="12688308" y="3257992"/>
                  <a:pt x="12677470" y="3650513"/>
                  <a:pt x="12665477" y="3855753"/>
                </a:cubicBezTo>
                <a:cubicBezTo>
                  <a:pt x="12653484" y="4060993"/>
                  <a:pt x="12656198" y="4248188"/>
                  <a:pt x="12665477" y="4475428"/>
                </a:cubicBezTo>
                <a:cubicBezTo>
                  <a:pt x="12674756" y="4702668"/>
                  <a:pt x="12682434" y="4797103"/>
                  <a:pt x="12665477" y="4957397"/>
                </a:cubicBezTo>
                <a:cubicBezTo>
                  <a:pt x="12648520" y="5117691"/>
                  <a:pt x="12629731" y="5355050"/>
                  <a:pt x="12665477" y="5714777"/>
                </a:cubicBezTo>
                <a:cubicBezTo>
                  <a:pt x="12701223" y="6074504"/>
                  <a:pt x="12708005" y="6486002"/>
                  <a:pt x="12665477" y="6885274"/>
                </a:cubicBezTo>
                <a:cubicBezTo>
                  <a:pt x="12470074" y="6870302"/>
                  <a:pt x="12327249" y="6881449"/>
                  <a:pt x="12125528" y="6885274"/>
                </a:cubicBezTo>
                <a:cubicBezTo>
                  <a:pt x="11923807" y="6889099"/>
                  <a:pt x="11639291" y="6870993"/>
                  <a:pt x="11205614" y="6885274"/>
                </a:cubicBezTo>
                <a:cubicBezTo>
                  <a:pt x="10771937" y="6899555"/>
                  <a:pt x="10769197" y="6911373"/>
                  <a:pt x="10412355" y="6885274"/>
                </a:cubicBezTo>
                <a:cubicBezTo>
                  <a:pt x="10055513" y="6859175"/>
                  <a:pt x="10109277" y="6912201"/>
                  <a:pt x="9872406" y="6885274"/>
                </a:cubicBezTo>
                <a:cubicBezTo>
                  <a:pt x="9635535" y="6858347"/>
                  <a:pt x="9637591" y="6879863"/>
                  <a:pt x="9459112" y="6885274"/>
                </a:cubicBezTo>
                <a:cubicBezTo>
                  <a:pt x="9280633" y="6890685"/>
                  <a:pt x="9304827" y="6877292"/>
                  <a:pt x="9172472" y="6885274"/>
                </a:cubicBezTo>
                <a:cubicBezTo>
                  <a:pt x="9040117" y="6893256"/>
                  <a:pt x="8561066" y="6893268"/>
                  <a:pt x="8252558" y="6885274"/>
                </a:cubicBezTo>
                <a:cubicBezTo>
                  <a:pt x="7944050" y="6877280"/>
                  <a:pt x="8060252" y="6882613"/>
                  <a:pt x="7965918" y="6885274"/>
                </a:cubicBezTo>
                <a:cubicBezTo>
                  <a:pt x="7871584" y="6887935"/>
                  <a:pt x="7567197" y="6852807"/>
                  <a:pt x="7299314" y="6885274"/>
                </a:cubicBezTo>
                <a:cubicBezTo>
                  <a:pt x="7031431" y="6917741"/>
                  <a:pt x="7144020" y="6873288"/>
                  <a:pt x="7012675" y="6885274"/>
                </a:cubicBezTo>
                <a:cubicBezTo>
                  <a:pt x="6881330" y="6897260"/>
                  <a:pt x="6850024" y="6872905"/>
                  <a:pt x="6726035" y="6885274"/>
                </a:cubicBezTo>
                <a:cubicBezTo>
                  <a:pt x="6602046" y="6897643"/>
                  <a:pt x="6554474" y="6897257"/>
                  <a:pt x="6439395" y="6885274"/>
                </a:cubicBezTo>
                <a:cubicBezTo>
                  <a:pt x="6324316" y="6873291"/>
                  <a:pt x="6023201" y="6896315"/>
                  <a:pt x="5899446" y="6885274"/>
                </a:cubicBezTo>
                <a:cubicBezTo>
                  <a:pt x="5775691" y="6874233"/>
                  <a:pt x="5370654" y="6871728"/>
                  <a:pt x="5106187" y="6885274"/>
                </a:cubicBezTo>
                <a:cubicBezTo>
                  <a:pt x="4841720" y="6898820"/>
                  <a:pt x="4943296" y="6888464"/>
                  <a:pt x="4819547" y="6885274"/>
                </a:cubicBezTo>
                <a:cubicBezTo>
                  <a:pt x="4695798" y="6882084"/>
                  <a:pt x="4596739" y="6894204"/>
                  <a:pt x="4532908" y="6885274"/>
                </a:cubicBezTo>
                <a:cubicBezTo>
                  <a:pt x="4469077" y="6876344"/>
                  <a:pt x="3818001" y="6866688"/>
                  <a:pt x="3612994" y="6885274"/>
                </a:cubicBezTo>
                <a:cubicBezTo>
                  <a:pt x="3407987" y="6903860"/>
                  <a:pt x="3284357" y="6886351"/>
                  <a:pt x="3073045" y="6885274"/>
                </a:cubicBezTo>
                <a:cubicBezTo>
                  <a:pt x="2861733" y="6884197"/>
                  <a:pt x="2400399" y="6901150"/>
                  <a:pt x="2153131" y="6885274"/>
                </a:cubicBezTo>
                <a:cubicBezTo>
                  <a:pt x="1905863" y="6869398"/>
                  <a:pt x="1951105" y="6899133"/>
                  <a:pt x="1866491" y="6885274"/>
                </a:cubicBezTo>
                <a:cubicBezTo>
                  <a:pt x="1781877" y="6871415"/>
                  <a:pt x="1350289" y="6897238"/>
                  <a:pt x="1199887" y="6885274"/>
                </a:cubicBezTo>
                <a:cubicBezTo>
                  <a:pt x="1049485" y="6873310"/>
                  <a:pt x="944758" y="6894871"/>
                  <a:pt x="786593" y="6885274"/>
                </a:cubicBezTo>
                <a:cubicBezTo>
                  <a:pt x="628428" y="6875677"/>
                  <a:pt x="389644" y="6923414"/>
                  <a:pt x="0" y="6885274"/>
                </a:cubicBezTo>
                <a:cubicBezTo>
                  <a:pt x="11854" y="6620074"/>
                  <a:pt x="-14388" y="6568973"/>
                  <a:pt x="0" y="6334452"/>
                </a:cubicBezTo>
                <a:cubicBezTo>
                  <a:pt x="14388" y="6099931"/>
                  <a:pt x="6136" y="5966614"/>
                  <a:pt x="0" y="5852483"/>
                </a:cubicBezTo>
                <a:cubicBezTo>
                  <a:pt x="-6136" y="5738352"/>
                  <a:pt x="-24108" y="5447633"/>
                  <a:pt x="0" y="5095103"/>
                </a:cubicBezTo>
                <a:cubicBezTo>
                  <a:pt x="24108" y="4742573"/>
                  <a:pt x="-29160" y="4619765"/>
                  <a:pt x="0" y="4475428"/>
                </a:cubicBezTo>
                <a:cubicBezTo>
                  <a:pt x="29160" y="4331092"/>
                  <a:pt x="-17913" y="4008465"/>
                  <a:pt x="0" y="3855753"/>
                </a:cubicBezTo>
                <a:cubicBezTo>
                  <a:pt x="17913" y="3703041"/>
                  <a:pt x="4802" y="3572451"/>
                  <a:pt x="0" y="3304932"/>
                </a:cubicBezTo>
                <a:cubicBezTo>
                  <a:pt x="-4802" y="3037413"/>
                  <a:pt x="21046" y="3055600"/>
                  <a:pt x="0" y="2822962"/>
                </a:cubicBezTo>
                <a:cubicBezTo>
                  <a:pt x="-21046" y="2590324"/>
                  <a:pt x="-6057" y="2496530"/>
                  <a:pt x="0" y="2203288"/>
                </a:cubicBezTo>
                <a:cubicBezTo>
                  <a:pt x="6057" y="1910046"/>
                  <a:pt x="-22821" y="1655046"/>
                  <a:pt x="0" y="1377055"/>
                </a:cubicBezTo>
                <a:cubicBezTo>
                  <a:pt x="22821" y="1099064"/>
                  <a:pt x="-11155" y="922650"/>
                  <a:pt x="0" y="619675"/>
                </a:cubicBezTo>
                <a:cubicBezTo>
                  <a:pt x="11155" y="316700"/>
                  <a:pt x="2367" y="295414"/>
                  <a:pt x="0" y="0"/>
                </a:cubicBezTo>
                <a:close/>
              </a:path>
              <a:path w="12665477" h="6885274" stroke="0" extrusionOk="0">
                <a:moveTo>
                  <a:pt x="0" y="0"/>
                </a:moveTo>
                <a:cubicBezTo>
                  <a:pt x="126201" y="76"/>
                  <a:pt x="168606" y="13691"/>
                  <a:pt x="286640" y="0"/>
                </a:cubicBezTo>
                <a:cubicBezTo>
                  <a:pt x="404674" y="-13691"/>
                  <a:pt x="623345" y="-8924"/>
                  <a:pt x="826589" y="0"/>
                </a:cubicBezTo>
                <a:cubicBezTo>
                  <a:pt x="1029833" y="8924"/>
                  <a:pt x="1103181" y="9047"/>
                  <a:pt x="1239884" y="0"/>
                </a:cubicBezTo>
                <a:cubicBezTo>
                  <a:pt x="1376587" y="-9047"/>
                  <a:pt x="1389384" y="9859"/>
                  <a:pt x="1526523" y="0"/>
                </a:cubicBezTo>
                <a:cubicBezTo>
                  <a:pt x="1663662" y="-9859"/>
                  <a:pt x="2206670" y="-43539"/>
                  <a:pt x="2446437" y="0"/>
                </a:cubicBezTo>
                <a:cubicBezTo>
                  <a:pt x="2686204" y="43539"/>
                  <a:pt x="2616498" y="6586"/>
                  <a:pt x="2733077" y="0"/>
                </a:cubicBezTo>
                <a:cubicBezTo>
                  <a:pt x="2849656" y="-6586"/>
                  <a:pt x="3217187" y="33077"/>
                  <a:pt x="3399681" y="0"/>
                </a:cubicBezTo>
                <a:cubicBezTo>
                  <a:pt x="3582175" y="-33077"/>
                  <a:pt x="3701905" y="-16411"/>
                  <a:pt x="3939630" y="0"/>
                </a:cubicBezTo>
                <a:cubicBezTo>
                  <a:pt x="4177355" y="16411"/>
                  <a:pt x="4263622" y="24182"/>
                  <a:pt x="4479579" y="0"/>
                </a:cubicBezTo>
                <a:cubicBezTo>
                  <a:pt x="4695536" y="-24182"/>
                  <a:pt x="4751822" y="-24190"/>
                  <a:pt x="5019529" y="0"/>
                </a:cubicBezTo>
                <a:cubicBezTo>
                  <a:pt x="5287236" y="24190"/>
                  <a:pt x="5489792" y="30986"/>
                  <a:pt x="5812787" y="0"/>
                </a:cubicBezTo>
                <a:cubicBezTo>
                  <a:pt x="6135782" y="-30986"/>
                  <a:pt x="6199416" y="28457"/>
                  <a:pt x="6479391" y="0"/>
                </a:cubicBezTo>
                <a:cubicBezTo>
                  <a:pt x="6759366" y="-28457"/>
                  <a:pt x="7080377" y="4768"/>
                  <a:pt x="7399305" y="0"/>
                </a:cubicBezTo>
                <a:cubicBezTo>
                  <a:pt x="7718233" y="-4768"/>
                  <a:pt x="7755972" y="23963"/>
                  <a:pt x="7939254" y="0"/>
                </a:cubicBezTo>
                <a:cubicBezTo>
                  <a:pt x="8122536" y="-23963"/>
                  <a:pt x="8326342" y="8617"/>
                  <a:pt x="8605858" y="0"/>
                </a:cubicBezTo>
                <a:cubicBezTo>
                  <a:pt x="8885374" y="-8617"/>
                  <a:pt x="9019890" y="436"/>
                  <a:pt x="9145808" y="0"/>
                </a:cubicBezTo>
                <a:cubicBezTo>
                  <a:pt x="9271726" y="-436"/>
                  <a:pt x="9761138" y="-5523"/>
                  <a:pt x="10065721" y="0"/>
                </a:cubicBezTo>
                <a:cubicBezTo>
                  <a:pt x="10370304" y="5523"/>
                  <a:pt x="10454796" y="9257"/>
                  <a:pt x="10605670" y="0"/>
                </a:cubicBezTo>
                <a:cubicBezTo>
                  <a:pt x="10756544" y="-9257"/>
                  <a:pt x="10937543" y="17034"/>
                  <a:pt x="11145620" y="0"/>
                </a:cubicBezTo>
                <a:cubicBezTo>
                  <a:pt x="11353697" y="-17034"/>
                  <a:pt x="11570449" y="-8272"/>
                  <a:pt x="11812224" y="0"/>
                </a:cubicBezTo>
                <a:cubicBezTo>
                  <a:pt x="12053999" y="8272"/>
                  <a:pt x="12407892" y="11842"/>
                  <a:pt x="12665477" y="0"/>
                </a:cubicBezTo>
                <a:cubicBezTo>
                  <a:pt x="12655443" y="201372"/>
                  <a:pt x="12665972" y="420339"/>
                  <a:pt x="12665477" y="550822"/>
                </a:cubicBezTo>
                <a:cubicBezTo>
                  <a:pt x="12664982" y="681305"/>
                  <a:pt x="12677476" y="888649"/>
                  <a:pt x="12665477" y="1032791"/>
                </a:cubicBezTo>
                <a:cubicBezTo>
                  <a:pt x="12653478" y="1176933"/>
                  <a:pt x="12641490" y="1327772"/>
                  <a:pt x="12665477" y="1514760"/>
                </a:cubicBezTo>
                <a:cubicBezTo>
                  <a:pt x="12689464" y="1701748"/>
                  <a:pt x="12663054" y="1775197"/>
                  <a:pt x="12665477" y="1996729"/>
                </a:cubicBezTo>
                <a:cubicBezTo>
                  <a:pt x="12667900" y="2218261"/>
                  <a:pt x="12650285" y="2371791"/>
                  <a:pt x="12665477" y="2478699"/>
                </a:cubicBezTo>
                <a:cubicBezTo>
                  <a:pt x="12680670" y="2585607"/>
                  <a:pt x="12691203" y="2859496"/>
                  <a:pt x="12665477" y="3029521"/>
                </a:cubicBezTo>
                <a:cubicBezTo>
                  <a:pt x="12639751" y="3199546"/>
                  <a:pt x="12661172" y="3508833"/>
                  <a:pt x="12665477" y="3718048"/>
                </a:cubicBezTo>
                <a:cubicBezTo>
                  <a:pt x="12669782" y="3927263"/>
                  <a:pt x="12661536" y="4102852"/>
                  <a:pt x="12665477" y="4337723"/>
                </a:cubicBezTo>
                <a:cubicBezTo>
                  <a:pt x="12669418" y="4572594"/>
                  <a:pt x="12673728" y="4702627"/>
                  <a:pt x="12665477" y="4888545"/>
                </a:cubicBezTo>
                <a:cubicBezTo>
                  <a:pt x="12657226" y="5074463"/>
                  <a:pt x="12689259" y="5253835"/>
                  <a:pt x="12665477" y="5508219"/>
                </a:cubicBezTo>
                <a:cubicBezTo>
                  <a:pt x="12641695" y="5762603"/>
                  <a:pt x="12710471" y="6388297"/>
                  <a:pt x="12665477" y="6885274"/>
                </a:cubicBezTo>
                <a:cubicBezTo>
                  <a:pt x="12393432" y="6918300"/>
                  <a:pt x="12260546" y="6868370"/>
                  <a:pt x="11872218" y="6885274"/>
                </a:cubicBezTo>
                <a:cubicBezTo>
                  <a:pt x="11483890" y="6902178"/>
                  <a:pt x="11537510" y="6875159"/>
                  <a:pt x="11332269" y="6885274"/>
                </a:cubicBezTo>
                <a:cubicBezTo>
                  <a:pt x="11127028" y="6895389"/>
                  <a:pt x="10796660" y="6920566"/>
                  <a:pt x="10539010" y="6885274"/>
                </a:cubicBezTo>
                <a:cubicBezTo>
                  <a:pt x="10281360" y="6849982"/>
                  <a:pt x="10261599" y="6883729"/>
                  <a:pt x="10125716" y="6885274"/>
                </a:cubicBezTo>
                <a:cubicBezTo>
                  <a:pt x="9989833" y="6886819"/>
                  <a:pt x="9625406" y="6924583"/>
                  <a:pt x="9332457" y="6885274"/>
                </a:cubicBezTo>
                <a:cubicBezTo>
                  <a:pt x="9039508" y="6845965"/>
                  <a:pt x="9131695" y="6883249"/>
                  <a:pt x="9045817" y="6885274"/>
                </a:cubicBezTo>
                <a:cubicBezTo>
                  <a:pt x="8959939" y="6887299"/>
                  <a:pt x="8634590" y="6889628"/>
                  <a:pt x="8505868" y="6885274"/>
                </a:cubicBezTo>
                <a:cubicBezTo>
                  <a:pt x="8377146" y="6880920"/>
                  <a:pt x="8087696" y="6905036"/>
                  <a:pt x="7712609" y="6885274"/>
                </a:cubicBezTo>
                <a:cubicBezTo>
                  <a:pt x="7337522" y="6865512"/>
                  <a:pt x="7296643" y="6889826"/>
                  <a:pt x="6919350" y="6885274"/>
                </a:cubicBezTo>
                <a:cubicBezTo>
                  <a:pt x="6542057" y="6880722"/>
                  <a:pt x="6345035" y="6874831"/>
                  <a:pt x="6126091" y="6885274"/>
                </a:cubicBezTo>
                <a:cubicBezTo>
                  <a:pt x="5907147" y="6895717"/>
                  <a:pt x="5743615" y="6898897"/>
                  <a:pt x="5586142" y="6885274"/>
                </a:cubicBezTo>
                <a:cubicBezTo>
                  <a:pt x="5428669" y="6871651"/>
                  <a:pt x="5403179" y="6885991"/>
                  <a:pt x="5299502" y="6885274"/>
                </a:cubicBezTo>
                <a:cubicBezTo>
                  <a:pt x="5195825" y="6884557"/>
                  <a:pt x="5114217" y="6895611"/>
                  <a:pt x="5012862" y="6885274"/>
                </a:cubicBezTo>
                <a:cubicBezTo>
                  <a:pt x="4911507" y="6874937"/>
                  <a:pt x="4532636" y="6879715"/>
                  <a:pt x="4219604" y="6885274"/>
                </a:cubicBezTo>
                <a:cubicBezTo>
                  <a:pt x="3906572" y="6890833"/>
                  <a:pt x="3714038" y="6864177"/>
                  <a:pt x="3299690" y="6885274"/>
                </a:cubicBezTo>
                <a:cubicBezTo>
                  <a:pt x="2885342" y="6906371"/>
                  <a:pt x="2757418" y="6858699"/>
                  <a:pt x="2379776" y="6885274"/>
                </a:cubicBezTo>
                <a:cubicBezTo>
                  <a:pt x="2002134" y="6911849"/>
                  <a:pt x="2156152" y="6878845"/>
                  <a:pt x="2093137" y="6885274"/>
                </a:cubicBezTo>
                <a:cubicBezTo>
                  <a:pt x="2030122" y="6891703"/>
                  <a:pt x="1650373" y="6875661"/>
                  <a:pt x="1299878" y="6885274"/>
                </a:cubicBezTo>
                <a:cubicBezTo>
                  <a:pt x="949383" y="6894887"/>
                  <a:pt x="773386" y="6904805"/>
                  <a:pt x="633274" y="6885274"/>
                </a:cubicBezTo>
                <a:cubicBezTo>
                  <a:pt x="493162" y="6865743"/>
                  <a:pt x="209090" y="6889702"/>
                  <a:pt x="0" y="6885274"/>
                </a:cubicBezTo>
                <a:cubicBezTo>
                  <a:pt x="-10277" y="6750940"/>
                  <a:pt x="-25675" y="6543608"/>
                  <a:pt x="0" y="6334452"/>
                </a:cubicBezTo>
                <a:cubicBezTo>
                  <a:pt x="25675" y="6125296"/>
                  <a:pt x="1289" y="5753140"/>
                  <a:pt x="0" y="5508219"/>
                </a:cubicBezTo>
                <a:cubicBezTo>
                  <a:pt x="-1289" y="5263298"/>
                  <a:pt x="-27563" y="5130513"/>
                  <a:pt x="0" y="4819692"/>
                </a:cubicBezTo>
                <a:cubicBezTo>
                  <a:pt x="27563" y="4508871"/>
                  <a:pt x="26776" y="4269072"/>
                  <a:pt x="0" y="3993459"/>
                </a:cubicBezTo>
                <a:cubicBezTo>
                  <a:pt x="-26776" y="3717846"/>
                  <a:pt x="-26049" y="3554046"/>
                  <a:pt x="0" y="3236079"/>
                </a:cubicBezTo>
                <a:cubicBezTo>
                  <a:pt x="26049" y="2918112"/>
                  <a:pt x="-11271" y="2898837"/>
                  <a:pt x="0" y="2754110"/>
                </a:cubicBezTo>
                <a:cubicBezTo>
                  <a:pt x="11271" y="2609383"/>
                  <a:pt x="-11803" y="2420225"/>
                  <a:pt x="0" y="2134435"/>
                </a:cubicBezTo>
                <a:cubicBezTo>
                  <a:pt x="11803" y="1848645"/>
                  <a:pt x="-29043" y="1677815"/>
                  <a:pt x="0" y="1514760"/>
                </a:cubicBezTo>
                <a:cubicBezTo>
                  <a:pt x="29043" y="1351706"/>
                  <a:pt x="-11209" y="1081191"/>
                  <a:pt x="0" y="895086"/>
                </a:cubicBezTo>
                <a:cubicBezTo>
                  <a:pt x="11209" y="708981"/>
                  <a:pt x="-5594" y="277567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2907854" cy="6893639"/>
          </a:xfrm>
          <a:custGeom>
            <a:avLst/>
            <a:gdLst>
              <a:gd name="connsiteX0" fmla="*/ 0 w 12907854"/>
              <a:gd name="connsiteY0" fmla="*/ 0 h 6893639"/>
              <a:gd name="connsiteX1" fmla="*/ 292125 w 12907854"/>
              <a:gd name="connsiteY1" fmla="*/ 0 h 6893639"/>
              <a:gd name="connsiteX2" fmla="*/ 584250 w 12907854"/>
              <a:gd name="connsiteY2" fmla="*/ 0 h 6893639"/>
              <a:gd name="connsiteX3" fmla="*/ 1134532 w 12907854"/>
              <a:gd name="connsiteY3" fmla="*/ 0 h 6893639"/>
              <a:gd name="connsiteX4" fmla="*/ 2072050 w 12907854"/>
              <a:gd name="connsiteY4" fmla="*/ 0 h 6893639"/>
              <a:gd name="connsiteX5" fmla="*/ 2493254 w 12907854"/>
              <a:gd name="connsiteY5" fmla="*/ 0 h 6893639"/>
              <a:gd name="connsiteX6" fmla="*/ 2914458 w 12907854"/>
              <a:gd name="connsiteY6" fmla="*/ 0 h 6893639"/>
              <a:gd name="connsiteX7" fmla="*/ 3851975 w 12907854"/>
              <a:gd name="connsiteY7" fmla="*/ 0 h 6893639"/>
              <a:gd name="connsiteX8" fmla="*/ 4402258 w 12907854"/>
              <a:gd name="connsiteY8" fmla="*/ 0 h 6893639"/>
              <a:gd name="connsiteX9" fmla="*/ 5210697 w 12907854"/>
              <a:gd name="connsiteY9" fmla="*/ 0 h 6893639"/>
              <a:gd name="connsiteX10" fmla="*/ 6148215 w 12907854"/>
              <a:gd name="connsiteY10" fmla="*/ 0 h 6893639"/>
              <a:gd name="connsiteX11" fmla="*/ 6698497 w 12907854"/>
              <a:gd name="connsiteY11" fmla="*/ 0 h 6893639"/>
              <a:gd name="connsiteX12" fmla="*/ 6990622 w 12907854"/>
              <a:gd name="connsiteY12" fmla="*/ 0 h 6893639"/>
              <a:gd name="connsiteX13" fmla="*/ 7540904 w 12907854"/>
              <a:gd name="connsiteY13" fmla="*/ 0 h 6893639"/>
              <a:gd name="connsiteX14" fmla="*/ 8478422 w 12907854"/>
              <a:gd name="connsiteY14" fmla="*/ 0 h 6893639"/>
              <a:gd name="connsiteX15" fmla="*/ 8899626 w 12907854"/>
              <a:gd name="connsiteY15" fmla="*/ 0 h 6893639"/>
              <a:gd name="connsiteX16" fmla="*/ 9449908 w 12907854"/>
              <a:gd name="connsiteY16" fmla="*/ 0 h 6893639"/>
              <a:gd name="connsiteX17" fmla="*/ 9742033 w 12907854"/>
              <a:gd name="connsiteY17" fmla="*/ 0 h 6893639"/>
              <a:gd name="connsiteX18" fmla="*/ 10292315 w 12907854"/>
              <a:gd name="connsiteY18" fmla="*/ 0 h 6893639"/>
              <a:gd name="connsiteX19" fmla="*/ 11229833 w 12907854"/>
              <a:gd name="connsiteY19" fmla="*/ 0 h 6893639"/>
              <a:gd name="connsiteX20" fmla="*/ 12167351 w 12907854"/>
              <a:gd name="connsiteY20" fmla="*/ 0 h 6893639"/>
              <a:gd name="connsiteX21" fmla="*/ 12907854 w 12907854"/>
              <a:gd name="connsiteY21" fmla="*/ 0 h 6893639"/>
              <a:gd name="connsiteX22" fmla="*/ 12907854 w 12907854"/>
              <a:gd name="connsiteY22" fmla="*/ 827237 h 6893639"/>
              <a:gd name="connsiteX23" fmla="*/ 12907854 w 12907854"/>
              <a:gd name="connsiteY23" fmla="*/ 1378728 h 6893639"/>
              <a:gd name="connsiteX24" fmla="*/ 12907854 w 12907854"/>
              <a:gd name="connsiteY24" fmla="*/ 1930219 h 6893639"/>
              <a:gd name="connsiteX25" fmla="*/ 12907854 w 12907854"/>
              <a:gd name="connsiteY25" fmla="*/ 2550646 h 6893639"/>
              <a:gd name="connsiteX26" fmla="*/ 12907854 w 12907854"/>
              <a:gd name="connsiteY26" fmla="*/ 3102138 h 6893639"/>
              <a:gd name="connsiteX27" fmla="*/ 12907854 w 12907854"/>
              <a:gd name="connsiteY27" fmla="*/ 3722565 h 6893639"/>
              <a:gd name="connsiteX28" fmla="*/ 12907854 w 12907854"/>
              <a:gd name="connsiteY28" fmla="*/ 4205120 h 6893639"/>
              <a:gd name="connsiteX29" fmla="*/ 12907854 w 12907854"/>
              <a:gd name="connsiteY29" fmla="*/ 5032356 h 6893639"/>
              <a:gd name="connsiteX30" fmla="*/ 12907854 w 12907854"/>
              <a:gd name="connsiteY30" fmla="*/ 5721720 h 6893639"/>
              <a:gd name="connsiteX31" fmla="*/ 12907854 w 12907854"/>
              <a:gd name="connsiteY31" fmla="*/ 6204275 h 6893639"/>
              <a:gd name="connsiteX32" fmla="*/ 12907854 w 12907854"/>
              <a:gd name="connsiteY32" fmla="*/ 6893639 h 6893639"/>
              <a:gd name="connsiteX33" fmla="*/ 12357572 w 12907854"/>
              <a:gd name="connsiteY33" fmla="*/ 6893639 h 6893639"/>
              <a:gd name="connsiteX34" fmla="*/ 12065447 w 12907854"/>
              <a:gd name="connsiteY34" fmla="*/ 6893639 h 6893639"/>
              <a:gd name="connsiteX35" fmla="*/ 11515164 w 12907854"/>
              <a:gd name="connsiteY35" fmla="*/ 6893639 h 6893639"/>
              <a:gd name="connsiteX36" fmla="*/ 11223039 w 12907854"/>
              <a:gd name="connsiteY36" fmla="*/ 6893639 h 6893639"/>
              <a:gd name="connsiteX37" fmla="*/ 10543679 w 12907854"/>
              <a:gd name="connsiteY37" fmla="*/ 6893639 h 6893639"/>
              <a:gd name="connsiteX38" fmla="*/ 9993396 w 12907854"/>
              <a:gd name="connsiteY38" fmla="*/ 6893639 h 6893639"/>
              <a:gd name="connsiteX39" fmla="*/ 9184957 w 12907854"/>
              <a:gd name="connsiteY39" fmla="*/ 6893639 h 6893639"/>
              <a:gd name="connsiteX40" fmla="*/ 8247439 w 12907854"/>
              <a:gd name="connsiteY40" fmla="*/ 6893639 h 6893639"/>
              <a:gd name="connsiteX41" fmla="*/ 7697157 w 12907854"/>
              <a:gd name="connsiteY41" fmla="*/ 6893639 h 6893639"/>
              <a:gd name="connsiteX42" fmla="*/ 6759639 w 12907854"/>
              <a:gd name="connsiteY42" fmla="*/ 6893639 h 6893639"/>
              <a:gd name="connsiteX43" fmla="*/ 5822122 w 12907854"/>
              <a:gd name="connsiteY43" fmla="*/ 6893639 h 6893639"/>
              <a:gd name="connsiteX44" fmla="*/ 4884604 w 12907854"/>
              <a:gd name="connsiteY44" fmla="*/ 6893639 h 6893639"/>
              <a:gd name="connsiteX45" fmla="*/ 4076164 w 12907854"/>
              <a:gd name="connsiteY45" fmla="*/ 6893639 h 6893639"/>
              <a:gd name="connsiteX46" fmla="*/ 3784039 w 12907854"/>
              <a:gd name="connsiteY46" fmla="*/ 6893639 h 6893639"/>
              <a:gd name="connsiteX47" fmla="*/ 3491914 w 12907854"/>
              <a:gd name="connsiteY47" fmla="*/ 6893639 h 6893639"/>
              <a:gd name="connsiteX48" fmla="*/ 3070711 w 12907854"/>
              <a:gd name="connsiteY48" fmla="*/ 6893639 h 6893639"/>
              <a:gd name="connsiteX49" fmla="*/ 2391350 w 12907854"/>
              <a:gd name="connsiteY49" fmla="*/ 6893639 h 6893639"/>
              <a:gd name="connsiteX50" fmla="*/ 1970146 w 12907854"/>
              <a:gd name="connsiteY50" fmla="*/ 6893639 h 6893639"/>
              <a:gd name="connsiteX51" fmla="*/ 1548942 w 12907854"/>
              <a:gd name="connsiteY51" fmla="*/ 6893639 h 6893639"/>
              <a:gd name="connsiteX52" fmla="*/ 611425 w 12907854"/>
              <a:gd name="connsiteY52" fmla="*/ 6893639 h 6893639"/>
              <a:gd name="connsiteX53" fmla="*/ 0 w 12907854"/>
              <a:gd name="connsiteY53" fmla="*/ 6893639 h 6893639"/>
              <a:gd name="connsiteX54" fmla="*/ 0 w 12907854"/>
              <a:gd name="connsiteY54" fmla="*/ 6135339 h 6893639"/>
              <a:gd name="connsiteX55" fmla="*/ 0 w 12907854"/>
              <a:gd name="connsiteY55" fmla="*/ 5308102 h 6893639"/>
              <a:gd name="connsiteX56" fmla="*/ 0 w 12907854"/>
              <a:gd name="connsiteY56" fmla="*/ 4618738 h 6893639"/>
              <a:gd name="connsiteX57" fmla="*/ 0 w 12907854"/>
              <a:gd name="connsiteY57" fmla="*/ 3998311 h 6893639"/>
              <a:gd name="connsiteX58" fmla="*/ 0 w 12907854"/>
              <a:gd name="connsiteY58" fmla="*/ 3240010 h 6893639"/>
              <a:gd name="connsiteX59" fmla="*/ 0 w 12907854"/>
              <a:gd name="connsiteY59" fmla="*/ 2619583 h 6893639"/>
              <a:gd name="connsiteX60" fmla="*/ 0 w 12907854"/>
              <a:gd name="connsiteY60" fmla="*/ 1930219 h 6893639"/>
              <a:gd name="connsiteX61" fmla="*/ 0 w 12907854"/>
              <a:gd name="connsiteY61" fmla="*/ 1309791 h 6893639"/>
              <a:gd name="connsiteX62" fmla="*/ 0 w 12907854"/>
              <a:gd name="connsiteY62" fmla="*/ 827237 h 6893639"/>
              <a:gd name="connsiteX63" fmla="*/ 0 w 12907854"/>
              <a:gd name="connsiteY63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2907854" h="6893639" fill="none" extrusionOk="0">
                <a:moveTo>
                  <a:pt x="0" y="0"/>
                </a:moveTo>
                <a:cubicBezTo>
                  <a:pt x="71846" y="-12781"/>
                  <a:pt x="148720" y="6331"/>
                  <a:pt x="292125" y="0"/>
                </a:cubicBezTo>
                <a:cubicBezTo>
                  <a:pt x="435531" y="-6331"/>
                  <a:pt x="510217" y="-5430"/>
                  <a:pt x="584250" y="0"/>
                </a:cubicBezTo>
                <a:cubicBezTo>
                  <a:pt x="658284" y="5430"/>
                  <a:pt x="937864" y="-494"/>
                  <a:pt x="1134532" y="0"/>
                </a:cubicBezTo>
                <a:cubicBezTo>
                  <a:pt x="1331200" y="494"/>
                  <a:pt x="1717066" y="25435"/>
                  <a:pt x="2072050" y="0"/>
                </a:cubicBezTo>
                <a:cubicBezTo>
                  <a:pt x="2427034" y="-25435"/>
                  <a:pt x="2303770" y="-1571"/>
                  <a:pt x="2493254" y="0"/>
                </a:cubicBezTo>
                <a:cubicBezTo>
                  <a:pt x="2682738" y="1571"/>
                  <a:pt x="2713929" y="-9092"/>
                  <a:pt x="2914458" y="0"/>
                </a:cubicBezTo>
                <a:cubicBezTo>
                  <a:pt x="3114987" y="9092"/>
                  <a:pt x="3533353" y="-35002"/>
                  <a:pt x="3851975" y="0"/>
                </a:cubicBezTo>
                <a:cubicBezTo>
                  <a:pt x="4170597" y="35002"/>
                  <a:pt x="4282219" y="-3436"/>
                  <a:pt x="4402258" y="0"/>
                </a:cubicBezTo>
                <a:cubicBezTo>
                  <a:pt x="4522297" y="3436"/>
                  <a:pt x="4809224" y="-3710"/>
                  <a:pt x="5210697" y="0"/>
                </a:cubicBezTo>
                <a:cubicBezTo>
                  <a:pt x="5612170" y="3710"/>
                  <a:pt x="5726817" y="2120"/>
                  <a:pt x="6148215" y="0"/>
                </a:cubicBezTo>
                <a:cubicBezTo>
                  <a:pt x="6569613" y="-2120"/>
                  <a:pt x="6477301" y="-20333"/>
                  <a:pt x="6698497" y="0"/>
                </a:cubicBezTo>
                <a:cubicBezTo>
                  <a:pt x="6919693" y="20333"/>
                  <a:pt x="6863418" y="-6816"/>
                  <a:pt x="6990622" y="0"/>
                </a:cubicBezTo>
                <a:cubicBezTo>
                  <a:pt x="7117827" y="6816"/>
                  <a:pt x="7358023" y="-17517"/>
                  <a:pt x="7540904" y="0"/>
                </a:cubicBezTo>
                <a:cubicBezTo>
                  <a:pt x="7723785" y="17517"/>
                  <a:pt x="8210209" y="-16022"/>
                  <a:pt x="8478422" y="0"/>
                </a:cubicBezTo>
                <a:cubicBezTo>
                  <a:pt x="8746635" y="16022"/>
                  <a:pt x="8784714" y="-13669"/>
                  <a:pt x="8899626" y="0"/>
                </a:cubicBezTo>
                <a:cubicBezTo>
                  <a:pt x="9014538" y="13669"/>
                  <a:pt x="9286852" y="9685"/>
                  <a:pt x="9449908" y="0"/>
                </a:cubicBezTo>
                <a:cubicBezTo>
                  <a:pt x="9612964" y="-9685"/>
                  <a:pt x="9677750" y="899"/>
                  <a:pt x="9742033" y="0"/>
                </a:cubicBezTo>
                <a:cubicBezTo>
                  <a:pt x="9806317" y="-899"/>
                  <a:pt x="10038175" y="16585"/>
                  <a:pt x="10292315" y="0"/>
                </a:cubicBezTo>
                <a:cubicBezTo>
                  <a:pt x="10546455" y="-16585"/>
                  <a:pt x="10832501" y="-44663"/>
                  <a:pt x="11229833" y="0"/>
                </a:cubicBezTo>
                <a:cubicBezTo>
                  <a:pt x="11627165" y="44663"/>
                  <a:pt x="11717285" y="42329"/>
                  <a:pt x="12167351" y="0"/>
                </a:cubicBezTo>
                <a:cubicBezTo>
                  <a:pt x="12617417" y="-42329"/>
                  <a:pt x="12556819" y="5996"/>
                  <a:pt x="12907854" y="0"/>
                </a:cubicBezTo>
                <a:cubicBezTo>
                  <a:pt x="12945538" y="260027"/>
                  <a:pt x="12904244" y="495159"/>
                  <a:pt x="12907854" y="827237"/>
                </a:cubicBezTo>
                <a:cubicBezTo>
                  <a:pt x="12911464" y="1159315"/>
                  <a:pt x="12918415" y="1214037"/>
                  <a:pt x="12907854" y="1378728"/>
                </a:cubicBezTo>
                <a:cubicBezTo>
                  <a:pt x="12897293" y="1543419"/>
                  <a:pt x="12911334" y="1745795"/>
                  <a:pt x="12907854" y="1930219"/>
                </a:cubicBezTo>
                <a:cubicBezTo>
                  <a:pt x="12904374" y="2114643"/>
                  <a:pt x="12902995" y="2405025"/>
                  <a:pt x="12907854" y="2550646"/>
                </a:cubicBezTo>
                <a:cubicBezTo>
                  <a:pt x="12912713" y="2696267"/>
                  <a:pt x="12895347" y="2965310"/>
                  <a:pt x="12907854" y="3102138"/>
                </a:cubicBezTo>
                <a:cubicBezTo>
                  <a:pt x="12920361" y="3238966"/>
                  <a:pt x="12889422" y="3444019"/>
                  <a:pt x="12907854" y="3722565"/>
                </a:cubicBezTo>
                <a:cubicBezTo>
                  <a:pt x="12926286" y="4001111"/>
                  <a:pt x="12895140" y="3998524"/>
                  <a:pt x="12907854" y="4205120"/>
                </a:cubicBezTo>
                <a:cubicBezTo>
                  <a:pt x="12920568" y="4411716"/>
                  <a:pt x="12884069" y="4739464"/>
                  <a:pt x="12907854" y="5032356"/>
                </a:cubicBezTo>
                <a:cubicBezTo>
                  <a:pt x="12931639" y="5325248"/>
                  <a:pt x="12892753" y="5508927"/>
                  <a:pt x="12907854" y="5721720"/>
                </a:cubicBezTo>
                <a:cubicBezTo>
                  <a:pt x="12922955" y="5934513"/>
                  <a:pt x="12899737" y="6054162"/>
                  <a:pt x="12907854" y="6204275"/>
                </a:cubicBezTo>
                <a:cubicBezTo>
                  <a:pt x="12915971" y="6354388"/>
                  <a:pt x="12877609" y="6662882"/>
                  <a:pt x="12907854" y="6893639"/>
                </a:cubicBezTo>
                <a:cubicBezTo>
                  <a:pt x="12771061" y="6894247"/>
                  <a:pt x="12623137" y="6896505"/>
                  <a:pt x="12357572" y="6893639"/>
                </a:cubicBezTo>
                <a:cubicBezTo>
                  <a:pt x="12092007" y="6890773"/>
                  <a:pt x="12177017" y="6902148"/>
                  <a:pt x="12065447" y="6893639"/>
                </a:cubicBezTo>
                <a:cubicBezTo>
                  <a:pt x="11953877" y="6885130"/>
                  <a:pt x="11666191" y="6903549"/>
                  <a:pt x="11515164" y="6893639"/>
                </a:cubicBezTo>
                <a:cubicBezTo>
                  <a:pt x="11364137" y="6883729"/>
                  <a:pt x="11332930" y="6888420"/>
                  <a:pt x="11223039" y="6893639"/>
                </a:cubicBezTo>
                <a:cubicBezTo>
                  <a:pt x="11113148" y="6898858"/>
                  <a:pt x="10707231" y="6927024"/>
                  <a:pt x="10543679" y="6893639"/>
                </a:cubicBezTo>
                <a:cubicBezTo>
                  <a:pt x="10380127" y="6860254"/>
                  <a:pt x="10257384" y="6873527"/>
                  <a:pt x="9993396" y="6893639"/>
                </a:cubicBezTo>
                <a:cubicBezTo>
                  <a:pt x="9729408" y="6913751"/>
                  <a:pt x="9396105" y="6895503"/>
                  <a:pt x="9184957" y="6893639"/>
                </a:cubicBezTo>
                <a:cubicBezTo>
                  <a:pt x="8973809" y="6891775"/>
                  <a:pt x="8549937" y="6878214"/>
                  <a:pt x="8247439" y="6893639"/>
                </a:cubicBezTo>
                <a:cubicBezTo>
                  <a:pt x="7944941" y="6909064"/>
                  <a:pt x="7846103" y="6907211"/>
                  <a:pt x="7697157" y="6893639"/>
                </a:cubicBezTo>
                <a:cubicBezTo>
                  <a:pt x="7548211" y="6880067"/>
                  <a:pt x="6972974" y="6893185"/>
                  <a:pt x="6759639" y="6893639"/>
                </a:cubicBezTo>
                <a:cubicBezTo>
                  <a:pt x="6546304" y="6894093"/>
                  <a:pt x="6225775" y="6860762"/>
                  <a:pt x="5822122" y="6893639"/>
                </a:cubicBezTo>
                <a:cubicBezTo>
                  <a:pt x="5418469" y="6926516"/>
                  <a:pt x="5327721" y="6892427"/>
                  <a:pt x="4884604" y="6893639"/>
                </a:cubicBezTo>
                <a:cubicBezTo>
                  <a:pt x="4441487" y="6894851"/>
                  <a:pt x="4291010" y="6911136"/>
                  <a:pt x="4076164" y="6893639"/>
                </a:cubicBezTo>
                <a:cubicBezTo>
                  <a:pt x="3861318" y="6876142"/>
                  <a:pt x="3888733" y="6907996"/>
                  <a:pt x="3784039" y="6893639"/>
                </a:cubicBezTo>
                <a:cubicBezTo>
                  <a:pt x="3679346" y="6879282"/>
                  <a:pt x="3619935" y="6887055"/>
                  <a:pt x="3491914" y="6893639"/>
                </a:cubicBezTo>
                <a:cubicBezTo>
                  <a:pt x="3363893" y="6900223"/>
                  <a:pt x="3249657" y="6876445"/>
                  <a:pt x="3070711" y="6893639"/>
                </a:cubicBezTo>
                <a:cubicBezTo>
                  <a:pt x="2891765" y="6910833"/>
                  <a:pt x="2677890" y="6911125"/>
                  <a:pt x="2391350" y="6893639"/>
                </a:cubicBezTo>
                <a:cubicBezTo>
                  <a:pt x="2104810" y="6876153"/>
                  <a:pt x="2107438" y="6873267"/>
                  <a:pt x="1970146" y="6893639"/>
                </a:cubicBezTo>
                <a:cubicBezTo>
                  <a:pt x="1832854" y="6914011"/>
                  <a:pt x="1750923" y="6890881"/>
                  <a:pt x="1548942" y="6893639"/>
                </a:cubicBezTo>
                <a:cubicBezTo>
                  <a:pt x="1346961" y="6896397"/>
                  <a:pt x="880871" y="6900492"/>
                  <a:pt x="611425" y="6893639"/>
                </a:cubicBezTo>
                <a:cubicBezTo>
                  <a:pt x="341979" y="6886786"/>
                  <a:pt x="138701" y="6918394"/>
                  <a:pt x="0" y="6893639"/>
                </a:cubicBezTo>
                <a:cubicBezTo>
                  <a:pt x="30068" y="6519320"/>
                  <a:pt x="14336" y="6297341"/>
                  <a:pt x="0" y="6135339"/>
                </a:cubicBezTo>
                <a:cubicBezTo>
                  <a:pt x="-14336" y="5973337"/>
                  <a:pt x="-17767" y="5615818"/>
                  <a:pt x="0" y="5308102"/>
                </a:cubicBezTo>
                <a:cubicBezTo>
                  <a:pt x="17767" y="5000386"/>
                  <a:pt x="15538" y="4950961"/>
                  <a:pt x="0" y="4618738"/>
                </a:cubicBezTo>
                <a:cubicBezTo>
                  <a:pt x="-15538" y="4286515"/>
                  <a:pt x="-21082" y="4166362"/>
                  <a:pt x="0" y="3998311"/>
                </a:cubicBezTo>
                <a:cubicBezTo>
                  <a:pt x="21082" y="3830260"/>
                  <a:pt x="26728" y="3414315"/>
                  <a:pt x="0" y="3240010"/>
                </a:cubicBezTo>
                <a:cubicBezTo>
                  <a:pt x="-26728" y="3065705"/>
                  <a:pt x="-16686" y="2895517"/>
                  <a:pt x="0" y="2619583"/>
                </a:cubicBezTo>
                <a:cubicBezTo>
                  <a:pt x="16686" y="2343649"/>
                  <a:pt x="-33168" y="2273215"/>
                  <a:pt x="0" y="1930219"/>
                </a:cubicBezTo>
                <a:cubicBezTo>
                  <a:pt x="33168" y="1587223"/>
                  <a:pt x="17836" y="1486638"/>
                  <a:pt x="0" y="1309791"/>
                </a:cubicBezTo>
                <a:cubicBezTo>
                  <a:pt x="-17836" y="1132944"/>
                  <a:pt x="4861" y="927813"/>
                  <a:pt x="0" y="827237"/>
                </a:cubicBezTo>
                <a:cubicBezTo>
                  <a:pt x="-4861" y="726661"/>
                  <a:pt x="25520" y="166150"/>
                  <a:pt x="0" y="0"/>
                </a:cubicBezTo>
                <a:close/>
              </a:path>
              <a:path w="12907854" h="6893639" stroke="0" extrusionOk="0">
                <a:moveTo>
                  <a:pt x="0" y="0"/>
                </a:moveTo>
                <a:cubicBezTo>
                  <a:pt x="204022" y="-19128"/>
                  <a:pt x="269658" y="8"/>
                  <a:pt x="421204" y="0"/>
                </a:cubicBezTo>
                <a:cubicBezTo>
                  <a:pt x="572750" y="-8"/>
                  <a:pt x="789857" y="-22688"/>
                  <a:pt x="1100564" y="0"/>
                </a:cubicBezTo>
                <a:cubicBezTo>
                  <a:pt x="1411271" y="22688"/>
                  <a:pt x="1548765" y="33035"/>
                  <a:pt x="1779925" y="0"/>
                </a:cubicBezTo>
                <a:cubicBezTo>
                  <a:pt x="2011085" y="-33035"/>
                  <a:pt x="2509274" y="-1732"/>
                  <a:pt x="2717443" y="0"/>
                </a:cubicBezTo>
                <a:cubicBezTo>
                  <a:pt x="2925612" y="1732"/>
                  <a:pt x="3033969" y="15901"/>
                  <a:pt x="3138647" y="0"/>
                </a:cubicBezTo>
                <a:cubicBezTo>
                  <a:pt x="3243325" y="-15901"/>
                  <a:pt x="3319272" y="-13174"/>
                  <a:pt x="3430772" y="0"/>
                </a:cubicBezTo>
                <a:cubicBezTo>
                  <a:pt x="3542273" y="13174"/>
                  <a:pt x="3725134" y="6753"/>
                  <a:pt x="3981054" y="0"/>
                </a:cubicBezTo>
                <a:cubicBezTo>
                  <a:pt x="4236974" y="-6753"/>
                  <a:pt x="4512999" y="-24844"/>
                  <a:pt x="4789493" y="0"/>
                </a:cubicBezTo>
                <a:cubicBezTo>
                  <a:pt x="5065987" y="24844"/>
                  <a:pt x="5274581" y="3406"/>
                  <a:pt x="5727011" y="0"/>
                </a:cubicBezTo>
                <a:cubicBezTo>
                  <a:pt x="6179441" y="-3406"/>
                  <a:pt x="5956434" y="-5484"/>
                  <a:pt x="6019136" y="0"/>
                </a:cubicBezTo>
                <a:cubicBezTo>
                  <a:pt x="6081838" y="5484"/>
                  <a:pt x="6477989" y="19284"/>
                  <a:pt x="6827575" y="0"/>
                </a:cubicBezTo>
                <a:cubicBezTo>
                  <a:pt x="7177161" y="-19284"/>
                  <a:pt x="7215279" y="-12847"/>
                  <a:pt x="7377858" y="0"/>
                </a:cubicBezTo>
                <a:cubicBezTo>
                  <a:pt x="7540437" y="12847"/>
                  <a:pt x="7816256" y="-26646"/>
                  <a:pt x="8186297" y="0"/>
                </a:cubicBezTo>
                <a:cubicBezTo>
                  <a:pt x="8556338" y="26646"/>
                  <a:pt x="8380556" y="-13381"/>
                  <a:pt x="8478422" y="0"/>
                </a:cubicBezTo>
                <a:cubicBezTo>
                  <a:pt x="8576288" y="13381"/>
                  <a:pt x="8953583" y="-22305"/>
                  <a:pt x="9157783" y="0"/>
                </a:cubicBezTo>
                <a:cubicBezTo>
                  <a:pt x="9361983" y="22305"/>
                  <a:pt x="9548186" y="25574"/>
                  <a:pt x="9708065" y="0"/>
                </a:cubicBezTo>
                <a:cubicBezTo>
                  <a:pt x="9867944" y="-25574"/>
                  <a:pt x="9992958" y="-14099"/>
                  <a:pt x="10129269" y="0"/>
                </a:cubicBezTo>
                <a:cubicBezTo>
                  <a:pt x="10265580" y="14099"/>
                  <a:pt x="10434902" y="16936"/>
                  <a:pt x="10679551" y="0"/>
                </a:cubicBezTo>
                <a:cubicBezTo>
                  <a:pt x="10924200" y="-16936"/>
                  <a:pt x="11169329" y="-31797"/>
                  <a:pt x="11358912" y="0"/>
                </a:cubicBezTo>
                <a:cubicBezTo>
                  <a:pt x="11548495" y="31797"/>
                  <a:pt x="11567949" y="709"/>
                  <a:pt x="11651037" y="0"/>
                </a:cubicBezTo>
                <a:cubicBezTo>
                  <a:pt x="11734125" y="-709"/>
                  <a:pt x="12636115" y="-7306"/>
                  <a:pt x="12907854" y="0"/>
                </a:cubicBezTo>
                <a:cubicBezTo>
                  <a:pt x="12912835" y="298912"/>
                  <a:pt x="12936263" y="423798"/>
                  <a:pt x="12907854" y="620428"/>
                </a:cubicBezTo>
                <a:cubicBezTo>
                  <a:pt x="12879445" y="817058"/>
                  <a:pt x="12900302" y="957481"/>
                  <a:pt x="12907854" y="1171919"/>
                </a:cubicBezTo>
                <a:cubicBezTo>
                  <a:pt x="12915406" y="1386357"/>
                  <a:pt x="12916367" y="1590296"/>
                  <a:pt x="12907854" y="1723410"/>
                </a:cubicBezTo>
                <a:cubicBezTo>
                  <a:pt x="12899341" y="1856524"/>
                  <a:pt x="12880287" y="2185047"/>
                  <a:pt x="12907854" y="2412774"/>
                </a:cubicBezTo>
                <a:cubicBezTo>
                  <a:pt x="12935421" y="2640501"/>
                  <a:pt x="12931962" y="2899900"/>
                  <a:pt x="12907854" y="3033201"/>
                </a:cubicBezTo>
                <a:cubicBezTo>
                  <a:pt x="12883746" y="3166502"/>
                  <a:pt x="12921384" y="3510563"/>
                  <a:pt x="12907854" y="3653629"/>
                </a:cubicBezTo>
                <a:cubicBezTo>
                  <a:pt x="12894324" y="3796695"/>
                  <a:pt x="12887244" y="4136976"/>
                  <a:pt x="12907854" y="4411929"/>
                </a:cubicBezTo>
                <a:cubicBezTo>
                  <a:pt x="12928464" y="4686882"/>
                  <a:pt x="12936041" y="4913903"/>
                  <a:pt x="12907854" y="5101293"/>
                </a:cubicBezTo>
                <a:cubicBezTo>
                  <a:pt x="12879667" y="5288683"/>
                  <a:pt x="12934096" y="5667440"/>
                  <a:pt x="12907854" y="5859593"/>
                </a:cubicBezTo>
                <a:cubicBezTo>
                  <a:pt x="12881612" y="6051746"/>
                  <a:pt x="12878295" y="6676525"/>
                  <a:pt x="12907854" y="6893639"/>
                </a:cubicBezTo>
                <a:cubicBezTo>
                  <a:pt x="12641384" y="6911874"/>
                  <a:pt x="12264629" y="6893271"/>
                  <a:pt x="12099415" y="6893639"/>
                </a:cubicBezTo>
                <a:cubicBezTo>
                  <a:pt x="11934201" y="6894007"/>
                  <a:pt x="11952605" y="6906093"/>
                  <a:pt x="11807290" y="6893639"/>
                </a:cubicBezTo>
                <a:cubicBezTo>
                  <a:pt x="11661975" y="6881185"/>
                  <a:pt x="11405487" y="6909780"/>
                  <a:pt x="11127929" y="6893639"/>
                </a:cubicBezTo>
                <a:cubicBezTo>
                  <a:pt x="10850371" y="6877498"/>
                  <a:pt x="10693059" y="6891350"/>
                  <a:pt x="10448568" y="6893639"/>
                </a:cubicBezTo>
                <a:cubicBezTo>
                  <a:pt x="10204077" y="6895928"/>
                  <a:pt x="10233496" y="6881477"/>
                  <a:pt x="10156443" y="6893639"/>
                </a:cubicBezTo>
                <a:cubicBezTo>
                  <a:pt x="10079391" y="6905801"/>
                  <a:pt x="9534820" y="6917822"/>
                  <a:pt x="9348004" y="6893639"/>
                </a:cubicBezTo>
                <a:cubicBezTo>
                  <a:pt x="9161188" y="6869456"/>
                  <a:pt x="8968886" y="6906601"/>
                  <a:pt x="8668643" y="6893639"/>
                </a:cubicBezTo>
                <a:cubicBezTo>
                  <a:pt x="8368400" y="6880677"/>
                  <a:pt x="8153370" y="6873220"/>
                  <a:pt x="7860204" y="6893639"/>
                </a:cubicBezTo>
                <a:cubicBezTo>
                  <a:pt x="7567038" y="6914058"/>
                  <a:pt x="7166896" y="6898728"/>
                  <a:pt x="6922686" y="6893639"/>
                </a:cubicBezTo>
                <a:cubicBezTo>
                  <a:pt x="6678476" y="6888550"/>
                  <a:pt x="6480311" y="6869546"/>
                  <a:pt x="6243325" y="6893639"/>
                </a:cubicBezTo>
                <a:cubicBezTo>
                  <a:pt x="6006339" y="6917732"/>
                  <a:pt x="5679652" y="6895595"/>
                  <a:pt x="5305807" y="6893639"/>
                </a:cubicBezTo>
                <a:cubicBezTo>
                  <a:pt x="4931962" y="6891683"/>
                  <a:pt x="4682531" y="6899171"/>
                  <a:pt x="4497368" y="6893639"/>
                </a:cubicBezTo>
                <a:cubicBezTo>
                  <a:pt x="4312205" y="6888107"/>
                  <a:pt x="4208328" y="6889307"/>
                  <a:pt x="4076164" y="6893639"/>
                </a:cubicBezTo>
                <a:cubicBezTo>
                  <a:pt x="3944000" y="6897971"/>
                  <a:pt x="3607238" y="6870776"/>
                  <a:pt x="3267725" y="6893639"/>
                </a:cubicBezTo>
                <a:cubicBezTo>
                  <a:pt x="2928212" y="6916502"/>
                  <a:pt x="2796963" y="6934625"/>
                  <a:pt x="2330207" y="6893639"/>
                </a:cubicBezTo>
                <a:cubicBezTo>
                  <a:pt x="1863451" y="6852653"/>
                  <a:pt x="1688663" y="6859354"/>
                  <a:pt x="1392690" y="6893639"/>
                </a:cubicBezTo>
                <a:cubicBezTo>
                  <a:pt x="1096717" y="6927924"/>
                  <a:pt x="1164815" y="6880325"/>
                  <a:pt x="1100564" y="6893639"/>
                </a:cubicBezTo>
                <a:cubicBezTo>
                  <a:pt x="1036313" y="6906953"/>
                  <a:pt x="920513" y="6879241"/>
                  <a:pt x="808439" y="6893639"/>
                </a:cubicBezTo>
                <a:cubicBezTo>
                  <a:pt x="696365" y="6908037"/>
                  <a:pt x="167724" y="6912442"/>
                  <a:pt x="0" y="6893639"/>
                </a:cubicBezTo>
                <a:cubicBezTo>
                  <a:pt x="-137" y="6779939"/>
                  <a:pt x="-4223" y="6470346"/>
                  <a:pt x="0" y="6342148"/>
                </a:cubicBezTo>
                <a:cubicBezTo>
                  <a:pt x="4223" y="6213950"/>
                  <a:pt x="33261" y="5706136"/>
                  <a:pt x="0" y="5514911"/>
                </a:cubicBezTo>
                <a:cubicBezTo>
                  <a:pt x="-33261" y="5323686"/>
                  <a:pt x="-11737" y="5019256"/>
                  <a:pt x="0" y="4687675"/>
                </a:cubicBezTo>
                <a:cubicBezTo>
                  <a:pt x="11737" y="4356094"/>
                  <a:pt x="26688" y="4370724"/>
                  <a:pt x="0" y="4136183"/>
                </a:cubicBezTo>
                <a:cubicBezTo>
                  <a:pt x="-26688" y="3901642"/>
                  <a:pt x="30093" y="3730055"/>
                  <a:pt x="0" y="3446820"/>
                </a:cubicBezTo>
                <a:cubicBezTo>
                  <a:pt x="-30093" y="3163585"/>
                  <a:pt x="-35728" y="2821570"/>
                  <a:pt x="0" y="2619583"/>
                </a:cubicBezTo>
                <a:cubicBezTo>
                  <a:pt x="35728" y="2417596"/>
                  <a:pt x="12767" y="2270025"/>
                  <a:pt x="0" y="2068092"/>
                </a:cubicBezTo>
                <a:cubicBezTo>
                  <a:pt x="-12767" y="1866159"/>
                  <a:pt x="-20854" y="1626116"/>
                  <a:pt x="0" y="1378728"/>
                </a:cubicBezTo>
                <a:cubicBezTo>
                  <a:pt x="20854" y="1131340"/>
                  <a:pt x="-17165" y="928094"/>
                  <a:pt x="0" y="689364"/>
                </a:cubicBezTo>
                <a:cubicBezTo>
                  <a:pt x="17165" y="450634"/>
                  <a:pt x="9603" y="279741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3" y="-13066"/>
            <a:ext cx="12779779" cy="6893640"/>
          </a:xfrm>
          <a:custGeom>
            <a:avLst/>
            <a:gdLst>
              <a:gd name="connsiteX0" fmla="*/ 0 w 12779779"/>
              <a:gd name="connsiteY0" fmla="*/ 0 h 6893640"/>
              <a:gd name="connsiteX1" fmla="*/ 544822 w 12779779"/>
              <a:gd name="connsiteY1" fmla="*/ 0 h 6893640"/>
              <a:gd name="connsiteX2" fmla="*/ 1089644 w 12779779"/>
              <a:gd name="connsiteY2" fmla="*/ 0 h 6893640"/>
              <a:gd name="connsiteX3" fmla="*/ 2017860 w 12779779"/>
              <a:gd name="connsiteY3" fmla="*/ 0 h 6893640"/>
              <a:gd name="connsiteX4" fmla="*/ 2562682 w 12779779"/>
              <a:gd name="connsiteY4" fmla="*/ 0 h 6893640"/>
              <a:gd name="connsiteX5" fmla="*/ 3107504 w 12779779"/>
              <a:gd name="connsiteY5" fmla="*/ 0 h 6893640"/>
              <a:gd name="connsiteX6" fmla="*/ 3652326 w 12779779"/>
              <a:gd name="connsiteY6" fmla="*/ 0 h 6893640"/>
              <a:gd name="connsiteX7" fmla="*/ 4580542 w 12779779"/>
              <a:gd name="connsiteY7" fmla="*/ 0 h 6893640"/>
              <a:gd name="connsiteX8" fmla="*/ 4997566 w 12779779"/>
              <a:gd name="connsiteY8" fmla="*/ 0 h 6893640"/>
              <a:gd name="connsiteX9" fmla="*/ 5797984 w 12779779"/>
              <a:gd name="connsiteY9" fmla="*/ 0 h 6893640"/>
              <a:gd name="connsiteX10" fmla="*/ 6598402 w 12779779"/>
              <a:gd name="connsiteY10" fmla="*/ 0 h 6893640"/>
              <a:gd name="connsiteX11" fmla="*/ 7526617 w 12779779"/>
              <a:gd name="connsiteY11" fmla="*/ 0 h 6893640"/>
              <a:gd name="connsiteX12" fmla="*/ 7815844 w 12779779"/>
              <a:gd name="connsiteY12" fmla="*/ 0 h 6893640"/>
              <a:gd name="connsiteX13" fmla="*/ 8105070 w 12779779"/>
              <a:gd name="connsiteY13" fmla="*/ 0 h 6893640"/>
              <a:gd name="connsiteX14" fmla="*/ 8905488 w 12779779"/>
              <a:gd name="connsiteY14" fmla="*/ 0 h 6893640"/>
              <a:gd name="connsiteX15" fmla="*/ 9705906 w 12779779"/>
              <a:gd name="connsiteY15" fmla="*/ 0 h 6893640"/>
              <a:gd name="connsiteX16" fmla="*/ 10250728 w 12779779"/>
              <a:gd name="connsiteY16" fmla="*/ 0 h 6893640"/>
              <a:gd name="connsiteX17" fmla="*/ 10923348 w 12779779"/>
              <a:gd name="connsiteY17" fmla="*/ 0 h 6893640"/>
              <a:gd name="connsiteX18" fmla="*/ 11468170 w 12779779"/>
              <a:gd name="connsiteY18" fmla="*/ 0 h 6893640"/>
              <a:gd name="connsiteX19" fmla="*/ 12779779 w 12779779"/>
              <a:gd name="connsiteY19" fmla="*/ 0 h 6893640"/>
              <a:gd name="connsiteX20" fmla="*/ 12779779 w 12779779"/>
              <a:gd name="connsiteY20" fmla="*/ 827237 h 6893640"/>
              <a:gd name="connsiteX21" fmla="*/ 12779779 w 12779779"/>
              <a:gd name="connsiteY21" fmla="*/ 1516601 h 6893640"/>
              <a:gd name="connsiteX22" fmla="*/ 12779779 w 12779779"/>
              <a:gd name="connsiteY22" fmla="*/ 2137028 h 6893640"/>
              <a:gd name="connsiteX23" fmla="*/ 12779779 w 12779779"/>
              <a:gd name="connsiteY23" fmla="*/ 2757456 h 6893640"/>
              <a:gd name="connsiteX24" fmla="*/ 12779779 w 12779779"/>
              <a:gd name="connsiteY24" fmla="*/ 3515756 h 6893640"/>
              <a:gd name="connsiteX25" fmla="*/ 12779779 w 12779779"/>
              <a:gd name="connsiteY25" fmla="*/ 4274057 h 6893640"/>
              <a:gd name="connsiteX26" fmla="*/ 12779779 w 12779779"/>
              <a:gd name="connsiteY26" fmla="*/ 4756612 h 6893640"/>
              <a:gd name="connsiteX27" fmla="*/ 12779779 w 12779779"/>
              <a:gd name="connsiteY27" fmla="*/ 5514912 h 6893640"/>
              <a:gd name="connsiteX28" fmla="*/ 12779779 w 12779779"/>
              <a:gd name="connsiteY28" fmla="*/ 5997467 h 6893640"/>
              <a:gd name="connsiteX29" fmla="*/ 12779779 w 12779779"/>
              <a:gd name="connsiteY29" fmla="*/ 6893640 h 6893640"/>
              <a:gd name="connsiteX30" fmla="*/ 11979361 w 12779779"/>
              <a:gd name="connsiteY30" fmla="*/ 6893640 h 6893640"/>
              <a:gd name="connsiteX31" fmla="*/ 11562337 w 12779779"/>
              <a:gd name="connsiteY31" fmla="*/ 6893640 h 6893640"/>
              <a:gd name="connsiteX32" fmla="*/ 10889717 w 12779779"/>
              <a:gd name="connsiteY32" fmla="*/ 6893640 h 6893640"/>
              <a:gd name="connsiteX33" fmla="*/ 10089299 w 12779779"/>
              <a:gd name="connsiteY33" fmla="*/ 6893640 h 6893640"/>
              <a:gd name="connsiteX34" fmla="*/ 9800073 w 12779779"/>
              <a:gd name="connsiteY34" fmla="*/ 6893640 h 6893640"/>
              <a:gd name="connsiteX35" fmla="*/ 9255250 w 12779779"/>
              <a:gd name="connsiteY35" fmla="*/ 6893640 h 6893640"/>
              <a:gd name="connsiteX36" fmla="*/ 8454833 w 12779779"/>
              <a:gd name="connsiteY36" fmla="*/ 6893640 h 6893640"/>
              <a:gd name="connsiteX37" fmla="*/ 8037808 w 12779779"/>
              <a:gd name="connsiteY37" fmla="*/ 6893640 h 6893640"/>
              <a:gd name="connsiteX38" fmla="*/ 7748582 w 12779779"/>
              <a:gd name="connsiteY38" fmla="*/ 6893640 h 6893640"/>
              <a:gd name="connsiteX39" fmla="*/ 7331557 w 12779779"/>
              <a:gd name="connsiteY39" fmla="*/ 6893640 h 6893640"/>
              <a:gd name="connsiteX40" fmla="*/ 6658937 w 12779779"/>
              <a:gd name="connsiteY40" fmla="*/ 6893640 h 6893640"/>
              <a:gd name="connsiteX41" fmla="*/ 5858520 w 12779779"/>
              <a:gd name="connsiteY41" fmla="*/ 6893640 h 6893640"/>
              <a:gd name="connsiteX42" fmla="*/ 5313698 w 12779779"/>
              <a:gd name="connsiteY42" fmla="*/ 6893640 h 6893640"/>
              <a:gd name="connsiteX43" fmla="*/ 4896673 w 12779779"/>
              <a:gd name="connsiteY43" fmla="*/ 6893640 h 6893640"/>
              <a:gd name="connsiteX44" fmla="*/ 3968458 w 12779779"/>
              <a:gd name="connsiteY44" fmla="*/ 6893640 h 6893640"/>
              <a:gd name="connsiteX45" fmla="*/ 3295838 w 12779779"/>
              <a:gd name="connsiteY45" fmla="*/ 6893640 h 6893640"/>
              <a:gd name="connsiteX46" fmla="*/ 2878813 w 12779779"/>
              <a:gd name="connsiteY46" fmla="*/ 6893640 h 6893640"/>
              <a:gd name="connsiteX47" fmla="*/ 2078396 w 12779779"/>
              <a:gd name="connsiteY47" fmla="*/ 6893640 h 6893640"/>
              <a:gd name="connsiteX48" fmla="*/ 1661371 w 12779779"/>
              <a:gd name="connsiteY48" fmla="*/ 6893640 h 6893640"/>
              <a:gd name="connsiteX49" fmla="*/ 1244347 w 12779779"/>
              <a:gd name="connsiteY49" fmla="*/ 6893640 h 6893640"/>
              <a:gd name="connsiteX50" fmla="*/ 699525 w 12779779"/>
              <a:gd name="connsiteY50" fmla="*/ 6893640 h 6893640"/>
              <a:gd name="connsiteX51" fmla="*/ 0 w 12779779"/>
              <a:gd name="connsiteY51" fmla="*/ 6893640 h 6893640"/>
              <a:gd name="connsiteX52" fmla="*/ 0 w 12779779"/>
              <a:gd name="connsiteY52" fmla="*/ 6273212 h 6893640"/>
              <a:gd name="connsiteX53" fmla="*/ 0 w 12779779"/>
              <a:gd name="connsiteY53" fmla="*/ 5583848 h 6893640"/>
              <a:gd name="connsiteX54" fmla="*/ 0 w 12779779"/>
              <a:gd name="connsiteY54" fmla="*/ 5032357 h 6893640"/>
              <a:gd name="connsiteX55" fmla="*/ 0 w 12779779"/>
              <a:gd name="connsiteY55" fmla="*/ 4205120 h 6893640"/>
              <a:gd name="connsiteX56" fmla="*/ 0 w 12779779"/>
              <a:gd name="connsiteY56" fmla="*/ 3722566 h 6893640"/>
              <a:gd name="connsiteX57" fmla="*/ 0 w 12779779"/>
              <a:gd name="connsiteY57" fmla="*/ 3171074 h 6893640"/>
              <a:gd name="connsiteX58" fmla="*/ 0 w 12779779"/>
              <a:gd name="connsiteY58" fmla="*/ 2550647 h 6893640"/>
              <a:gd name="connsiteX59" fmla="*/ 0 w 12779779"/>
              <a:gd name="connsiteY59" fmla="*/ 1930219 h 6893640"/>
              <a:gd name="connsiteX60" fmla="*/ 0 w 12779779"/>
              <a:gd name="connsiteY60" fmla="*/ 1171919 h 6893640"/>
              <a:gd name="connsiteX61" fmla="*/ 0 w 12779779"/>
              <a:gd name="connsiteY61" fmla="*/ 689364 h 6893640"/>
              <a:gd name="connsiteX62" fmla="*/ 0 w 12779779"/>
              <a:gd name="connsiteY62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779779" h="6893640" fill="none" extrusionOk="0">
                <a:moveTo>
                  <a:pt x="0" y="0"/>
                </a:moveTo>
                <a:cubicBezTo>
                  <a:pt x="238764" y="14988"/>
                  <a:pt x="388849" y="5644"/>
                  <a:pt x="544822" y="0"/>
                </a:cubicBezTo>
                <a:cubicBezTo>
                  <a:pt x="700795" y="-5644"/>
                  <a:pt x="827821" y="-24666"/>
                  <a:pt x="1089644" y="0"/>
                </a:cubicBezTo>
                <a:cubicBezTo>
                  <a:pt x="1351467" y="24666"/>
                  <a:pt x="1815062" y="7681"/>
                  <a:pt x="2017860" y="0"/>
                </a:cubicBezTo>
                <a:cubicBezTo>
                  <a:pt x="2220658" y="-7681"/>
                  <a:pt x="2309282" y="27019"/>
                  <a:pt x="2562682" y="0"/>
                </a:cubicBezTo>
                <a:cubicBezTo>
                  <a:pt x="2816082" y="-27019"/>
                  <a:pt x="2894954" y="1843"/>
                  <a:pt x="3107504" y="0"/>
                </a:cubicBezTo>
                <a:cubicBezTo>
                  <a:pt x="3320054" y="-1843"/>
                  <a:pt x="3509166" y="-18201"/>
                  <a:pt x="3652326" y="0"/>
                </a:cubicBezTo>
                <a:cubicBezTo>
                  <a:pt x="3795486" y="18201"/>
                  <a:pt x="4230876" y="36904"/>
                  <a:pt x="4580542" y="0"/>
                </a:cubicBezTo>
                <a:cubicBezTo>
                  <a:pt x="4930208" y="-36904"/>
                  <a:pt x="4821360" y="-5563"/>
                  <a:pt x="4997566" y="0"/>
                </a:cubicBezTo>
                <a:cubicBezTo>
                  <a:pt x="5173772" y="5563"/>
                  <a:pt x="5574116" y="32940"/>
                  <a:pt x="5797984" y="0"/>
                </a:cubicBezTo>
                <a:cubicBezTo>
                  <a:pt x="6021852" y="-32940"/>
                  <a:pt x="6396189" y="29064"/>
                  <a:pt x="6598402" y="0"/>
                </a:cubicBezTo>
                <a:cubicBezTo>
                  <a:pt x="6800615" y="-29064"/>
                  <a:pt x="7096442" y="-1828"/>
                  <a:pt x="7526617" y="0"/>
                </a:cubicBezTo>
                <a:cubicBezTo>
                  <a:pt x="7956792" y="1828"/>
                  <a:pt x="7755636" y="14229"/>
                  <a:pt x="7815844" y="0"/>
                </a:cubicBezTo>
                <a:cubicBezTo>
                  <a:pt x="7876052" y="-14229"/>
                  <a:pt x="7962274" y="9686"/>
                  <a:pt x="8105070" y="0"/>
                </a:cubicBezTo>
                <a:cubicBezTo>
                  <a:pt x="8247866" y="-9686"/>
                  <a:pt x="8513221" y="22808"/>
                  <a:pt x="8905488" y="0"/>
                </a:cubicBezTo>
                <a:cubicBezTo>
                  <a:pt x="9297755" y="-22808"/>
                  <a:pt x="9327761" y="-22473"/>
                  <a:pt x="9705906" y="0"/>
                </a:cubicBezTo>
                <a:cubicBezTo>
                  <a:pt x="10084051" y="22473"/>
                  <a:pt x="10093954" y="26630"/>
                  <a:pt x="10250728" y="0"/>
                </a:cubicBezTo>
                <a:cubicBezTo>
                  <a:pt x="10407502" y="-26630"/>
                  <a:pt x="10617692" y="-3399"/>
                  <a:pt x="10923348" y="0"/>
                </a:cubicBezTo>
                <a:cubicBezTo>
                  <a:pt x="11229004" y="3399"/>
                  <a:pt x="11327427" y="-13723"/>
                  <a:pt x="11468170" y="0"/>
                </a:cubicBezTo>
                <a:cubicBezTo>
                  <a:pt x="11608913" y="13723"/>
                  <a:pt x="12377650" y="-26738"/>
                  <a:pt x="12779779" y="0"/>
                </a:cubicBezTo>
                <a:cubicBezTo>
                  <a:pt x="12801179" y="391618"/>
                  <a:pt x="12792010" y="443449"/>
                  <a:pt x="12779779" y="827237"/>
                </a:cubicBezTo>
                <a:cubicBezTo>
                  <a:pt x="12767548" y="1211025"/>
                  <a:pt x="12803594" y="1308975"/>
                  <a:pt x="12779779" y="1516601"/>
                </a:cubicBezTo>
                <a:cubicBezTo>
                  <a:pt x="12755964" y="1724227"/>
                  <a:pt x="12758134" y="1831687"/>
                  <a:pt x="12779779" y="2137028"/>
                </a:cubicBezTo>
                <a:cubicBezTo>
                  <a:pt x="12801424" y="2442369"/>
                  <a:pt x="12757263" y="2491674"/>
                  <a:pt x="12779779" y="2757456"/>
                </a:cubicBezTo>
                <a:cubicBezTo>
                  <a:pt x="12802295" y="3023238"/>
                  <a:pt x="12801464" y="3265071"/>
                  <a:pt x="12779779" y="3515756"/>
                </a:cubicBezTo>
                <a:cubicBezTo>
                  <a:pt x="12758094" y="3766441"/>
                  <a:pt x="12747720" y="4079857"/>
                  <a:pt x="12779779" y="4274057"/>
                </a:cubicBezTo>
                <a:cubicBezTo>
                  <a:pt x="12811838" y="4468257"/>
                  <a:pt x="12783835" y="4515484"/>
                  <a:pt x="12779779" y="4756612"/>
                </a:cubicBezTo>
                <a:cubicBezTo>
                  <a:pt x="12775723" y="4997740"/>
                  <a:pt x="12744628" y="5153995"/>
                  <a:pt x="12779779" y="5514912"/>
                </a:cubicBezTo>
                <a:cubicBezTo>
                  <a:pt x="12814930" y="5875829"/>
                  <a:pt x="12756327" y="5889958"/>
                  <a:pt x="12779779" y="5997467"/>
                </a:cubicBezTo>
                <a:cubicBezTo>
                  <a:pt x="12803231" y="6104976"/>
                  <a:pt x="12816793" y="6658920"/>
                  <a:pt x="12779779" y="6893640"/>
                </a:cubicBezTo>
                <a:cubicBezTo>
                  <a:pt x="12516927" y="6930517"/>
                  <a:pt x="12278042" y="6873547"/>
                  <a:pt x="11979361" y="6893640"/>
                </a:cubicBezTo>
                <a:cubicBezTo>
                  <a:pt x="11680680" y="6913733"/>
                  <a:pt x="11661704" y="6894870"/>
                  <a:pt x="11562337" y="6893640"/>
                </a:cubicBezTo>
                <a:cubicBezTo>
                  <a:pt x="11462970" y="6892410"/>
                  <a:pt x="11174383" y="6926630"/>
                  <a:pt x="10889717" y="6893640"/>
                </a:cubicBezTo>
                <a:cubicBezTo>
                  <a:pt x="10605051" y="6860650"/>
                  <a:pt x="10436064" y="6855788"/>
                  <a:pt x="10089299" y="6893640"/>
                </a:cubicBezTo>
                <a:cubicBezTo>
                  <a:pt x="9742534" y="6931492"/>
                  <a:pt x="9931277" y="6894911"/>
                  <a:pt x="9800073" y="6893640"/>
                </a:cubicBezTo>
                <a:cubicBezTo>
                  <a:pt x="9668869" y="6892369"/>
                  <a:pt x="9511636" y="6901071"/>
                  <a:pt x="9255250" y="6893640"/>
                </a:cubicBezTo>
                <a:cubicBezTo>
                  <a:pt x="8998864" y="6886209"/>
                  <a:pt x="8620532" y="6890531"/>
                  <a:pt x="8454833" y="6893640"/>
                </a:cubicBezTo>
                <a:cubicBezTo>
                  <a:pt x="8289134" y="6896749"/>
                  <a:pt x="8218096" y="6879765"/>
                  <a:pt x="8037808" y="6893640"/>
                </a:cubicBezTo>
                <a:cubicBezTo>
                  <a:pt x="7857520" y="6907515"/>
                  <a:pt x="7842431" y="6895478"/>
                  <a:pt x="7748582" y="6893640"/>
                </a:cubicBezTo>
                <a:cubicBezTo>
                  <a:pt x="7654733" y="6891802"/>
                  <a:pt x="7416580" y="6910834"/>
                  <a:pt x="7331557" y="6893640"/>
                </a:cubicBezTo>
                <a:cubicBezTo>
                  <a:pt x="7246534" y="6876446"/>
                  <a:pt x="6981717" y="6881021"/>
                  <a:pt x="6658937" y="6893640"/>
                </a:cubicBezTo>
                <a:cubicBezTo>
                  <a:pt x="6336157" y="6906259"/>
                  <a:pt x="6138702" y="6862591"/>
                  <a:pt x="5858520" y="6893640"/>
                </a:cubicBezTo>
                <a:cubicBezTo>
                  <a:pt x="5578338" y="6924689"/>
                  <a:pt x="5492501" y="6904114"/>
                  <a:pt x="5313698" y="6893640"/>
                </a:cubicBezTo>
                <a:cubicBezTo>
                  <a:pt x="5134895" y="6883166"/>
                  <a:pt x="5064905" y="6902038"/>
                  <a:pt x="4896673" y="6893640"/>
                </a:cubicBezTo>
                <a:cubicBezTo>
                  <a:pt x="4728441" y="6885242"/>
                  <a:pt x="4269965" y="6888331"/>
                  <a:pt x="3968458" y="6893640"/>
                </a:cubicBezTo>
                <a:cubicBezTo>
                  <a:pt x="3666951" y="6898949"/>
                  <a:pt x="3456113" y="6922802"/>
                  <a:pt x="3295838" y="6893640"/>
                </a:cubicBezTo>
                <a:cubicBezTo>
                  <a:pt x="3135563" y="6864478"/>
                  <a:pt x="3028994" y="6886560"/>
                  <a:pt x="2878813" y="6893640"/>
                </a:cubicBezTo>
                <a:cubicBezTo>
                  <a:pt x="2728633" y="6900720"/>
                  <a:pt x="2450737" y="6896155"/>
                  <a:pt x="2078396" y="6893640"/>
                </a:cubicBezTo>
                <a:cubicBezTo>
                  <a:pt x="1706055" y="6891125"/>
                  <a:pt x="1787951" y="6906969"/>
                  <a:pt x="1661371" y="6893640"/>
                </a:cubicBezTo>
                <a:cubicBezTo>
                  <a:pt x="1534791" y="6880311"/>
                  <a:pt x="1349096" y="6896313"/>
                  <a:pt x="1244347" y="6893640"/>
                </a:cubicBezTo>
                <a:cubicBezTo>
                  <a:pt x="1139598" y="6890967"/>
                  <a:pt x="811882" y="6915077"/>
                  <a:pt x="699525" y="6893640"/>
                </a:cubicBezTo>
                <a:cubicBezTo>
                  <a:pt x="587168" y="6872203"/>
                  <a:pt x="313504" y="6914195"/>
                  <a:pt x="0" y="6893640"/>
                </a:cubicBezTo>
                <a:cubicBezTo>
                  <a:pt x="15356" y="6655069"/>
                  <a:pt x="-25476" y="6442381"/>
                  <a:pt x="0" y="6273212"/>
                </a:cubicBezTo>
                <a:cubicBezTo>
                  <a:pt x="25476" y="6104043"/>
                  <a:pt x="7677" y="5845793"/>
                  <a:pt x="0" y="5583848"/>
                </a:cubicBezTo>
                <a:cubicBezTo>
                  <a:pt x="-7677" y="5321903"/>
                  <a:pt x="14338" y="5212387"/>
                  <a:pt x="0" y="5032357"/>
                </a:cubicBezTo>
                <a:cubicBezTo>
                  <a:pt x="-14338" y="4852327"/>
                  <a:pt x="34425" y="4568874"/>
                  <a:pt x="0" y="4205120"/>
                </a:cubicBezTo>
                <a:cubicBezTo>
                  <a:pt x="-34425" y="3841366"/>
                  <a:pt x="-6931" y="3912979"/>
                  <a:pt x="0" y="3722566"/>
                </a:cubicBezTo>
                <a:cubicBezTo>
                  <a:pt x="6931" y="3532153"/>
                  <a:pt x="-7429" y="3381519"/>
                  <a:pt x="0" y="3171074"/>
                </a:cubicBezTo>
                <a:cubicBezTo>
                  <a:pt x="7429" y="2960629"/>
                  <a:pt x="-18265" y="2739291"/>
                  <a:pt x="0" y="2550647"/>
                </a:cubicBezTo>
                <a:cubicBezTo>
                  <a:pt x="18265" y="2362003"/>
                  <a:pt x="-3097" y="2140815"/>
                  <a:pt x="0" y="1930219"/>
                </a:cubicBezTo>
                <a:cubicBezTo>
                  <a:pt x="3097" y="1719623"/>
                  <a:pt x="36021" y="1331597"/>
                  <a:pt x="0" y="1171919"/>
                </a:cubicBezTo>
                <a:cubicBezTo>
                  <a:pt x="-36021" y="1012241"/>
                  <a:pt x="13968" y="830755"/>
                  <a:pt x="0" y="689364"/>
                </a:cubicBezTo>
                <a:cubicBezTo>
                  <a:pt x="-13968" y="547974"/>
                  <a:pt x="10392" y="180112"/>
                  <a:pt x="0" y="0"/>
                </a:cubicBezTo>
                <a:close/>
              </a:path>
              <a:path w="12779779" h="6893640" stroke="0" extrusionOk="0">
                <a:moveTo>
                  <a:pt x="0" y="0"/>
                </a:moveTo>
                <a:cubicBezTo>
                  <a:pt x="267411" y="34172"/>
                  <a:pt x="523334" y="-11505"/>
                  <a:pt x="800418" y="0"/>
                </a:cubicBezTo>
                <a:cubicBezTo>
                  <a:pt x="1077502" y="11505"/>
                  <a:pt x="1406571" y="-12903"/>
                  <a:pt x="1600835" y="0"/>
                </a:cubicBezTo>
                <a:cubicBezTo>
                  <a:pt x="1795099" y="12903"/>
                  <a:pt x="2027573" y="-19249"/>
                  <a:pt x="2401253" y="0"/>
                </a:cubicBezTo>
                <a:cubicBezTo>
                  <a:pt x="2774933" y="19249"/>
                  <a:pt x="2920939" y="31337"/>
                  <a:pt x="3073873" y="0"/>
                </a:cubicBezTo>
                <a:cubicBezTo>
                  <a:pt x="3226807" y="-31337"/>
                  <a:pt x="3331404" y="-8805"/>
                  <a:pt x="3490898" y="0"/>
                </a:cubicBezTo>
                <a:cubicBezTo>
                  <a:pt x="3650392" y="8805"/>
                  <a:pt x="3703429" y="-4667"/>
                  <a:pt x="3907922" y="0"/>
                </a:cubicBezTo>
                <a:cubicBezTo>
                  <a:pt x="4112415" y="4667"/>
                  <a:pt x="4395574" y="-33148"/>
                  <a:pt x="4580542" y="0"/>
                </a:cubicBezTo>
                <a:cubicBezTo>
                  <a:pt x="4765510" y="33148"/>
                  <a:pt x="4869090" y="10006"/>
                  <a:pt x="4997566" y="0"/>
                </a:cubicBezTo>
                <a:cubicBezTo>
                  <a:pt x="5126042" y="-10006"/>
                  <a:pt x="5143304" y="3076"/>
                  <a:pt x="5286793" y="0"/>
                </a:cubicBezTo>
                <a:cubicBezTo>
                  <a:pt x="5430282" y="-3076"/>
                  <a:pt x="5874695" y="18843"/>
                  <a:pt x="6087211" y="0"/>
                </a:cubicBezTo>
                <a:cubicBezTo>
                  <a:pt x="6299727" y="-18843"/>
                  <a:pt x="6589211" y="28816"/>
                  <a:pt x="6759830" y="0"/>
                </a:cubicBezTo>
                <a:cubicBezTo>
                  <a:pt x="6930449" y="-28816"/>
                  <a:pt x="7308821" y="33873"/>
                  <a:pt x="7560248" y="0"/>
                </a:cubicBezTo>
                <a:cubicBezTo>
                  <a:pt x="7811675" y="-33873"/>
                  <a:pt x="7773722" y="4618"/>
                  <a:pt x="7977273" y="0"/>
                </a:cubicBezTo>
                <a:cubicBezTo>
                  <a:pt x="8180825" y="-4618"/>
                  <a:pt x="8186509" y="-7250"/>
                  <a:pt x="8394297" y="0"/>
                </a:cubicBezTo>
                <a:cubicBezTo>
                  <a:pt x="8602085" y="7250"/>
                  <a:pt x="8688767" y="-4064"/>
                  <a:pt x="8939119" y="0"/>
                </a:cubicBezTo>
                <a:cubicBezTo>
                  <a:pt x="9189471" y="4064"/>
                  <a:pt x="9177269" y="-20614"/>
                  <a:pt x="9356143" y="0"/>
                </a:cubicBezTo>
                <a:cubicBezTo>
                  <a:pt x="9535017" y="20614"/>
                  <a:pt x="9672722" y="-9862"/>
                  <a:pt x="9900966" y="0"/>
                </a:cubicBezTo>
                <a:cubicBezTo>
                  <a:pt x="10129210" y="9862"/>
                  <a:pt x="10326740" y="18214"/>
                  <a:pt x="10445788" y="0"/>
                </a:cubicBezTo>
                <a:cubicBezTo>
                  <a:pt x="10564836" y="-18214"/>
                  <a:pt x="10768842" y="18578"/>
                  <a:pt x="10990610" y="0"/>
                </a:cubicBezTo>
                <a:cubicBezTo>
                  <a:pt x="11212378" y="-18578"/>
                  <a:pt x="11345592" y="22439"/>
                  <a:pt x="11535432" y="0"/>
                </a:cubicBezTo>
                <a:cubicBezTo>
                  <a:pt x="11725272" y="-22439"/>
                  <a:pt x="11760490" y="-10346"/>
                  <a:pt x="11824659" y="0"/>
                </a:cubicBezTo>
                <a:cubicBezTo>
                  <a:pt x="11888828" y="10346"/>
                  <a:pt x="12003594" y="13741"/>
                  <a:pt x="12113885" y="0"/>
                </a:cubicBezTo>
                <a:cubicBezTo>
                  <a:pt x="12224176" y="-13741"/>
                  <a:pt x="12574447" y="1631"/>
                  <a:pt x="12779779" y="0"/>
                </a:cubicBezTo>
                <a:cubicBezTo>
                  <a:pt x="12804478" y="337451"/>
                  <a:pt x="12795774" y="466110"/>
                  <a:pt x="12779779" y="689364"/>
                </a:cubicBezTo>
                <a:cubicBezTo>
                  <a:pt x="12763784" y="912618"/>
                  <a:pt x="12751556" y="1304121"/>
                  <a:pt x="12779779" y="1516601"/>
                </a:cubicBezTo>
                <a:cubicBezTo>
                  <a:pt x="12808002" y="1729081"/>
                  <a:pt x="12759679" y="1997916"/>
                  <a:pt x="12779779" y="2137028"/>
                </a:cubicBezTo>
                <a:cubicBezTo>
                  <a:pt x="12799879" y="2276140"/>
                  <a:pt x="12789237" y="2561220"/>
                  <a:pt x="12779779" y="2688520"/>
                </a:cubicBezTo>
                <a:cubicBezTo>
                  <a:pt x="12770321" y="2815820"/>
                  <a:pt x="12792236" y="3053129"/>
                  <a:pt x="12779779" y="3240011"/>
                </a:cubicBezTo>
                <a:cubicBezTo>
                  <a:pt x="12767322" y="3426893"/>
                  <a:pt x="12770761" y="3672402"/>
                  <a:pt x="12779779" y="4067248"/>
                </a:cubicBezTo>
                <a:cubicBezTo>
                  <a:pt x="12788797" y="4462094"/>
                  <a:pt x="12803443" y="4412301"/>
                  <a:pt x="12779779" y="4549802"/>
                </a:cubicBezTo>
                <a:cubicBezTo>
                  <a:pt x="12756115" y="4687303"/>
                  <a:pt x="12779720" y="4979523"/>
                  <a:pt x="12779779" y="5170230"/>
                </a:cubicBezTo>
                <a:cubicBezTo>
                  <a:pt x="12779838" y="5360937"/>
                  <a:pt x="12806682" y="5810023"/>
                  <a:pt x="12779779" y="5997467"/>
                </a:cubicBezTo>
                <a:cubicBezTo>
                  <a:pt x="12752876" y="6184911"/>
                  <a:pt x="12799336" y="6601180"/>
                  <a:pt x="12779779" y="6893640"/>
                </a:cubicBezTo>
                <a:cubicBezTo>
                  <a:pt x="12491382" y="6883412"/>
                  <a:pt x="12271492" y="6926120"/>
                  <a:pt x="12107159" y="6893640"/>
                </a:cubicBezTo>
                <a:cubicBezTo>
                  <a:pt x="11942826" y="6861160"/>
                  <a:pt x="11493961" y="6889242"/>
                  <a:pt x="11306741" y="6893640"/>
                </a:cubicBezTo>
                <a:cubicBezTo>
                  <a:pt x="11119521" y="6898038"/>
                  <a:pt x="10932534" y="6892401"/>
                  <a:pt x="10761919" y="6893640"/>
                </a:cubicBezTo>
                <a:cubicBezTo>
                  <a:pt x="10591304" y="6894879"/>
                  <a:pt x="10071354" y="6930367"/>
                  <a:pt x="9833704" y="6893640"/>
                </a:cubicBezTo>
                <a:cubicBezTo>
                  <a:pt x="9596054" y="6856913"/>
                  <a:pt x="9532271" y="6920104"/>
                  <a:pt x="9288881" y="6893640"/>
                </a:cubicBezTo>
                <a:cubicBezTo>
                  <a:pt x="9045491" y="6867176"/>
                  <a:pt x="8918181" y="6878813"/>
                  <a:pt x="8744059" y="6893640"/>
                </a:cubicBezTo>
                <a:cubicBezTo>
                  <a:pt x="8569937" y="6908467"/>
                  <a:pt x="8506715" y="6877544"/>
                  <a:pt x="8327035" y="6893640"/>
                </a:cubicBezTo>
                <a:cubicBezTo>
                  <a:pt x="8147355" y="6909736"/>
                  <a:pt x="7816710" y="6903301"/>
                  <a:pt x="7654415" y="6893640"/>
                </a:cubicBezTo>
                <a:cubicBezTo>
                  <a:pt x="7492120" y="6883979"/>
                  <a:pt x="7068513" y="6931126"/>
                  <a:pt x="6726199" y="6893640"/>
                </a:cubicBezTo>
                <a:cubicBezTo>
                  <a:pt x="6383885" y="6856154"/>
                  <a:pt x="6433678" y="6897790"/>
                  <a:pt x="6181377" y="6893640"/>
                </a:cubicBezTo>
                <a:cubicBezTo>
                  <a:pt x="5929076" y="6889490"/>
                  <a:pt x="5712822" y="6894514"/>
                  <a:pt x="5380960" y="6893640"/>
                </a:cubicBezTo>
                <a:cubicBezTo>
                  <a:pt x="5049098" y="6892766"/>
                  <a:pt x="5209575" y="6901299"/>
                  <a:pt x="5091733" y="6893640"/>
                </a:cubicBezTo>
                <a:cubicBezTo>
                  <a:pt x="4973891" y="6885981"/>
                  <a:pt x="4725033" y="6905055"/>
                  <a:pt x="4546911" y="6893640"/>
                </a:cubicBezTo>
                <a:cubicBezTo>
                  <a:pt x="4368789" y="6882225"/>
                  <a:pt x="4164371" y="6899191"/>
                  <a:pt x="4002089" y="6893640"/>
                </a:cubicBezTo>
                <a:cubicBezTo>
                  <a:pt x="3839807" y="6888089"/>
                  <a:pt x="3613932" y="6879438"/>
                  <a:pt x="3457267" y="6893640"/>
                </a:cubicBezTo>
                <a:cubicBezTo>
                  <a:pt x="3300602" y="6907842"/>
                  <a:pt x="2841008" y="6900380"/>
                  <a:pt x="2529051" y="6893640"/>
                </a:cubicBezTo>
                <a:cubicBezTo>
                  <a:pt x="2217094" y="6886900"/>
                  <a:pt x="1994804" y="6854504"/>
                  <a:pt x="1600835" y="6893640"/>
                </a:cubicBezTo>
                <a:cubicBezTo>
                  <a:pt x="1206866" y="6932776"/>
                  <a:pt x="1281178" y="6874151"/>
                  <a:pt x="1056013" y="6893640"/>
                </a:cubicBezTo>
                <a:cubicBezTo>
                  <a:pt x="830848" y="6913129"/>
                  <a:pt x="877681" y="6899033"/>
                  <a:pt x="766787" y="6893640"/>
                </a:cubicBezTo>
                <a:cubicBezTo>
                  <a:pt x="655893" y="6888247"/>
                  <a:pt x="191164" y="6885370"/>
                  <a:pt x="0" y="6893640"/>
                </a:cubicBezTo>
                <a:cubicBezTo>
                  <a:pt x="30768" y="6706165"/>
                  <a:pt x="5856" y="6453767"/>
                  <a:pt x="0" y="6273212"/>
                </a:cubicBezTo>
                <a:cubicBezTo>
                  <a:pt x="-5856" y="6092657"/>
                  <a:pt x="9415" y="5930271"/>
                  <a:pt x="0" y="5652785"/>
                </a:cubicBezTo>
                <a:cubicBezTo>
                  <a:pt x="-9415" y="5375299"/>
                  <a:pt x="16680" y="5374102"/>
                  <a:pt x="0" y="5170230"/>
                </a:cubicBezTo>
                <a:cubicBezTo>
                  <a:pt x="-16680" y="4966359"/>
                  <a:pt x="-9545" y="4590565"/>
                  <a:pt x="0" y="4411930"/>
                </a:cubicBezTo>
                <a:cubicBezTo>
                  <a:pt x="9545" y="4233295"/>
                  <a:pt x="-11682" y="3921436"/>
                  <a:pt x="0" y="3791502"/>
                </a:cubicBezTo>
                <a:cubicBezTo>
                  <a:pt x="11682" y="3661568"/>
                  <a:pt x="20975" y="3198826"/>
                  <a:pt x="0" y="2964265"/>
                </a:cubicBezTo>
                <a:cubicBezTo>
                  <a:pt x="-20975" y="2729704"/>
                  <a:pt x="7277" y="2394717"/>
                  <a:pt x="0" y="2137028"/>
                </a:cubicBezTo>
                <a:cubicBezTo>
                  <a:pt x="-7277" y="1879339"/>
                  <a:pt x="-735" y="1814462"/>
                  <a:pt x="0" y="1585537"/>
                </a:cubicBezTo>
                <a:cubicBezTo>
                  <a:pt x="735" y="1356612"/>
                  <a:pt x="21887" y="987519"/>
                  <a:pt x="0" y="758300"/>
                </a:cubicBezTo>
                <a:cubicBezTo>
                  <a:pt x="-21887" y="529081"/>
                  <a:pt x="-12706" y="254931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4" y="-13066"/>
            <a:ext cx="12921389" cy="6891619"/>
          </a:xfrm>
          <a:custGeom>
            <a:avLst/>
            <a:gdLst>
              <a:gd name="connsiteX0" fmla="*/ 0 w 12921389"/>
              <a:gd name="connsiteY0" fmla="*/ 0 h 6891619"/>
              <a:gd name="connsiteX1" fmla="*/ 809287 w 12921389"/>
              <a:gd name="connsiteY1" fmla="*/ 0 h 6891619"/>
              <a:gd name="connsiteX2" fmla="*/ 1618574 w 12921389"/>
              <a:gd name="connsiteY2" fmla="*/ 0 h 6891619"/>
              <a:gd name="connsiteX3" fmla="*/ 2557075 w 12921389"/>
              <a:gd name="connsiteY3" fmla="*/ 0 h 6891619"/>
              <a:gd name="connsiteX4" fmla="*/ 3495576 w 12921389"/>
              <a:gd name="connsiteY4" fmla="*/ 0 h 6891619"/>
              <a:gd name="connsiteX5" fmla="*/ 4046435 w 12921389"/>
              <a:gd name="connsiteY5" fmla="*/ 0 h 6891619"/>
              <a:gd name="connsiteX6" fmla="*/ 4597294 w 12921389"/>
              <a:gd name="connsiteY6" fmla="*/ 0 h 6891619"/>
              <a:gd name="connsiteX7" fmla="*/ 5535795 w 12921389"/>
              <a:gd name="connsiteY7" fmla="*/ 0 h 6891619"/>
              <a:gd name="connsiteX8" fmla="*/ 6345082 w 12921389"/>
              <a:gd name="connsiteY8" fmla="*/ 0 h 6891619"/>
              <a:gd name="connsiteX9" fmla="*/ 6766727 w 12921389"/>
              <a:gd name="connsiteY9" fmla="*/ 0 h 6891619"/>
              <a:gd name="connsiteX10" fmla="*/ 7188373 w 12921389"/>
              <a:gd name="connsiteY10" fmla="*/ 0 h 6891619"/>
              <a:gd name="connsiteX11" fmla="*/ 8126874 w 12921389"/>
              <a:gd name="connsiteY11" fmla="*/ 0 h 6891619"/>
              <a:gd name="connsiteX12" fmla="*/ 8936161 w 12921389"/>
              <a:gd name="connsiteY12" fmla="*/ 0 h 6891619"/>
              <a:gd name="connsiteX13" fmla="*/ 9616234 w 12921389"/>
              <a:gd name="connsiteY13" fmla="*/ 0 h 6891619"/>
              <a:gd name="connsiteX14" fmla="*/ 10037879 w 12921389"/>
              <a:gd name="connsiteY14" fmla="*/ 0 h 6891619"/>
              <a:gd name="connsiteX15" fmla="*/ 10588738 w 12921389"/>
              <a:gd name="connsiteY15" fmla="*/ 0 h 6891619"/>
              <a:gd name="connsiteX16" fmla="*/ 11398025 w 12921389"/>
              <a:gd name="connsiteY16" fmla="*/ 0 h 6891619"/>
              <a:gd name="connsiteX17" fmla="*/ 12207312 w 12921389"/>
              <a:gd name="connsiteY17" fmla="*/ 0 h 6891619"/>
              <a:gd name="connsiteX18" fmla="*/ 12921389 w 12921389"/>
              <a:gd name="connsiteY18" fmla="*/ 0 h 6891619"/>
              <a:gd name="connsiteX19" fmla="*/ 12921389 w 12921389"/>
              <a:gd name="connsiteY19" fmla="*/ 826994 h 6891619"/>
              <a:gd name="connsiteX20" fmla="*/ 12921389 w 12921389"/>
              <a:gd name="connsiteY20" fmla="*/ 1585072 h 6891619"/>
              <a:gd name="connsiteX21" fmla="*/ 12921389 w 12921389"/>
              <a:gd name="connsiteY21" fmla="*/ 2136402 h 6891619"/>
              <a:gd name="connsiteX22" fmla="*/ 12921389 w 12921389"/>
              <a:gd name="connsiteY22" fmla="*/ 2618815 h 6891619"/>
              <a:gd name="connsiteX23" fmla="*/ 12921389 w 12921389"/>
              <a:gd name="connsiteY23" fmla="*/ 3445810 h 6891619"/>
              <a:gd name="connsiteX24" fmla="*/ 12921389 w 12921389"/>
              <a:gd name="connsiteY24" fmla="*/ 3997139 h 6891619"/>
              <a:gd name="connsiteX25" fmla="*/ 12921389 w 12921389"/>
              <a:gd name="connsiteY25" fmla="*/ 4617385 h 6891619"/>
              <a:gd name="connsiteX26" fmla="*/ 12921389 w 12921389"/>
              <a:gd name="connsiteY26" fmla="*/ 5237630 h 6891619"/>
              <a:gd name="connsiteX27" fmla="*/ 12921389 w 12921389"/>
              <a:gd name="connsiteY27" fmla="*/ 6064625 h 6891619"/>
              <a:gd name="connsiteX28" fmla="*/ 12921389 w 12921389"/>
              <a:gd name="connsiteY28" fmla="*/ 6891619 h 6891619"/>
              <a:gd name="connsiteX29" fmla="*/ 12112102 w 12921389"/>
              <a:gd name="connsiteY29" fmla="*/ 6891619 h 6891619"/>
              <a:gd name="connsiteX30" fmla="*/ 11432029 w 12921389"/>
              <a:gd name="connsiteY30" fmla="*/ 6891619 h 6891619"/>
              <a:gd name="connsiteX31" fmla="*/ 10751956 w 12921389"/>
              <a:gd name="connsiteY31" fmla="*/ 6891619 h 6891619"/>
              <a:gd name="connsiteX32" fmla="*/ 10201097 w 12921389"/>
              <a:gd name="connsiteY32" fmla="*/ 6891619 h 6891619"/>
              <a:gd name="connsiteX33" fmla="*/ 9650237 w 12921389"/>
              <a:gd name="connsiteY33" fmla="*/ 6891619 h 6891619"/>
              <a:gd name="connsiteX34" fmla="*/ 9228592 w 12921389"/>
              <a:gd name="connsiteY34" fmla="*/ 6891619 h 6891619"/>
              <a:gd name="connsiteX35" fmla="*/ 8548519 w 12921389"/>
              <a:gd name="connsiteY35" fmla="*/ 6891619 h 6891619"/>
              <a:gd name="connsiteX36" fmla="*/ 7997660 w 12921389"/>
              <a:gd name="connsiteY36" fmla="*/ 6891619 h 6891619"/>
              <a:gd name="connsiteX37" fmla="*/ 7059159 w 12921389"/>
              <a:gd name="connsiteY37" fmla="*/ 6891619 h 6891619"/>
              <a:gd name="connsiteX38" fmla="*/ 6249872 w 12921389"/>
              <a:gd name="connsiteY38" fmla="*/ 6891619 h 6891619"/>
              <a:gd name="connsiteX39" fmla="*/ 5569799 w 12921389"/>
              <a:gd name="connsiteY39" fmla="*/ 6891619 h 6891619"/>
              <a:gd name="connsiteX40" fmla="*/ 5277367 w 12921389"/>
              <a:gd name="connsiteY40" fmla="*/ 6891619 h 6891619"/>
              <a:gd name="connsiteX41" fmla="*/ 4468080 w 12921389"/>
              <a:gd name="connsiteY41" fmla="*/ 6891619 h 6891619"/>
              <a:gd name="connsiteX42" fmla="*/ 3917221 w 12921389"/>
              <a:gd name="connsiteY42" fmla="*/ 6891619 h 6891619"/>
              <a:gd name="connsiteX43" fmla="*/ 3366362 w 12921389"/>
              <a:gd name="connsiteY43" fmla="*/ 6891619 h 6891619"/>
              <a:gd name="connsiteX44" fmla="*/ 2815503 w 12921389"/>
              <a:gd name="connsiteY44" fmla="*/ 6891619 h 6891619"/>
              <a:gd name="connsiteX45" fmla="*/ 2393857 w 12921389"/>
              <a:gd name="connsiteY45" fmla="*/ 6891619 h 6891619"/>
              <a:gd name="connsiteX46" fmla="*/ 1842998 w 12921389"/>
              <a:gd name="connsiteY46" fmla="*/ 6891619 h 6891619"/>
              <a:gd name="connsiteX47" fmla="*/ 1292139 w 12921389"/>
              <a:gd name="connsiteY47" fmla="*/ 6891619 h 6891619"/>
              <a:gd name="connsiteX48" fmla="*/ 999707 w 12921389"/>
              <a:gd name="connsiteY48" fmla="*/ 6891619 h 6891619"/>
              <a:gd name="connsiteX49" fmla="*/ 707276 w 12921389"/>
              <a:gd name="connsiteY49" fmla="*/ 6891619 h 6891619"/>
              <a:gd name="connsiteX50" fmla="*/ 0 w 12921389"/>
              <a:gd name="connsiteY50" fmla="*/ 6891619 h 6891619"/>
              <a:gd name="connsiteX51" fmla="*/ 0 w 12921389"/>
              <a:gd name="connsiteY51" fmla="*/ 6340289 h 6891619"/>
              <a:gd name="connsiteX52" fmla="*/ 0 w 12921389"/>
              <a:gd name="connsiteY52" fmla="*/ 5720044 h 6891619"/>
              <a:gd name="connsiteX53" fmla="*/ 0 w 12921389"/>
              <a:gd name="connsiteY53" fmla="*/ 5030882 h 6891619"/>
              <a:gd name="connsiteX54" fmla="*/ 0 w 12921389"/>
              <a:gd name="connsiteY54" fmla="*/ 4272804 h 6891619"/>
              <a:gd name="connsiteX55" fmla="*/ 0 w 12921389"/>
              <a:gd name="connsiteY55" fmla="*/ 3721474 h 6891619"/>
              <a:gd name="connsiteX56" fmla="*/ 0 w 12921389"/>
              <a:gd name="connsiteY56" fmla="*/ 3101229 h 6891619"/>
              <a:gd name="connsiteX57" fmla="*/ 0 w 12921389"/>
              <a:gd name="connsiteY57" fmla="*/ 2274234 h 6891619"/>
              <a:gd name="connsiteX58" fmla="*/ 0 w 12921389"/>
              <a:gd name="connsiteY58" fmla="*/ 1791821 h 6891619"/>
              <a:gd name="connsiteX59" fmla="*/ 0 w 12921389"/>
              <a:gd name="connsiteY59" fmla="*/ 1171575 h 6891619"/>
              <a:gd name="connsiteX60" fmla="*/ 0 w 12921389"/>
              <a:gd name="connsiteY60" fmla="*/ 620246 h 6891619"/>
              <a:gd name="connsiteX61" fmla="*/ 0 w 12921389"/>
              <a:gd name="connsiteY61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921389" h="6891619" fill="none" extrusionOk="0">
                <a:moveTo>
                  <a:pt x="0" y="0"/>
                </a:moveTo>
                <a:cubicBezTo>
                  <a:pt x="289152" y="-8149"/>
                  <a:pt x="505141" y="39450"/>
                  <a:pt x="809287" y="0"/>
                </a:cubicBezTo>
                <a:cubicBezTo>
                  <a:pt x="1113433" y="-39450"/>
                  <a:pt x="1298360" y="5803"/>
                  <a:pt x="1618574" y="0"/>
                </a:cubicBezTo>
                <a:cubicBezTo>
                  <a:pt x="1938788" y="-5803"/>
                  <a:pt x="2123838" y="29551"/>
                  <a:pt x="2557075" y="0"/>
                </a:cubicBezTo>
                <a:cubicBezTo>
                  <a:pt x="2990312" y="-29551"/>
                  <a:pt x="3272082" y="24805"/>
                  <a:pt x="3495576" y="0"/>
                </a:cubicBezTo>
                <a:cubicBezTo>
                  <a:pt x="3719070" y="-24805"/>
                  <a:pt x="3858670" y="12249"/>
                  <a:pt x="4046435" y="0"/>
                </a:cubicBezTo>
                <a:cubicBezTo>
                  <a:pt x="4234200" y="-12249"/>
                  <a:pt x="4346107" y="-22904"/>
                  <a:pt x="4597294" y="0"/>
                </a:cubicBezTo>
                <a:cubicBezTo>
                  <a:pt x="4848481" y="22904"/>
                  <a:pt x="5256896" y="-39089"/>
                  <a:pt x="5535795" y="0"/>
                </a:cubicBezTo>
                <a:cubicBezTo>
                  <a:pt x="5814694" y="39089"/>
                  <a:pt x="6032034" y="2877"/>
                  <a:pt x="6345082" y="0"/>
                </a:cubicBezTo>
                <a:cubicBezTo>
                  <a:pt x="6658130" y="-2877"/>
                  <a:pt x="6656652" y="-3407"/>
                  <a:pt x="6766727" y="0"/>
                </a:cubicBezTo>
                <a:cubicBezTo>
                  <a:pt x="6876803" y="3407"/>
                  <a:pt x="7074904" y="-6231"/>
                  <a:pt x="7188373" y="0"/>
                </a:cubicBezTo>
                <a:cubicBezTo>
                  <a:pt x="7301842" y="6231"/>
                  <a:pt x="7693696" y="4201"/>
                  <a:pt x="8126874" y="0"/>
                </a:cubicBezTo>
                <a:cubicBezTo>
                  <a:pt x="8560052" y="-4201"/>
                  <a:pt x="8580288" y="-7029"/>
                  <a:pt x="8936161" y="0"/>
                </a:cubicBezTo>
                <a:cubicBezTo>
                  <a:pt x="9292034" y="7029"/>
                  <a:pt x="9338993" y="14094"/>
                  <a:pt x="9616234" y="0"/>
                </a:cubicBezTo>
                <a:cubicBezTo>
                  <a:pt x="9893475" y="-14094"/>
                  <a:pt x="9918719" y="19442"/>
                  <a:pt x="10037879" y="0"/>
                </a:cubicBezTo>
                <a:cubicBezTo>
                  <a:pt x="10157040" y="-19442"/>
                  <a:pt x="10478336" y="21730"/>
                  <a:pt x="10588738" y="0"/>
                </a:cubicBezTo>
                <a:cubicBezTo>
                  <a:pt x="10699140" y="-21730"/>
                  <a:pt x="11091844" y="-39100"/>
                  <a:pt x="11398025" y="0"/>
                </a:cubicBezTo>
                <a:cubicBezTo>
                  <a:pt x="11704206" y="39100"/>
                  <a:pt x="11844503" y="27570"/>
                  <a:pt x="12207312" y="0"/>
                </a:cubicBezTo>
                <a:cubicBezTo>
                  <a:pt x="12570121" y="-27570"/>
                  <a:pt x="12627056" y="-24537"/>
                  <a:pt x="12921389" y="0"/>
                </a:cubicBezTo>
                <a:cubicBezTo>
                  <a:pt x="12881444" y="238107"/>
                  <a:pt x="12910867" y="497365"/>
                  <a:pt x="12921389" y="826994"/>
                </a:cubicBezTo>
                <a:cubicBezTo>
                  <a:pt x="12931911" y="1156623"/>
                  <a:pt x="12928865" y="1297780"/>
                  <a:pt x="12921389" y="1585072"/>
                </a:cubicBezTo>
                <a:cubicBezTo>
                  <a:pt x="12913913" y="1872364"/>
                  <a:pt x="12943704" y="1902585"/>
                  <a:pt x="12921389" y="2136402"/>
                </a:cubicBezTo>
                <a:cubicBezTo>
                  <a:pt x="12899075" y="2370219"/>
                  <a:pt x="12923507" y="2488271"/>
                  <a:pt x="12921389" y="2618815"/>
                </a:cubicBezTo>
                <a:cubicBezTo>
                  <a:pt x="12919271" y="2749359"/>
                  <a:pt x="12953583" y="3136796"/>
                  <a:pt x="12921389" y="3445810"/>
                </a:cubicBezTo>
                <a:cubicBezTo>
                  <a:pt x="12889195" y="3754825"/>
                  <a:pt x="12923294" y="3740668"/>
                  <a:pt x="12921389" y="3997139"/>
                </a:cubicBezTo>
                <a:cubicBezTo>
                  <a:pt x="12919484" y="4253610"/>
                  <a:pt x="12923679" y="4361619"/>
                  <a:pt x="12921389" y="4617385"/>
                </a:cubicBezTo>
                <a:cubicBezTo>
                  <a:pt x="12919099" y="4873151"/>
                  <a:pt x="12926205" y="5091764"/>
                  <a:pt x="12921389" y="5237630"/>
                </a:cubicBezTo>
                <a:cubicBezTo>
                  <a:pt x="12916573" y="5383497"/>
                  <a:pt x="12940259" y="5810222"/>
                  <a:pt x="12921389" y="6064625"/>
                </a:cubicBezTo>
                <a:cubicBezTo>
                  <a:pt x="12902519" y="6319029"/>
                  <a:pt x="12939014" y="6570683"/>
                  <a:pt x="12921389" y="6891619"/>
                </a:cubicBezTo>
                <a:cubicBezTo>
                  <a:pt x="12599553" y="6893685"/>
                  <a:pt x="12422503" y="6917718"/>
                  <a:pt x="12112102" y="6891619"/>
                </a:cubicBezTo>
                <a:cubicBezTo>
                  <a:pt x="11801701" y="6865520"/>
                  <a:pt x="11729902" y="6866025"/>
                  <a:pt x="11432029" y="6891619"/>
                </a:cubicBezTo>
                <a:cubicBezTo>
                  <a:pt x="11134156" y="6917213"/>
                  <a:pt x="11059791" y="6887708"/>
                  <a:pt x="10751956" y="6891619"/>
                </a:cubicBezTo>
                <a:cubicBezTo>
                  <a:pt x="10444121" y="6895530"/>
                  <a:pt x="10455229" y="6884052"/>
                  <a:pt x="10201097" y="6891619"/>
                </a:cubicBezTo>
                <a:cubicBezTo>
                  <a:pt x="9946965" y="6899186"/>
                  <a:pt x="9831259" y="6870812"/>
                  <a:pt x="9650237" y="6891619"/>
                </a:cubicBezTo>
                <a:cubicBezTo>
                  <a:pt x="9469215" y="6912426"/>
                  <a:pt x="9430536" y="6897786"/>
                  <a:pt x="9228592" y="6891619"/>
                </a:cubicBezTo>
                <a:cubicBezTo>
                  <a:pt x="9026648" y="6885452"/>
                  <a:pt x="8788888" y="6889192"/>
                  <a:pt x="8548519" y="6891619"/>
                </a:cubicBezTo>
                <a:cubicBezTo>
                  <a:pt x="8308150" y="6894046"/>
                  <a:pt x="8191611" y="6876358"/>
                  <a:pt x="7997660" y="6891619"/>
                </a:cubicBezTo>
                <a:cubicBezTo>
                  <a:pt x="7803709" y="6906880"/>
                  <a:pt x="7291642" y="6898816"/>
                  <a:pt x="7059159" y="6891619"/>
                </a:cubicBezTo>
                <a:cubicBezTo>
                  <a:pt x="6826676" y="6884422"/>
                  <a:pt x="6651849" y="6896267"/>
                  <a:pt x="6249872" y="6891619"/>
                </a:cubicBezTo>
                <a:cubicBezTo>
                  <a:pt x="5847895" y="6886971"/>
                  <a:pt x="5823817" y="6910685"/>
                  <a:pt x="5569799" y="6891619"/>
                </a:cubicBezTo>
                <a:cubicBezTo>
                  <a:pt x="5315781" y="6872553"/>
                  <a:pt x="5367245" y="6898687"/>
                  <a:pt x="5277367" y="6891619"/>
                </a:cubicBezTo>
                <a:cubicBezTo>
                  <a:pt x="5187489" y="6884551"/>
                  <a:pt x="4660749" y="6901471"/>
                  <a:pt x="4468080" y="6891619"/>
                </a:cubicBezTo>
                <a:cubicBezTo>
                  <a:pt x="4275411" y="6881767"/>
                  <a:pt x="4108203" y="6875315"/>
                  <a:pt x="3917221" y="6891619"/>
                </a:cubicBezTo>
                <a:cubicBezTo>
                  <a:pt x="3726239" y="6907923"/>
                  <a:pt x="3618926" y="6868501"/>
                  <a:pt x="3366362" y="6891619"/>
                </a:cubicBezTo>
                <a:cubicBezTo>
                  <a:pt x="3113798" y="6914737"/>
                  <a:pt x="2925680" y="6901663"/>
                  <a:pt x="2815503" y="6891619"/>
                </a:cubicBezTo>
                <a:cubicBezTo>
                  <a:pt x="2705326" y="6881575"/>
                  <a:pt x="2503883" y="6902302"/>
                  <a:pt x="2393857" y="6891619"/>
                </a:cubicBezTo>
                <a:cubicBezTo>
                  <a:pt x="2283831" y="6880936"/>
                  <a:pt x="2097051" y="6894043"/>
                  <a:pt x="1842998" y="6891619"/>
                </a:cubicBezTo>
                <a:cubicBezTo>
                  <a:pt x="1588945" y="6889195"/>
                  <a:pt x="1463210" y="6889715"/>
                  <a:pt x="1292139" y="6891619"/>
                </a:cubicBezTo>
                <a:cubicBezTo>
                  <a:pt x="1121068" y="6893523"/>
                  <a:pt x="1094380" y="6904631"/>
                  <a:pt x="999707" y="6891619"/>
                </a:cubicBezTo>
                <a:cubicBezTo>
                  <a:pt x="905034" y="6878607"/>
                  <a:pt x="767704" y="6883704"/>
                  <a:pt x="707276" y="6891619"/>
                </a:cubicBezTo>
                <a:cubicBezTo>
                  <a:pt x="646848" y="6899534"/>
                  <a:pt x="270152" y="6914389"/>
                  <a:pt x="0" y="6891619"/>
                </a:cubicBezTo>
                <a:cubicBezTo>
                  <a:pt x="-13828" y="6767655"/>
                  <a:pt x="19566" y="6503754"/>
                  <a:pt x="0" y="6340289"/>
                </a:cubicBezTo>
                <a:cubicBezTo>
                  <a:pt x="-19566" y="6176824"/>
                  <a:pt x="-23754" y="5927886"/>
                  <a:pt x="0" y="5720044"/>
                </a:cubicBezTo>
                <a:cubicBezTo>
                  <a:pt x="23754" y="5512203"/>
                  <a:pt x="31488" y="5331044"/>
                  <a:pt x="0" y="5030882"/>
                </a:cubicBezTo>
                <a:cubicBezTo>
                  <a:pt x="-31488" y="4730720"/>
                  <a:pt x="-33957" y="4529479"/>
                  <a:pt x="0" y="4272804"/>
                </a:cubicBezTo>
                <a:cubicBezTo>
                  <a:pt x="33957" y="4016129"/>
                  <a:pt x="11208" y="3919703"/>
                  <a:pt x="0" y="3721474"/>
                </a:cubicBezTo>
                <a:cubicBezTo>
                  <a:pt x="-11208" y="3523245"/>
                  <a:pt x="-9290" y="3328364"/>
                  <a:pt x="0" y="3101229"/>
                </a:cubicBezTo>
                <a:cubicBezTo>
                  <a:pt x="9290" y="2874094"/>
                  <a:pt x="16773" y="2558340"/>
                  <a:pt x="0" y="2274234"/>
                </a:cubicBezTo>
                <a:cubicBezTo>
                  <a:pt x="-16773" y="1990128"/>
                  <a:pt x="21768" y="1892758"/>
                  <a:pt x="0" y="1791821"/>
                </a:cubicBezTo>
                <a:cubicBezTo>
                  <a:pt x="-21768" y="1690884"/>
                  <a:pt x="-10459" y="1367886"/>
                  <a:pt x="0" y="1171575"/>
                </a:cubicBezTo>
                <a:cubicBezTo>
                  <a:pt x="10459" y="975264"/>
                  <a:pt x="13616" y="809812"/>
                  <a:pt x="0" y="620246"/>
                </a:cubicBezTo>
                <a:cubicBezTo>
                  <a:pt x="-13616" y="430680"/>
                  <a:pt x="3040" y="221434"/>
                  <a:pt x="0" y="0"/>
                </a:cubicBezTo>
                <a:close/>
              </a:path>
              <a:path w="12921389" h="6891619" stroke="0" extrusionOk="0">
                <a:moveTo>
                  <a:pt x="0" y="0"/>
                </a:moveTo>
                <a:cubicBezTo>
                  <a:pt x="281887" y="28114"/>
                  <a:pt x="484059" y="9247"/>
                  <a:pt x="680073" y="0"/>
                </a:cubicBezTo>
                <a:cubicBezTo>
                  <a:pt x="876087" y="-9247"/>
                  <a:pt x="1262981" y="-41314"/>
                  <a:pt x="1618574" y="0"/>
                </a:cubicBezTo>
                <a:cubicBezTo>
                  <a:pt x="1974167" y="41314"/>
                  <a:pt x="1783550" y="2467"/>
                  <a:pt x="1911005" y="0"/>
                </a:cubicBezTo>
                <a:cubicBezTo>
                  <a:pt x="2038460" y="-2467"/>
                  <a:pt x="2209789" y="10229"/>
                  <a:pt x="2461865" y="0"/>
                </a:cubicBezTo>
                <a:cubicBezTo>
                  <a:pt x="2713941" y="-10229"/>
                  <a:pt x="2974602" y="20160"/>
                  <a:pt x="3141938" y="0"/>
                </a:cubicBezTo>
                <a:cubicBezTo>
                  <a:pt x="3309274" y="-20160"/>
                  <a:pt x="3569674" y="9216"/>
                  <a:pt x="3822011" y="0"/>
                </a:cubicBezTo>
                <a:cubicBezTo>
                  <a:pt x="4074348" y="-9216"/>
                  <a:pt x="4253156" y="-14710"/>
                  <a:pt x="4631298" y="0"/>
                </a:cubicBezTo>
                <a:cubicBezTo>
                  <a:pt x="5009440" y="14710"/>
                  <a:pt x="4820408" y="7325"/>
                  <a:pt x="4923729" y="0"/>
                </a:cubicBezTo>
                <a:cubicBezTo>
                  <a:pt x="5027050" y="-7325"/>
                  <a:pt x="5410839" y="31343"/>
                  <a:pt x="5603802" y="0"/>
                </a:cubicBezTo>
                <a:cubicBezTo>
                  <a:pt x="5796765" y="-31343"/>
                  <a:pt x="6047124" y="14040"/>
                  <a:pt x="6283875" y="0"/>
                </a:cubicBezTo>
                <a:cubicBezTo>
                  <a:pt x="6520626" y="-14040"/>
                  <a:pt x="6577889" y="19755"/>
                  <a:pt x="6705521" y="0"/>
                </a:cubicBezTo>
                <a:cubicBezTo>
                  <a:pt x="6833153" y="-19755"/>
                  <a:pt x="7099817" y="22552"/>
                  <a:pt x="7385594" y="0"/>
                </a:cubicBezTo>
                <a:cubicBezTo>
                  <a:pt x="7671371" y="-22552"/>
                  <a:pt x="7821531" y="25299"/>
                  <a:pt x="8194881" y="0"/>
                </a:cubicBezTo>
                <a:cubicBezTo>
                  <a:pt x="8568231" y="-25299"/>
                  <a:pt x="8529460" y="11288"/>
                  <a:pt x="8616526" y="0"/>
                </a:cubicBezTo>
                <a:cubicBezTo>
                  <a:pt x="8703592" y="-11288"/>
                  <a:pt x="9044295" y="38286"/>
                  <a:pt x="9425813" y="0"/>
                </a:cubicBezTo>
                <a:cubicBezTo>
                  <a:pt x="9807331" y="-38286"/>
                  <a:pt x="9959394" y="8735"/>
                  <a:pt x="10105886" y="0"/>
                </a:cubicBezTo>
                <a:cubicBezTo>
                  <a:pt x="10252378" y="-8735"/>
                  <a:pt x="10638608" y="25709"/>
                  <a:pt x="10785959" y="0"/>
                </a:cubicBezTo>
                <a:cubicBezTo>
                  <a:pt x="10933310" y="-25709"/>
                  <a:pt x="11285723" y="-39348"/>
                  <a:pt x="11724460" y="0"/>
                </a:cubicBezTo>
                <a:cubicBezTo>
                  <a:pt x="12163197" y="39348"/>
                  <a:pt x="11946081" y="7151"/>
                  <a:pt x="12016892" y="0"/>
                </a:cubicBezTo>
                <a:cubicBezTo>
                  <a:pt x="12087703" y="-7151"/>
                  <a:pt x="12613367" y="7802"/>
                  <a:pt x="12921389" y="0"/>
                </a:cubicBezTo>
                <a:cubicBezTo>
                  <a:pt x="12916700" y="181035"/>
                  <a:pt x="12892735" y="457205"/>
                  <a:pt x="12921389" y="826994"/>
                </a:cubicBezTo>
                <a:cubicBezTo>
                  <a:pt x="12950043" y="1196783"/>
                  <a:pt x="12904193" y="1190843"/>
                  <a:pt x="12921389" y="1378324"/>
                </a:cubicBezTo>
                <a:cubicBezTo>
                  <a:pt x="12938586" y="1565805"/>
                  <a:pt x="12912369" y="1641413"/>
                  <a:pt x="12921389" y="1860737"/>
                </a:cubicBezTo>
                <a:cubicBezTo>
                  <a:pt x="12930409" y="2080061"/>
                  <a:pt x="12917359" y="2432419"/>
                  <a:pt x="12921389" y="2618815"/>
                </a:cubicBezTo>
                <a:cubicBezTo>
                  <a:pt x="12925419" y="2805211"/>
                  <a:pt x="12903000" y="2918305"/>
                  <a:pt x="12921389" y="3101229"/>
                </a:cubicBezTo>
                <a:cubicBezTo>
                  <a:pt x="12939778" y="3284153"/>
                  <a:pt x="12914678" y="3545289"/>
                  <a:pt x="12921389" y="3859307"/>
                </a:cubicBezTo>
                <a:cubicBezTo>
                  <a:pt x="12928100" y="4173325"/>
                  <a:pt x="12926467" y="4102092"/>
                  <a:pt x="12921389" y="4341720"/>
                </a:cubicBezTo>
                <a:cubicBezTo>
                  <a:pt x="12916311" y="4581348"/>
                  <a:pt x="12923597" y="4962059"/>
                  <a:pt x="12921389" y="5168714"/>
                </a:cubicBezTo>
                <a:cubicBezTo>
                  <a:pt x="12919181" y="5375369"/>
                  <a:pt x="12925214" y="5823217"/>
                  <a:pt x="12921389" y="5995709"/>
                </a:cubicBezTo>
                <a:cubicBezTo>
                  <a:pt x="12917564" y="6168201"/>
                  <a:pt x="12932321" y="6552581"/>
                  <a:pt x="12921389" y="6891619"/>
                </a:cubicBezTo>
                <a:cubicBezTo>
                  <a:pt x="12780378" y="6889090"/>
                  <a:pt x="12702728" y="6905326"/>
                  <a:pt x="12499744" y="6891619"/>
                </a:cubicBezTo>
                <a:cubicBezTo>
                  <a:pt x="12296761" y="6877912"/>
                  <a:pt x="11842772" y="6847950"/>
                  <a:pt x="11561243" y="6891619"/>
                </a:cubicBezTo>
                <a:cubicBezTo>
                  <a:pt x="11279714" y="6935288"/>
                  <a:pt x="10956744" y="6926664"/>
                  <a:pt x="10622742" y="6891619"/>
                </a:cubicBezTo>
                <a:cubicBezTo>
                  <a:pt x="10288740" y="6856574"/>
                  <a:pt x="10155903" y="6924275"/>
                  <a:pt x="9813455" y="6891619"/>
                </a:cubicBezTo>
                <a:cubicBezTo>
                  <a:pt x="9471007" y="6858963"/>
                  <a:pt x="9629212" y="6879140"/>
                  <a:pt x="9521023" y="6891619"/>
                </a:cubicBezTo>
                <a:cubicBezTo>
                  <a:pt x="9412834" y="6904098"/>
                  <a:pt x="9305957" y="6894454"/>
                  <a:pt x="9228592" y="6891619"/>
                </a:cubicBezTo>
                <a:cubicBezTo>
                  <a:pt x="9151227" y="6888784"/>
                  <a:pt x="8692495" y="6889275"/>
                  <a:pt x="8548519" y="6891619"/>
                </a:cubicBezTo>
                <a:cubicBezTo>
                  <a:pt x="8404543" y="6893963"/>
                  <a:pt x="8271251" y="6888643"/>
                  <a:pt x="8126874" y="6891619"/>
                </a:cubicBezTo>
                <a:cubicBezTo>
                  <a:pt x="7982498" y="6894595"/>
                  <a:pt x="7866307" y="6880819"/>
                  <a:pt x="7705228" y="6891619"/>
                </a:cubicBezTo>
                <a:cubicBezTo>
                  <a:pt x="7544149" y="6902419"/>
                  <a:pt x="7472214" y="6892337"/>
                  <a:pt x="7412797" y="6891619"/>
                </a:cubicBezTo>
                <a:cubicBezTo>
                  <a:pt x="7353380" y="6890901"/>
                  <a:pt x="7189298" y="6899571"/>
                  <a:pt x="7120365" y="6891619"/>
                </a:cubicBezTo>
                <a:cubicBezTo>
                  <a:pt x="7051432" y="6883667"/>
                  <a:pt x="6889718" y="6899960"/>
                  <a:pt x="6827934" y="6891619"/>
                </a:cubicBezTo>
                <a:cubicBezTo>
                  <a:pt x="6766150" y="6883278"/>
                  <a:pt x="6226331" y="6888314"/>
                  <a:pt x="5889433" y="6891619"/>
                </a:cubicBezTo>
                <a:cubicBezTo>
                  <a:pt x="5552535" y="6894924"/>
                  <a:pt x="5718807" y="6881154"/>
                  <a:pt x="5597002" y="6891619"/>
                </a:cubicBezTo>
                <a:cubicBezTo>
                  <a:pt x="5475197" y="6902084"/>
                  <a:pt x="5176394" y="6899921"/>
                  <a:pt x="5046142" y="6891619"/>
                </a:cubicBezTo>
                <a:cubicBezTo>
                  <a:pt x="4915890" y="6883317"/>
                  <a:pt x="4575057" y="6918318"/>
                  <a:pt x="4236855" y="6891619"/>
                </a:cubicBezTo>
                <a:cubicBezTo>
                  <a:pt x="3898653" y="6864920"/>
                  <a:pt x="3664831" y="6857700"/>
                  <a:pt x="3427568" y="6891619"/>
                </a:cubicBezTo>
                <a:cubicBezTo>
                  <a:pt x="3190305" y="6925538"/>
                  <a:pt x="3131686" y="6868939"/>
                  <a:pt x="2876709" y="6891619"/>
                </a:cubicBezTo>
                <a:cubicBezTo>
                  <a:pt x="2621732" y="6914299"/>
                  <a:pt x="2558776" y="6904482"/>
                  <a:pt x="2455064" y="6891619"/>
                </a:cubicBezTo>
                <a:cubicBezTo>
                  <a:pt x="2351353" y="6878756"/>
                  <a:pt x="2033914" y="6913273"/>
                  <a:pt x="1904205" y="6891619"/>
                </a:cubicBezTo>
                <a:cubicBezTo>
                  <a:pt x="1774496" y="6869965"/>
                  <a:pt x="1582739" y="6885937"/>
                  <a:pt x="1482559" y="6891619"/>
                </a:cubicBezTo>
                <a:cubicBezTo>
                  <a:pt x="1382379" y="6897301"/>
                  <a:pt x="1123406" y="6887634"/>
                  <a:pt x="802486" y="6891619"/>
                </a:cubicBezTo>
                <a:cubicBezTo>
                  <a:pt x="481566" y="6895604"/>
                  <a:pt x="282929" y="6910712"/>
                  <a:pt x="0" y="6891619"/>
                </a:cubicBezTo>
                <a:cubicBezTo>
                  <a:pt x="8735" y="6620219"/>
                  <a:pt x="-12859" y="6610706"/>
                  <a:pt x="0" y="6340289"/>
                </a:cubicBezTo>
                <a:cubicBezTo>
                  <a:pt x="12859" y="6069872"/>
                  <a:pt x="-7292" y="6006570"/>
                  <a:pt x="0" y="5720044"/>
                </a:cubicBezTo>
                <a:cubicBezTo>
                  <a:pt x="7292" y="5433519"/>
                  <a:pt x="-26100" y="5344872"/>
                  <a:pt x="0" y="5099798"/>
                </a:cubicBezTo>
                <a:cubicBezTo>
                  <a:pt x="26100" y="4854724"/>
                  <a:pt x="-14303" y="4460800"/>
                  <a:pt x="0" y="4272804"/>
                </a:cubicBezTo>
                <a:cubicBezTo>
                  <a:pt x="14303" y="4084808"/>
                  <a:pt x="-13534" y="3742496"/>
                  <a:pt x="0" y="3583642"/>
                </a:cubicBezTo>
                <a:cubicBezTo>
                  <a:pt x="13534" y="3424788"/>
                  <a:pt x="-18452" y="2985681"/>
                  <a:pt x="0" y="2756648"/>
                </a:cubicBezTo>
                <a:cubicBezTo>
                  <a:pt x="18452" y="2527615"/>
                  <a:pt x="-22627" y="2268785"/>
                  <a:pt x="0" y="1929653"/>
                </a:cubicBezTo>
                <a:cubicBezTo>
                  <a:pt x="22627" y="1590521"/>
                  <a:pt x="-19738" y="1614205"/>
                  <a:pt x="0" y="1378324"/>
                </a:cubicBezTo>
                <a:cubicBezTo>
                  <a:pt x="19738" y="1142443"/>
                  <a:pt x="8242" y="941051"/>
                  <a:pt x="0" y="689162"/>
                </a:cubicBezTo>
                <a:cubicBezTo>
                  <a:pt x="-8242" y="437273"/>
                  <a:pt x="-12493" y="247885"/>
                  <a:pt x="0" y="0"/>
                </a:cubicBezTo>
                <a:close/>
              </a:path>
            </a:pathLst>
          </a:custGeom>
          <a:solidFill>
            <a:srgbClr val="91604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825910" cy="6890825"/>
          </a:xfrm>
          <a:custGeom>
            <a:avLst/>
            <a:gdLst>
              <a:gd name="connsiteX0" fmla="*/ 0 w 825910"/>
              <a:gd name="connsiteY0" fmla="*/ 0 h 6890825"/>
              <a:gd name="connsiteX1" fmla="*/ 429473 w 825910"/>
              <a:gd name="connsiteY1" fmla="*/ 0 h 6890825"/>
              <a:gd name="connsiteX2" fmla="*/ 825910 w 825910"/>
              <a:gd name="connsiteY2" fmla="*/ 0 h 6890825"/>
              <a:gd name="connsiteX3" fmla="*/ 825910 w 825910"/>
              <a:gd name="connsiteY3" fmla="*/ 826899 h 6890825"/>
              <a:gd name="connsiteX4" fmla="*/ 825910 w 825910"/>
              <a:gd name="connsiteY4" fmla="*/ 1584890 h 6890825"/>
              <a:gd name="connsiteX5" fmla="*/ 825910 w 825910"/>
              <a:gd name="connsiteY5" fmla="*/ 2411789 h 6890825"/>
              <a:gd name="connsiteX6" fmla="*/ 825910 w 825910"/>
              <a:gd name="connsiteY6" fmla="*/ 3100871 h 6890825"/>
              <a:gd name="connsiteX7" fmla="*/ 825910 w 825910"/>
              <a:gd name="connsiteY7" fmla="*/ 3721046 h 6890825"/>
              <a:gd name="connsiteX8" fmla="*/ 825910 w 825910"/>
              <a:gd name="connsiteY8" fmla="*/ 4203403 h 6890825"/>
              <a:gd name="connsiteX9" fmla="*/ 825910 w 825910"/>
              <a:gd name="connsiteY9" fmla="*/ 4892486 h 6890825"/>
              <a:gd name="connsiteX10" fmla="*/ 825910 w 825910"/>
              <a:gd name="connsiteY10" fmla="*/ 5512660 h 6890825"/>
              <a:gd name="connsiteX11" fmla="*/ 825910 w 825910"/>
              <a:gd name="connsiteY11" fmla="*/ 5995018 h 6890825"/>
              <a:gd name="connsiteX12" fmla="*/ 825910 w 825910"/>
              <a:gd name="connsiteY12" fmla="*/ 6890825 h 6890825"/>
              <a:gd name="connsiteX13" fmla="*/ 437732 w 825910"/>
              <a:gd name="connsiteY13" fmla="*/ 6890825 h 6890825"/>
              <a:gd name="connsiteX14" fmla="*/ 0 w 825910"/>
              <a:gd name="connsiteY14" fmla="*/ 6890825 h 6890825"/>
              <a:gd name="connsiteX15" fmla="*/ 0 w 825910"/>
              <a:gd name="connsiteY15" fmla="*/ 6339559 h 6890825"/>
              <a:gd name="connsiteX16" fmla="*/ 0 w 825910"/>
              <a:gd name="connsiteY16" fmla="*/ 5581568 h 6890825"/>
              <a:gd name="connsiteX17" fmla="*/ 0 w 825910"/>
              <a:gd name="connsiteY17" fmla="*/ 4961394 h 6890825"/>
              <a:gd name="connsiteX18" fmla="*/ 0 w 825910"/>
              <a:gd name="connsiteY18" fmla="*/ 4203403 h 6890825"/>
              <a:gd name="connsiteX19" fmla="*/ 0 w 825910"/>
              <a:gd name="connsiteY19" fmla="*/ 3376504 h 6890825"/>
              <a:gd name="connsiteX20" fmla="*/ 0 w 825910"/>
              <a:gd name="connsiteY20" fmla="*/ 2756330 h 6890825"/>
              <a:gd name="connsiteX21" fmla="*/ 0 w 825910"/>
              <a:gd name="connsiteY21" fmla="*/ 2136156 h 6890825"/>
              <a:gd name="connsiteX22" fmla="*/ 0 w 825910"/>
              <a:gd name="connsiteY22" fmla="*/ 1309257 h 6890825"/>
              <a:gd name="connsiteX23" fmla="*/ 0 w 825910"/>
              <a:gd name="connsiteY23" fmla="*/ 757991 h 6890825"/>
              <a:gd name="connsiteX24" fmla="*/ 0 w 825910"/>
              <a:gd name="connsiteY24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0825" fill="none" extrusionOk="0">
                <a:moveTo>
                  <a:pt x="0" y="0"/>
                </a:moveTo>
                <a:cubicBezTo>
                  <a:pt x="193328" y="13447"/>
                  <a:pt x="329279" y="-16590"/>
                  <a:pt x="429473" y="0"/>
                </a:cubicBezTo>
                <a:cubicBezTo>
                  <a:pt x="529667" y="16590"/>
                  <a:pt x="639247" y="2160"/>
                  <a:pt x="825910" y="0"/>
                </a:cubicBezTo>
                <a:cubicBezTo>
                  <a:pt x="807983" y="295933"/>
                  <a:pt x="855230" y="476294"/>
                  <a:pt x="825910" y="826899"/>
                </a:cubicBezTo>
                <a:cubicBezTo>
                  <a:pt x="796590" y="1177504"/>
                  <a:pt x="813614" y="1234663"/>
                  <a:pt x="825910" y="1584890"/>
                </a:cubicBezTo>
                <a:cubicBezTo>
                  <a:pt x="838206" y="1935117"/>
                  <a:pt x="797564" y="2085838"/>
                  <a:pt x="825910" y="2411789"/>
                </a:cubicBezTo>
                <a:cubicBezTo>
                  <a:pt x="854256" y="2737740"/>
                  <a:pt x="847824" y="2877849"/>
                  <a:pt x="825910" y="3100871"/>
                </a:cubicBezTo>
                <a:cubicBezTo>
                  <a:pt x="803996" y="3323893"/>
                  <a:pt x="814330" y="3513169"/>
                  <a:pt x="825910" y="3721046"/>
                </a:cubicBezTo>
                <a:cubicBezTo>
                  <a:pt x="837490" y="3928923"/>
                  <a:pt x="811660" y="4067832"/>
                  <a:pt x="825910" y="4203403"/>
                </a:cubicBezTo>
                <a:cubicBezTo>
                  <a:pt x="840160" y="4338974"/>
                  <a:pt x="823913" y="4570428"/>
                  <a:pt x="825910" y="4892486"/>
                </a:cubicBezTo>
                <a:cubicBezTo>
                  <a:pt x="827907" y="5214544"/>
                  <a:pt x="846563" y="5374992"/>
                  <a:pt x="825910" y="5512660"/>
                </a:cubicBezTo>
                <a:cubicBezTo>
                  <a:pt x="805257" y="5650328"/>
                  <a:pt x="836462" y="5880673"/>
                  <a:pt x="825910" y="5995018"/>
                </a:cubicBezTo>
                <a:cubicBezTo>
                  <a:pt x="815358" y="6109363"/>
                  <a:pt x="817137" y="6662682"/>
                  <a:pt x="825910" y="6890825"/>
                </a:cubicBezTo>
                <a:cubicBezTo>
                  <a:pt x="688822" y="6906661"/>
                  <a:pt x="625793" y="6909469"/>
                  <a:pt x="437732" y="6890825"/>
                </a:cubicBezTo>
                <a:cubicBezTo>
                  <a:pt x="249671" y="6872181"/>
                  <a:pt x="131492" y="6903254"/>
                  <a:pt x="0" y="6890825"/>
                </a:cubicBezTo>
                <a:cubicBezTo>
                  <a:pt x="-8301" y="6731475"/>
                  <a:pt x="-2854" y="6516991"/>
                  <a:pt x="0" y="6339559"/>
                </a:cubicBezTo>
                <a:cubicBezTo>
                  <a:pt x="2854" y="6162127"/>
                  <a:pt x="-31386" y="5875447"/>
                  <a:pt x="0" y="5581568"/>
                </a:cubicBezTo>
                <a:cubicBezTo>
                  <a:pt x="31386" y="5287689"/>
                  <a:pt x="-28139" y="5172889"/>
                  <a:pt x="0" y="4961394"/>
                </a:cubicBezTo>
                <a:cubicBezTo>
                  <a:pt x="28139" y="4749899"/>
                  <a:pt x="21583" y="4390320"/>
                  <a:pt x="0" y="4203403"/>
                </a:cubicBezTo>
                <a:cubicBezTo>
                  <a:pt x="-21583" y="4016486"/>
                  <a:pt x="25110" y="3676786"/>
                  <a:pt x="0" y="3376504"/>
                </a:cubicBezTo>
                <a:cubicBezTo>
                  <a:pt x="-25110" y="3076222"/>
                  <a:pt x="3657" y="2901357"/>
                  <a:pt x="0" y="2756330"/>
                </a:cubicBezTo>
                <a:cubicBezTo>
                  <a:pt x="-3657" y="2611303"/>
                  <a:pt x="-9109" y="2309750"/>
                  <a:pt x="0" y="2136156"/>
                </a:cubicBezTo>
                <a:cubicBezTo>
                  <a:pt x="9109" y="1962562"/>
                  <a:pt x="-25746" y="1685024"/>
                  <a:pt x="0" y="1309257"/>
                </a:cubicBezTo>
                <a:cubicBezTo>
                  <a:pt x="25746" y="933490"/>
                  <a:pt x="-23838" y="877508"/>
                  <a:pt x="0" y="757991"/>
                </a:cubicBezTo>
                <a:cubicBezTo>
                  <a:pt x="23838" y="638474"/>
                  <a:pt x="-2261" y="370551"/>
                  <a:pt x="0" y="0"/>
                </a:cubicBezTo>
                <a:close/>
              </a:path>
              <a:path w="825910" h="6890825" stroke="0" extrusionOk="0">
                <a:moveTo>
                  <a:pt x="0" y="0"/>
                </a:moveTo>
                <a:cubicBezTo>
                  <a:pt x="95717" y="4582"/>
                  <a:pt x="262373" y="16515"/>
                  <a:pt x="404696" y="0"/>
                </a:cubicBezTo>
                <a:cubicBezTo>
                  <a:pt x="547019" y="-16515"/>
                  <a:pt x="616441" y="16299"/>
                  <a:pt x="825910" y="0"/>
                </a:cubicBezTo>
                <a:cubicBezTo>
                  <a:pt x="855464" y="160995"/>
                  <a:pt x="803449" y="456205"/>
                  <a:pt x="825910" y="620174"/>
                </a:cubicBezTo>
                <a:cubicBezTo>
                  <a:pt x="848371" y="784143"/>
                  <a:pt x="837535" y="1069179"/>
                  <a:pt x="825910" y="1378165"/>
                </a:cubicBezTo>
                <a:cubicBezTo>
                  <a:pt x="814285" y="1687151"/>
                  <a:pt x="802315" y="1649646"/>
                  <a:pt x="825910" y="1860523"/>
                </a:cubicBezTo>
                <a:cubicBezTo>
                  <a:pt x="849505" y="2071400"/>
                  <a:pt x="823256" y="2215260"/>
                  <a:pt x="825910" y="2411789"/>
                </a:cubicBezTo>
                <a:cubicBezTo>
                  <a:pt x="828564" y="2608318"/>
                  <a:pt x="839256" y="2746727"/>
                  <a:pt x="825910" y="2894147"/>
                </a:cubicBezTo>
                <a:cubicBezTo>
                  <a:pt x="812564" y="3041567"/>
                  <a:pt x="837829" y="3275123"/>
                  <a:pt x="825910" y="3514321"/>
                </a:cubicBezTo>
                <a:cubicBezTo>
                  <a:pt x="813991" y="3753519"/>
                  <a:pt x="798303" y="3955807"/>
                  <a:pt x="825910" y="4203403"/>
                </a:cubicBezTo>
                <a:cubicBezTo>
                  <a:pt x="853517" y="4450999"/>
                  <a:pt x="831449" y="4682596"/>
                  <a:pt x="825910" y="4892486"/>
                </a:cubicBezTo>
                <a:cubicBezTo>
                  <a:pt x="820371" y="5102376"/>
                  <a:pt x="847787" y="5249220"/>
                  <a:pt x="825910" y="5374844"/>
                </a:cubicBezTo>
                <a:cubicBezTo>
                  <a:pt x="804033" y="5500468"/>
                  <a:pt x="843085" y="5686162"/>
                  <a:pt x="825910" y="5857201"/>
                </a:cubicBezTo>
                <a:cubicBezTo>
                  <a:pt x="808735" y="6028240"/>
                  <a:pt x="848704" y="6458677"/>
                  <a:pt x="825910" y="6890825"/>
                </a:cubicBezTo>
                <a:cubicBezTo>
                  <a:pt x="731663" y="6885136"/>
                  <a:pt x="589667" y="6891616"/>
                  <a:pt x="404696" y="6890825"/>
                </a:cubicBezTo>
                <a:cubicBezTo>
                  <a:pt x="219725" y="6890034"/>
                  <a:pt x="168945" y="6894450"/>
                  <a:pt x="0" y="6890825"/>
                </a:cubicBezTo>
                <a:cubicBezTo>
                  <a:pt x="-29093" y="6742403"/>
                  <a:pt x="2908" y="6502826"/>
                  <a:pt x="0" y="6270651"/>
                </a:cubicBezTo>
                <a:cubicBezTo>
                  <a:pt x="-2908" y="6038476"/>
                  <a:pt x="22646" y="5921533"/>
                  <a:pt x="0" y="5788293"/>
                </a:cubicBezTo>
                <a:cubicBezTo>
                  <a:pt x="-22646" y="5655053"/>
                  <a:pt x="26887" y="5366123"/>
                  <a:pt x="0" y="5237027"/>
                </a:cubicBezTo>
                <a:cubicBezTo>
                  <a:pt x="-26887" y="5107931"/>
                  <a:pt x="-3878" y="4741199"/>
                  <a:pt x="0" y="4616853"/>
                </a:cubicBezTo>
                <a:cubicBezTo>
                  <a:pt x="3878" y="4492507"/>
                  <a:pt x="-14752" y="4283441"/>
                  <a:pt x="0" y="3996678"/>
                </a:cubicBezTo>
                <a:cubicBezTo>
                  <a:pt x="14752" y="3709916"/>
                  <a:pt x="-25681" y="3458163"/>
                  <a:pt x="0" y="3169779"/>
                </a:cubicBezTo>
                <a:cubicBezTo>
                  <a:pt x="25681" y="2881395"/>
                  <a:pt x="6282" y="2756899"/>
                  <a:pt x="0" y="2618513"/>
                </a:cubicBezTo>
                <a:cubicBezTo>
                  <a:pt x="-6282" y="2480127"/>
                  <a:pt x="-1133" y="2198707"/>
                  <a:pt x="0" y="1998339"/>
                </a:cubicBezTo>
                <a:cubicBezTo>
                  <a:pt x="1133" y="1797971"/>
                  <a:pt x="12634" y="1456572"/>
                  <a:pt x="0" y="1240348"/>
                </a:cubicBezTo>
                <a:cubicBezTo>
                  <a:pt x="-12634" y="1024124"/>
                  <a:pt x="-27397" y="872244"/>
                  <a:pt x="0" y="689082"/>
                </a:cubicBezTo>
                <a:cubicBezTo>
                  <a:pt x="27397" y="505920"/>
                  <a:pt x="2061" y="159915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440B51A5-A626-4F3D-A03C-1F61BF8D44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"/>
          <a:stretch/>
        </p:blipFill>
        <p:spPr bwMode="auto">
          <a:xfrm>
            <a:off x="607755" y="487220"/>
            <a:ext cx="7560938" cy="4181643"/>
          </a:xfrm>
          <a:custGeom>
            <a:avLst/>
            <a:gdLst>
              <a:gd name="connsiteX0" fmla="*/ 0 w 7560938"/>
              <a:gd name="connsiteY0" fmla="*/ 0 h 4181643"/>
              <a:gd name="connsiteX1" fmla="*/ 687358 w 7560938"/>
              <a:gd name="connsiteY1" fmla="*/ 0 h 4181643"/>
              <a:gd name="connsiteX2" fmla="*/ 1450325 w 7560938"/>
              <a:gd name="connsiteY2" fmla="*/ 0 h 4181643"/>
              <a:gd name="connsiteX3" fmla="*/ 2137683 w 7560938"/>
              <a:gd name="connsiteY3" fmla="*/ 0 h 4181643"/>
              <a:gd name="connsiteX4" fmla="*/ 2749432 w 7560938"/>
              <a:gd name="connsiteY4" fmla="*/ 0 h 4181643"/>
              <a:gd name="connsiteX5" fmla="*/ 3512399 w 7560938"/>
              <a:gd name="connsiteY5" fmla="*/ 0 h 4181643"/>
              <a:gd name="connsiteX6" fmla="*/ 4048539 w 7560938"/>
              <a:gd name="connsiteY6" fmla="*/ 0 h 4181643"/>
              <a:gd name="connsiteX7" fmla="*/ 4735897 w 7560938"/>
              <a:gd name="connsiteY7" fmla="*/ 0 h 4181643"/>
              <a:gd name="connsiteX8" fmla="*/ 5574473 w 7560938"/>
              <a:gd name="connsiteY8" fmla="*/ 0 h 4181643"/>
              <a:gd name="connsiteX9" fmla="*/ 6110613 w 7560938"/>
              <a:gd name="connsiteY9" fmla="*/ 0 h 4181643"/>
              <a:gd name="connsiteX10" fmla="*/ 6949189 w 7560938"/>
              <a:gd name="connsiteY10" fmla="*/ 0 h 4181643"/>
              <a:gd name="connsiteX11" fmla="*/ 7560938 w 7560938"/>
              <a:gd name="connsiteY11" fmla="*/ 0 h 4181643"/>
              <a:gd name="connsiteX12" fmla="*/ 7560938 w 7560938"/>
              <a:gd name="connsiteY12" fmla="*/ 696941 h 4181643"/>
              <a:gd name="connsiteX13" fmla="*/ 7560938 w 7560938"/>
              <a:gd name="connsiteY13" fmla="*/ 1352065 h 4181643"/>
              <a:gd name="connsiteX14" fmla="*/ 7560938 w 7560938"/>
              <a:gd name="connsiteY14" fmla="*/ 1965372 h 4181643"/>
              <a:gd name="connsiteX15" fmla="*/ 7560938 w 7560938"/>
              <a:gd name="connsiteY15" fmla="*/ 2662313 h 4181643"/>
              <a:gd name="connsiteX16" fmla="*/ 7560938 w 7560938"/>
              <a:gd name="connsiteY16" fmla="*/ 3442886 h 4181643"/>
              <a:gd name="connsiteX17" fmla="*/ 7560938 w 7560938"/>
              <a:gd name="connsiteY17" fmla="*/ 4181643 h 4181643"/>
              <a:gd name="connsiteX18" fmla="*/ 6797971 w 7560938"/>
              <a:gd name="connsiteY18" fmla="*/ 4181643 h 4181643"/>
              <a:gd name="connsiteX19" fmla="*/ 6186222 w 7560938"/>
              <a:gd name="connsiteY19" fmla="*/ 4181643 h 4181643"/>
              <a:gd name="connsiteX20" fmla="*/ 5574473 w 7560938"/>
              <a:gd name="connsiteY20" fmla="*/ 4181643 h 4181643"/>
              <a:gd name="connsiteX21" fmla="*/ 5113944 w 7560938"/>
              <a:gd name="connsiteY21" fmla="*/ 4181643 h 4181643"/>
              <a:gd name="connsiteX22" fmla="*/ 4350976 w 7560938"/>
              <a:gd name="connsiteY22" fmla="*/ 4181643 h 4181643"/>
              <a:gd name="connsiteX23" fmla="*/ 3814837 w 7560938"/>
              <a:gd name="connsiteY23" fmla="*/ 4181643 h 4181643"/>
              <a:gd name="connsiteX24" fmla="*/ 3278698 w 7560938"/>
              <a:gd name="connsiteY24" fmla="*/ 4181643 h 4181643"/>
              <a:gd name="connsiteX25" fmla="*/ 2742558 w 7560938"/>
              <a:gd name="connsiteY25" fmla="*/ 4181643 h 4181643"/>
              <a:gd name="connsiteX26" fmla="*/ 1903982 w 7560938"/>
              <a:gd name="connsiteY26" fmla="*/ 4181643 h 4181643"/>
              <a:gd name="connsiteX27" fmla="*/ 1065405 w 7560938"/>
              <a:gd name="connsiteY27" fmla="*/ 4181643 h 4181643"/>
              <a:gd name="connsiteX28" fmla="*/ 0 w 7560938"/>
              <a:gd name="connsiteY28" fmla="*/ 4181643 h 4181643"/>
              <a:gd name="connsiteX29" fmla="*/ 0 w 7560938"/>
              <a:gd name="connsiteY29" fmla="*/ 3568335 h 4181643"/>
              <a:gd name="connsiteX30" fmla="*/ 0 w 7560938"/>
              <a:gd name="connsiteY30" fmla="*/ 2913211 h 4181643"/>
              <a:gd name="connsiteX31" fmla="*/ 0 w 7560938"/>
              <a:gd name="connsiteY31" fmla="*/ 2299904 h 4181643"/>
              <a:gd name="connsiteX32" fmla="*/ 0 w 7560938"/>
              <a:gd name="connsiteY32" fmla="*/ 1644780 h 4181643"/>
              <a:gd name="connsiteX33" fmla="*/ 0 w 7560938"/>
              <a:gd name="connsiteY33" fmla="*/ 947839 h 4181643"/>
              <a:gd name="connsiteX34" fmla="*/ 0 w 7560938"/>
              <a:gd name="connsiteY34" fmla="*/ 0 h 418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560938" h="4181643" extrusionOk="0">
                <a:moveTo>
                  <a:pt x="0" y="0"/>
                </a:moveTo>
                <a:cubicBezTo>
                  <a:pt x="253306" y="16724"/>
                  <a:pt x="462567" y="3427"/>
                  <a:pt x="687358" y="0"/>
                </a:cubicBezTo>
                <a:cubicBezTo>
                  <a:pt x="912149" y="-3427"/>
                  <a:pt x="1093970" y="-13389"/>
                  <a:pt x="1450325" y="0"/>
                </a:cubicBezTo>
                <a:cubicBezTo>
                  <a:pt x="1806680" y="13389"/>
                  <a:pt x="1939859" y="-12684"/>
                  <a:pt x="2137683" y="0"/>
                </a:cubicBezTo>
                <a:cubicBezTo>
                  <a:pt x="2335507" y="12684"/>
                  <a:pt x="2543683" y="27986"/>
                  <a:pt x="2749432" y="0"/>
                </a:cubicBezTo>
                <a:cubicBezTo>
                  <a:pt x="2955181" y="-27986"/>
                  <a:pt x="3178209" y="397"/>
                  <a:pt x="3512399" y="0"/>
                </a:cubicBezTo>
                <a:cubicBezTo>
                  <a:pt x="3846589" y="-397"/>
                  <a:pt x="3869259" y="-15930"/>
                  <a:pt x="4048539" y="0"/>
                </a:cubicBezTo>
                <a:cubicBezTo>
                  <a:pt x="4227819" y="15930"/>
                  <a:pt x="4472861" y="32312"/>
                  <a:pt x="4735897" y="0"/>
                </a:cubicBezTo>
                <a:cubicBezTo>
                  <a:pt x="4998933" y="-32312"/>
                  <a:pt x="5292175" y="-35148"/>
                  <a:pt x="5574473" y="0"/>
                </a:cubicBezTo>
                <a:cubicBezTo>
                  <a:pt x="5856771" y="35148"/>
                  <a:pt x="5941277" y="-2570"/>
                  <a:pt x="6110613" y="0"/>
                </a:cubicBezTo>
                <a:cubicBezTo>
                  <a:pt x="6279949" y="2570"/>
                  <a:pt x="6566855" y="-34254"/>
                  <a:pt x="6949189" y="0"/>
                </a:cubicBezTo>
                <a:cubicBezTo>
                  <a:pt x="7331523" y="34254"/>
                  <a:pt x="7337343" y="-11778"/>
                  <a:pt x="7560938" y="0"/>
                </a:cubicBezTo>
                <a:cubicBezTo>
                  <a:pt x="7557982" y="316337"/>
                  <a:pt x="7535732" y="553150"/>
                  <a:pt x="7560938" y="696941"/>
                </a:cubicBezTo>
                <a:cubicBezTo>
                  <a:pt x="7586144" y="840732"/>
                  <a:pt x="7568194" y="1132839"/>
                  <a:pt x="7560938" y="1352065"/>
                </a:cubicBezTo>
                <a:cubicBezTo>
                  <a:pt x="7553682" y="1571291"/>
                  <a:pt x="7538101" y="1734880"/>
                  <a:pt x="7560938" y="1965372"/>
                </a:cubicBezTo>
                <a:cubicBezTo>
                  <a:pt x="7583775" y="2195864"/>
                  <a:pt x="7531344" y="2462555"/>
                  <a:pt x="7560938" y="2662313"/>
                </a:cubicBezTo>
                <a:cubicBezTo>
                  <a:pt x="7590532" y="2862071"/>
                  <a:pt x="7527653" y="3111860"/>
                  <a:pt x="7560938" y="3442886"/>
                </a:cubicBezTo>
                <a:cubicBezTo>
                  <a:pt x="7594223" y="3773912"/>
                  <a:pt x="7544671" y="3903579"/>
                  <a:pt x="7560938" y="4181643"/>
                </a:cubicBezTo>
                <a:cubicBezTo>
                  <a:pt x="7197634" y="4152964"/>
                  <a:pt x="6992350" y="4148971"/>
                  <a:pt x="6797971" y="4181643"/>
                </a:cubicBezTo>
                <a:cubicBezTo>
                  <a:pt x="6603592" y="4214315"/>
                  <a:pt x="6470296" y="4187551"/>
                  <a:pt x="6186222" y="4181643"/>
                </a:cubicBezTo>
                <a:cubicBezTo>
                  <a:pt x="5902148" y="4175735"/>
                  <a:pt x="5768621" y="4155307"/>
                  <a:pt x="5574473" y="4181643"/>
                </a:cubicBezTo>
                <a:cubicBezTo>
                  <a:pt x="5380325" y="4207979"/>
                  <a:pt x="5267853" y="4164860"/>
                  <a:pt x="5113944" y="4181643"/>
                </a:cubicBezTo>
                <a:cubicBezTo>
                  <a:pt x="4960035" y="4198426"/>
                  <a:pt x="4543905" y="4162105"/>
                  <a:pt x="4350976" y="4181643"/>
                </a:cubicBezTo>
                <a:cubicBezTo>
                  <a:pt x="4158047" y="4201181"/>
                  <a:pt x="4077739" y="4154839"/>
                  <a:pt x="3814837" y="4181643"/>
                </a:cubicBezTo>
                <a:cubicBezTo>
                  <a:pt x="3551935" y="4208447"/>
                  <a:pt x="3441515" y="4176505"/>
                  <a:pt x="3278698" y="4181643"/>
                </a:cubicBezTo>
                <a:cubicBezTo>
                  <a:pt x="3115881" y="4186781"/>
                  <a:pt x="2884844" y="4182777"/>
                  <a:pt x="2742558" y="4181643"/>
                </a:cubicBezTo>
                <a:cubicBezTo>
                  <a:pt x="2600272" y="4180509"/>
                  <a:pt x="2157748" y="4209085"/>
                  <a:pt x="1903982" y="4181643"/>
                </a:cubicBezTo>
                <a:cubicBezTo>
                  <a:pt x="1650216" y="4154201"/>
                  <a:pt x="1431782" y="4184773"/>
                  <a:pt x="1065405" y="4181643"/>
                </a:cubicBezTo>
                <a:cubicBezTo>
                  <a:pt x="699028" y="4178513"/>
                  <a:pt x="393067" y="4195682"/>
                  <a:pt x="0" y="4181643"/>
                </a:cubicBezTo>
                <a:cubicBezTo>
                  <a:pt x="28798" y="4035418"/>
                  <a:pt x="152" y="3832519"/>
                  <a:pt x="0" y="3568335"/>
                </a:cubicBezTo>
                <a:cubicBezTo>
                  <a:pt x="-152" y="3304151"/>
                  <a:pt x="-3045" y="3110477"/>
                  <a:pt x="0" y="2913211"/>
                </a:cubicBezTo>
                <a:cubicBezTo>
                  <a:pt x="3045" y="2715945"/>
                  <a:pt x="-21575" y="2482015"/>
                  <a:pt x="0" y="2299904"/>
                </a:cubicBezTo>
                <a:cubicBezTo>
                  <a:pt x="21575" y="2117793"/>
                  <a:pt x="-19819" y="1929322"/>
                  <a:pt x="0" y="1644780"/>
                </a:cubicBezTo>
                <a:cubicBezTo>
                  <a:pt x="19819" y="1360238"/>
                  <a:pt x="-22319" y="1107366"/>
                  <a:pt x="0" y="947839"/>
                </a:cubicBezTo>
                <a:cubicBezTo>
                  <a:pt x="22319" y="788312"/>
                  <a:pt x="-44527" y="36357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416244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agen 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5106FA4-9670-4545-ABD6-9CB39C41D0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368" y="3065180"/>
            <a:ext cx="6079198" cy="3424615"/>
          </a:xfrm>
          <a:prstGeom prst="rect">
            <a:avLst/>
          </a:prstGeom>
        </p:spPr>
      </p:pic>
      <p:sp>
        <p:nvSpPr>
          <p:cNvPr id="26" name="Subtítulo 2">
            <a:extLst>
              <a:ext uri="{FF2B5EF4-FFF2-40B4-BE49-F238E27FC236}">
                <a16:creationId xmlns:a16="http://schemas.microsoft.com/office/drawing/2014/main" id="{0A1AE432-56C7-45A3-B125-ACC4B2C29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6228" y="1217128"/>
            <a:ext cx="3700134" cy="638632"/>
          </a:xfrm>
        </p:spPr>
        <p:txBody>
          <a:bodyPr>
            <a:normAutofit fontScale="92500"/>
          </a:bodyPr>
          <a:lstStyle/>
          <a:p>
            <a:pPr algn="r"/>
            <a:r>
              <a:rPr lang="es-ES" sz="4000" dirty="0" err="1">
                <a:solidFill>
                  <a:schemeClr val="bg1"/>
                </a:solidFill>
                <a:latin typeface="Slackey" panose="02000000000000000000" pitchFamily="2" charset="0"/>
              </a:rPr>
              <a:t>The</a:t>
            </a:r>
            <a:r>
              <a:rPr lang="es-ES" sz="4000" dirty="0">
                <a:solidFill>
                  <a:schemeClr val="bg1"/>
                </a:solidFill>
                <a:latin typeface="Slackey" panose="02000000000000000000" pitchFamily="2" charset="0"/>
              </a:rPr>
              <a:t> </a:t>
            </a:r>
            <a:r>
              <a:rPr lang="es-ES" sz="4000" dirty="0" err="1">
                <a:solidFill>
                  <a:schemeClr val="bg1"/>
                </a:solidFill>
                <a:latin typeface="Slackey" panose="02000000000000000000" pitchFamily="2" charset="0"/>
              </a:rPr>
              <a:t>GunMan</a:t>
            </a:r>
            <a:endParaRPr lang="es-ES" sz="4000" dirty="0">
              <a:solidFill>
                <a:schemeClr val="bg1"/>
              </a:solidFill>
              <a:latin typeface="Slackey" panose="02000000000000000000" pitchFamily="2" charset="0"/>
            </a:endParaRPr>
          </a:p>
        </p:txBody>
      </p:sp>
      <p:pic>
        <p:nvPicPr>
          <p:cNvPr id="30" name="Imagen 29" descr="Diagrama&#10;&#10;Descripción generada automáticamente">
            <a:extLst>
              <a:ext uri="{FF2B5EF4-FFF2-40B4-BE49-F238E27FC236}">
                <a16:creationId xmlns:a16="http://schemas.microsoft.com/office/drawing/2014/main" id="{ABFFFE2A-8A2B-4968-A964-8D88CAB008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402" y="-3026363"/>
            <a:ext cx="4888230" cy="2747010"/>
          </a:xfrm>
          <a:custGeom>
            <a:avLst/>
            <a:gdLst>
              <a:gd name="connsiteX0" fmla="*/ 0 w 4888230"/>
              <a:gd name="connsiteY0" fmla="*/ 0 h 2747010"/>
              <a:gd name="connsiteX1" fmla="*/ 551672 w 4888230"/>
              <a:gd name="connsiteY1" fmla="*/ 0 h 2747010"/>
              <a:gd name="connsiteX2" fmla="*/ 1249990 w 4888230"/>
              <a:gd name="connsiteY2" fmla="*/ 0 h 2747010"/>
              <a:gd name="connsiteX3" fmla="*/ 1850544 w 4888230"/>
              <a:gd name="connsiteY3" fmla="*/ 0 h 2747010"/>
              <a:gd name="connsiteX4" fmla="*/ 2402216 w 4888230"/>
              <a:gd name="connsiteY4" fmla="*/ 0 h 2747010"/>
              <a:gd name="connsiteX5" fmla="*/ 3002770 w 4888230"/>
              <a:gd name="connsiteY5" fmla="*/ 0 h 2747010"/>
              <a:gd name="connsiteX6" fmla="*/ 3701088 w 4888230"/>
              <a:gd name="connsiteY6" fmla="*/ 0 h 2747010"/>
              <a:gd name="connsiteX7" fmla="*/ 4252760 w 4888230"/>
              <a:gd name="connsiteY7" fmla="*/ 0 h 2747010"/>
              <a:gd name="connsiteX8" fmla="*/ 4888230 w 4888230"/>
              <a:gd name="connsiteY8" fmla="*/ 0 h 2747010"/>
              <a:gd name="connsiteX9" fmla="*/ 4888230 w 4888230"/>
              <a:gd name="connsiteY9" fmla="*/ 631812 h 2747010"/>
              <a:gd name="connsiteX10" fmla="*/ 4888230 w 4888230"/>
              <a:gd name="connsiteY10" fmla="*/ 1346035 h 2747010"/>
              <a:gd name="connsiteX11" fmla="*/ 4888230 w 4888230"/>
              <a:gd name="connsiteY11" fmla="*/ 2032787 h 2747010"/>
              <a:gd name="connsiteX12" fmla="*/ 4888230 w 4888230"/>
              <a:gd name="connsiteY12" fmla="*/ 2747010 h 2747010"/>
              <a:gd name="connsiteX13" fmla="*/ 4141029 w 4888230"/>
              <a:gd name="connsiteY13" fmla="*/ 2747010 h 2747010"/>
              <a:gd name="connsiteX14" fmla="*/ 3344946 w 4888230"/>
              <a:gd name="connsiteY14" fmla="*/ 2747010 h 2747010"/>
              <a:gd name="connsiteX15" fmla="*/ 2744392 w 4888230"/>
              <a:gd name="connsiteY15" fmla="*/ 2747010 h 2747010"/>
              <a:gd name="connsiteX16" fmla="*/ 1948309 w 4888230"/>
              <a:gd name="connsiteY16" fmla="*/ 2747010 h 2747010"/>
              <a:gd name="connsiteX17" fmla="*/ 1249990 w 4888230"/>
              <a:gd name="connsiteY17" fmla="*/ 2747010 h 2747010"/>
              <a:gd name="connsiteX18" fmla="*/ 698319 w 4888230"/>
              <a:gd name="connsiteY18" fmla="*/ 2747010 h 2747010"/>
              <a:gd name="connsiteX19" fmla="*/ 0 w 4888230"/>
              <a:gd name="connsiteY19" fmla="*/ 2747010 h 2747010"/>
              <a:gd name="connsiteX20" fmla="*/ 0 w 4888230"/>
              <a:gd name="connsiteY20" fmla="*/ 2115198 h 2747010"/>
              <a:gd name="connsiteX21" fmla="*/ 0 w 4888230"/>
              <a:gd name="connsiteY21" fmla="*/ 1400975 h 2747010"/>
              <a:gd name="connsiteX22" fmla="*/ 0 w 4888230"/>
              <a:gd name="connsiteY22" fmla="*/ 686753 h 2747010"/>
              <a:gd name="connsiteX23" fmla="*/ 0 w 4888230"/>
              <a:gd name="connsiteY23" fmla="*/ 0 h 2747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888230" h="2747010" extrusionOk="0">
                <a:moveTo>
                  <a:pt x="0" y="0"/>
                </a:moveTo>
                <a:cubicBezTo>
                  <a:pt x="216035" y="-16800"/>
                  <a:pt x="277142" y="20045"/>
                  <a:pt x="551672" y="0"/>
                </a:cubicBezTo>
                <a:cubicBezTo>
                  <a:pt x="826202" y="-20045"/>
                  <a:pt x="1038743" y="18179"/>
                  <a:pt x="1249990" y="0"/>
                </a:cubicBezTo>
                <a:cubicBezTo>
                  <a:pt x="1461237" y="-18179"/>
                  <a:pt x="1624800" y="-29937"/>
                  <a:pt x="1850544" y="0"/>
                </a:cubicBezTo>
                <a:cubicBezTo>
                  <a:pt x="2076288" y="29937"/>
                  <a:pt x="2135915" y="-12693"/>
                  <a:pt x="2402216" y="0"/>
                </a:cubicBezTo>
                <a:cubicBezTo>
                  <a:pt x="2668517" y="12693"/>
                  <a:pt x="2839348" y="21549"/>
                  <a:pt x="3002770" y="0"/>
                </a:cubicBezTo>
                <a:cubicBezTo>
                  <a:pt x="3166192" y="-21549"/>
                  <a:pt x="3449675" y="-5708"/>
                  <a:pt x="3701088" y="0"/>
                </a:cubicBezTo>
                <a:cubicBezTo>
                  <a:pt x="3952501" y="5708"/>
                  <a:pt x="4081887" y="21023"/>
                  <a:pt x="4252760" y="0"/>
                </a:cubicBezTo>
                <a:cubicBezTo>
                  <a:pt x="4423633" y="-21023"/>
                  <a:pt x="4717533" y="16099"/>
                  <a:pt x="4888230" y="0"/>
                </a:cubicBezTo>
                <a:cubicBezTo>
                  <a:pt x="4874591" y="198883"/>
                  <a:pt x="4877755" y="415230"/>
                  <a:pt x="4888230" y="631812"/>
                </a:cubicBezTo>
                <a:cubicBezTo>
                  <a:pt x="4898705" y="848394"/>
                  <a:pt x="4890912" y="995211"/>
                  <a:pt x="4888230" y="1346035"/>
                </a:cubicBezTo>
                <a:cubicBezTo>
                  <a:pt x="4885548" y="1696859"/>
                  <a:pt x="4875994" y="1778438"/>
                  <a:pt x="4888230" y="2032787"/>
                </a:cubicBezTo>
                <a:cubicBezTo>
                  <a:pt x="4900466" y="2287136"/>
                  <a:pt x="4860933" y="2448786"/>
                  <a:pt x="4888230" y="2747010"/>
                </a:cubicBezTo>
                <a:cubicBezTo>
                  <a:pt x="4599336" y="2754796"/>
                  <a:pt x="4464136" y="2769659"/>
                  <a:pt x="4141029" y="2747010"/>
                </a:cubicBezTo>
                <a:cubicBezTo>
                  <a:pt x="3817922" y="2724361"/>
                  <a:pt x="3716224" y="2722460"/>
                  <a:pt x="3344946" y="2747010"/>
                </a:cubicBezTo>
                <a:cubicBezTo>
                  <a:pt x="2973668" y="2771560"/>
                  <a:pt x="2894819" y="2760502"/>
                  <a:pt x="2744392" y="2747010"/>
                </a:cubicBezTo>
                <a:cubicBezTo>
                  <a:pt x="2593965" y="2733518"/>
                  <a:pt x="2259605" y="2780253"/>
                  <a:pt x="1948309" y="2747010"/>
                </a:cubicBezTo>
                <a:cubicBezTo>
                  <a:pt x="1637013" y="2713767"/>
                  <a:pt x="1573636" y="2751172"/>
                  <a:pt x="1249990" y="2747010"/>
                </a:cubicBezTo>
                <a:cubicBezTo>
                  <a:pt x="926344" y="2742848"/>
                  <a:pt x="890072" y="2747631"/>
                  <a:pt x="698319" y="2747010"/>
                </a:cubicBezTo>
                <a:cubicBezTo>
                  <a:pt x="506566" y="2746389"/>
                  <a:pt x="189818" y="2730681"/>
                  <a:pt x="0" y="2747010"/>
                </a:cubicBezTo>
                <a:cubicBezTo>
                  <a:pt x="30071" y="2605108"/>
                  <a:pt x="-1429" y="2372111"/>
                  <a:pt x="0" y="2115198"/>
                </a:cubicBezTo>
                <a:cubicBezTo>
                  <a:pt x="1429" y="1858285"/>
                  <a:pt x="-24894" y="1630735"/>
                  <a:pt x="0" y="1400975"/>
                </a:cubicBezTo>
                <a:cubicBezTo>
                  <a:pt x="24894" y="1171215"/>
                  <a:pt x="32806" y="833514"/>
                  <a:pt x="0" y="686753"/>
                </a:cubicBezTo>
                <a:cubicBezTo>
                  <a:pt x="-32806" y="539992"/>
                  <a:pt x="9189" y="250198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238900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31" name="Imagen 30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EBCC2569-5EB2-42D6-B34A-A26DFF4390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778" y="4003181"/>
            <a:ext cx="4888229" cy="2759709"/>
          </a:xfrm>
          <a:custGeom>
            <a:avLst/>
            <a:gdLst>
              <a:gd name="connsiteX0" fmla="*/ 0 w 4888229"/>
              <a:gd name="connsiteY0" fmla="*/ 0 h 2759709"/>
              <a:gd name="connsiteX1" fmla="*/ 600554 w 4888229"/>
              <a:gd name="connsiteY1" fmla="*/ 0 h 2759709"/>
              <a:gd name="connsiteX2" fmla="*/ 1152225 w 4888229"/>
              <a:gd name="connsiteY2" fmla="*/ 0 h 2759709"/>
              <a:gd name="connsiteX3" fmla="*/ 1703897 w 4888229"/>
              <a:gd name="connsiteY3" fmla="*/ 0 h 2759709"/>
              <a:gd name="connsiteX4" fmla="*/ 2255569 w 4888229"/>
              <a:gd name="connsiteY4" fmla="*/ 0 h 2759709"/>
              <a:gd name="connsiteX5" fmla="*/ 3002769 w 4888229"/>
              <a:gd name="connsiteY5" fmla="*/ 0 h 2759709"/>
              <a:gd name="connsiteX6" fmla="*/ 3749970 w 4888229"/>
              <a:gd name="connsiteY6" fmla="*/ 0 h 2759709"/>
              <a:gd name="connsiteX7" fmla="*/ 4888229 w 4888229"/>
              <a:gd name="connsiteY7" fmla="*/ 0 h 2759709"/>
              <a:gd name="connsiteX8" fmla="*/ 4888229 w 4888229"/>
              <a:gd name="connsiteY8" fmla="*/ 689927 h 2759709"/>
              <a:gd name="connsiteX9" fmla="*/ 4888229 w 4888229"/>
              <a:gd name="connsiteY9" fmla="*/ 1379855 h 2759709"/>
              <a:gd name="connsiteX10" fmla="*/ 4888229 w 4888229"/>
              <a:gd name="connsiteY10" fmla="*/ 2042185 h 2759709"/>
              <a:gd name="connsiteX11" fmla="*/ 4888229 w 4888229"/>
              <a:gd name="connsiteY11" fmla="*/ 2759709 h 2759709"/>
              <a:gd name="connsiteX12" fmla="*/ 4336557 w 4888229"/>
              <a:gd name="connsiteY12" fmla="*/ 2759709 h 2759709"/>
              <a:gd name="connsiteX13" fmla="*/ 3784886 w 4888229"/>
              <a:gd name="connsiteY13" fmla="*/ 2759709 h 2759709"/>
              <a:gd name="connsiteX14" fmla="*/ 2988803 w 4888229"/>
              <a:gd name="connsiteY14" fmla="*/ 2759709 h 2759709"/>
              <a:gd name="connsiteX15" fmla="*/ 2388249 w 4888229"/>
              <a:gd name="connsiteY15" fmla="*/ 2759709 h 2759709"/>
              <a:gd name="connsiteX16" fmla="*/ 1787695 w 4888229"/>
              <a:gd name="connsiteY16" fmla="*/ 2759709 h 2759709"/>
              <a:gd name="connsiteX17" fmla="*/ 1040494 w 4888229"/>
              <a:gd name="connsiteY17" fmla="*/ 2759709 h 2759709"/>
              <a:gd name="connsiteX18" fmla="*/ 0 w 4888229"/>
              <a:gd name="connsiteY18" fmla="*/ 2759709 h 2759709"/>
              <a:gd name="connsiteX19" fmla="*/ 0 w 4888229"/>
              <a:gd name="connsiteY19" fmla="*/ 2014588 h 2759709"/>
              <a:gd name="connsiteX20" fmla="*/ 0 w 4888229"/>
              <a:gd name="connsiteY20" fmla="*/ 1407452 h 2759709"/>
              <a:gd name="connsiteX21" fmla="*/ 0 w 4888229"/>
              <a:gd name="connsiteY21" fmla="*/ 772719 h 2759709"/>
              <a:gd name="connsiteX22" fmla="*/ 0 w 4888229"/>
              <a:gd name="connsiteY22" fmla="*/ 0 h 275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88229" h="2759709" extrusionOk="0">
                <a:moveTo>
                  <a:pt x="0" y="0"/>
                </a:moveTo>
                <a:cubicBezTo>
                  <a:pt x="122082" y="-3993"/>
                  <a:pt x="463422" y="15748"/>
                  <a:pt x="600554" y="0"/>
                </a:cubicBezTo>
                <a:cubicBezTo>
                  <a:pt x="737686" y="-15748"/>
                  <a:pt x="980896" y="-7195"/>
                  <a:pt x="1152225" y="0"/>
                </a:cubicBezTo>
                <a:cubicBezTo>
                  <a:pt x="1323554" y="7195"/>
                  <a:pt x="1592343" y="4835"/>
                  <a:pt x="1703897" y="0"/>
                </a:cubicBezTo>
                <a:cubicBezTo>
                  <a:pt x="1815451" y="-4835"/>
                  <a:pt x="2047298" y="-24012"/>
                  <a:pt x="2255569" y="0"/>
                </a:cubicBezTo>
                <a:cubicBezTo>
                  <a:pt x="2463840" y="24012"/>
                  <a:pt x="2645815" y="-5098"/>
                  <a:pt x="3002769" y="0"/>
                </a:cubicBezTo>
                <a:cubicBezTo>
                  <a:pt x="3359723" y="5098"/>
                  <a:pt x="3502714" y="-16641"/>
                  <a:pt x="3749970" y="0"/>
                </a:cubicBezTo>
                <a:cubicBezTo>
                  <a:pt x="3997226" y="16641"/>
                  <a:pt x="4541841" y="37486"/>
                  <a:pt x="4888229" y="0"/>
                </a:cubicBezTo>
                <a:cubicBezTo>
                  <a:pt x="4890914" y="315617"/>
                  <a:pt x="4914261" y="524171"/>
                  <a:pt x="4888229" y="689927"/>
                </a:cubicBezTo>
                <a:cubicBezTo>
                  <a:pt x="4862197" y="855683"/>
                  <a:pt x="4898284" y="1158649"/>
                  <a:pt x="4888229" y="1379855"/>
                </a:cubicBezTo>
                <a:cubicBezTo>
                  <a:pt x="4878174" y="1601061"/>
                  <a:pt x="4860063" y="1711417"/>
                  <a:pt x="4888229" y="2042185"/>
                </a:cubicBezTo>
                <a:cubicBezTo>
                  <a:pt x="4916396" y="2372953"/>
                  <a:pt x="4904794" y="2571564"/>
                  <a:pt x="4888229" y="2759709"/>
                </a:cubicBezTo>
                <a:cubicBezTo>
                  <a:pt x="4743461" y="2778652"/>
                  <a:pt x="4528981" y="2774620"/>
                  <a:pt x="4336557" y="2759709"/>
                </a:cubicBezTo>
                <a:cubicBezTo>
                  <a:pt x="4144133" y="2744798"/>
                  <a:pt x="3922533" y="2785589"/>
                  <a:pt x="3784886" y="2759709"/>
                </a:cubicBezTo>
                <a:cubicBezTo>
                  <a:pt x="3647239" y="2733829"/>
                  <a:pt x="3250476" y="2770982"/>
                  <a:pt x="2988803" y="2759709"/>
                </a:cubicBezTo>
                <a:cubicBezTo>
                  <a:pt x="2727130" y="2748436"/>
                  <a:pt x="2585082" y="2735187"/>
                  <a:pt x="2388249" y="2759709"/>
                </a:cubicBezTo>
                <a:cubicBezTo>
                  <a:pt x="2191416" y="2784231"/>
                  <a:pt x="2014546" y="2773810"/>
                  <a:pt x="1787695" y="2759709"/>
                </a:cubicBezTo>
                <a:cubicBezTo>
                  <a:pt x="1560844" y="2745608"/>
                  <a:pt x="1225735" y="2728896"/>
                  <a:pt x="1040494" y="2759709"/>
                </a:cubicBezTo>
                <a:cubicBezTo>
                  <a:pt x="855253" y="2790522"/>
                  <a:pt x="499106" y="2772324"/>
                  <a:pt x="0" y="2759709"/>
                </a:cubicBezTo>
                <a:cubicBezTo>
                  <a:pt x="31696" y="2428066"/>
                  <a:pt x="-32193" y="2243118"/>
                  <a:pt x="0" y="2014588"/>
                </a:cubicBezTo>
                <a:cubicBezTo>
                  <a:pt x="32193" y="1786058"/>
                  <a:pt x="28948" y="1686278"/>
                  <a:pt x="0" y="1407452"/>
                </a:cubicBezTo>
                <a:cubicBezTo>
                  <a:pt x="-28948" y="1128626"/>
                  <a:pt x="28441" y="1056474"/>
                  <a:pt x="0" y="772719"/>
                </a:cubicBezTo>
                <a:cubicBezTo>
                  <a:pt x="-28441" y="488964"/>
                  <a:pt x="13378" y="19619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3569426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33" name="Imagen 3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6F53FF3F-3B69-4F3C-8E7E-D77AC9BDA9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27378" y="4113598"/>
            <a:ext cx="4888229" cy="2738119"/>
          </a:xfrm>
          <a:custGeom>
            <a:avLst/>
            <a:gdLst>
              <a:gd name="connsiteX0" fmla="*/ 0 w 4888229"/>
              <a:gd name="connsiteY0" fmla="*/ 0 h 2738119"/>
              <a:gd name="connsiteX1" fmla="*/ 649436 w 4888229"/>
              <a:gd name="connsiteY1" fmla="*/ 0 h 2738119"/>
              <a:gd name="connsiteX2" fmla="*/ 1298872 w 4888229"/>
              <a:gd name="connsiteY2" fmla="*/ 0 h 2738119"/>
              <a:gd name="connsiteX3" fmla="*/ 2094955 w 4888229"/>
              <a:gd name="connsiteY3" fmla="*/ 0 h 2738119"/>
              <a:gd name="connsiteX4" fmla="*/ 2695509 w 4888229"/>
              <a:gd name="connsiteY4" fmla="*/ 0 h 2738119"/>
              <a:gd name="connsiteX5" fmla="*/ 3393828 w 4888229"/>
              <a:gd name="connsiteY5" fmla="*/ 0 h 2738119"/>
              <a:gd name="connsiteX6" fmla="*/ 3945499 w 4888229"/>
              <a:gd name="connsiteY6" fmla="*/ 0 h 2738119"/>
              <a:gd name="connsiteX7" fmla="*/ 4888229 w 4888229"/>
              <a:gd name="connsiteY7" fmla="*/ 0 h 2738119"/>
              <a:gd name="connsiteX8" fmla="*/ 4888229 w 4888229"/>
              <a:gd name="connsiteY8" fmla="*/ 711911 h 2738119"/>
              <a:gd name="connsiteX9" fmla="*/ 4888229 w 4888229"/>
              <a:gd name="connsiteY9" fmla="*/ 1314297 h 2738119"/>
              <a:gd name="connsiteX10" fmla="*/ 4888229 w 4888229"/>
              <a:gd name="connsiteY10" fmla="*/ 1971446 h 2738119"/>
              <a:gd name="connsiteX11" fmla="*/ 4888229 w 4888229"/>
              <a:gd name="connsiteY11" fmla="*/ 2738119 h 2738119"/>
              <a:gd name="connsiteX12" fmla="*/ 4092146 w 4888229"/>
              <a:gd name="connsiteY12" fmla="*/ 2738119 h 2738119"/>
              <a:gd name="connsiteX13" fmla="*/ 3491592 w 4888229"/>
              <a:gd name="connsiteY13" fmla="*/ 2738119 h 2738119"/>
              <a:gd name="connsiteX14" fmla="*/ 2744391 w 4888229"/>
              <a:gd name="connsiteY14" fmla="*/ 2738119 h 2738119"/>
              <a:gd name="connsiteX15" fmla="*/ 2094955 w 4888229"/>
              <a:gd name="connsiteY15" fmla="*/ 2738119 h 2738119"/>
              <a:gd name="connsiteX16" fmla="*/ 1298872 w 4888229"/>
              <a:gd name="connsiteY16" fmla="*/ 2738119 h 2738119"/>
              <a:gd name="connsiteX17" fmla="*/ 0 w 4888229"/>
              <a:gd name="connsiteY17" fmla="*/ 2738119 h 2738119"/>
              <a:gd name="connsiteX18" fmla="*/ 0 w 4888229"/>
              <a:gd name="connsiteY18" fmla="*/ 2080970 h 2738119"/>
              <a:gd name="connsiteX19" fmla="*/ 0 w 4888229"/>
              <a:gd name="connsiteY19" fmla="*/ 1478584 h 2738119"/>
              <a:gd name="connsiteX20" fmla="*/ 0 w 4888229"/>
              <a:gd name="connsiteY20" fmla="*/ 739292 h 2738119"/>
              <a:gd name="connsiteX21" fmla="*/ 0 w 4888229"/>
              <a:gd name="connsiteY21" fmla="*/ 0 h 273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88229" h="2738119" extrusionOk="0">
                <a:moveTo>
                  <a:pt x="0" y="0"/>
                </a:moveTo>
                <a:cubicBezTo>
                  <a:pt x="236894" y="-11355"/>
                  <a:pt x="379449" y="-6723"/>
                  <a:pt x="649436" y="0"/>
                </a:cubicBezTo>
                <a:cubicBezTo>
                  <a:pt x="919423" y="6723"/>
                  <a:pt x="1134722" y="20028"/>
                  <a:pt x="1298872" y="0"/>
                </a:cubicBezTo>
                <a:cubicBezTo>
                  <a:pt x="1463022" y="-20028"/>
                  <a:pt x="1866276" y="-28377"/>
                  <a:pt x="2094955" y="0"/>
                </a:cubicBezTo>
                <a:cubicBezTo>
                  <a:pt x="2323634" y="28377"/>
                  <a:pt x="2566503" y="-1898"/>
                  <a:pt x="2695509" y="0"/>
                </a:cubicBezTo>
                <a:cubicBezTo>
                  <a:pt x="2824515" y="1898"/>
                  <a:pt x="3102905" y="-8775"/>
                  <a:pt x="3393828" y="0"/>
                </a:cubicBezTo>
                <a:cubicBezTo>
                  <a:pt x="3684751" y="8775"/>
                  <a:pt x="3696335" y="20942"/>
                  <a:pt x="3945499" y="0"/>
                </a:cubicBezTo>
                <a:cubicBezTo>
                  <a:pt x="4194663" y="-20942"/>
                  <a:pt x="4443922" y="-42048"/>
                  <a:pt x="4888229" y="0"/>
                </a:cubicBezTo>
                <a:cubicBezTo>
                  <a:pt x="4870271" y="198927"/>
                  <a:pt x="4860193" y="459992"/>
                  <a:pt x="4888229" y="711911"/>
                </a:cubicBezTo>
                <a:cubicBezTo>
                  <a:pt x="4916265" y="963830"/>
                  <a:pt x="4879817" y="1049799"/>
                  <a:pt x="4888229" y="1314297"/>
                </a:cubicBezTo>
                <a:cubicBezTo>
                  <a:pt x="4896641" y="1578795"/>
                  <a:pt x="4874313" y="1808293"/>
                  <a:pt x="4888229" y="1971446"/>
                </a:cubicBezTo>
                <a:cubicBezTo>
                  <a:pt x="4902145" y="2134599"/>
                  <a:pt x="4861035" y="2558518"/>
                  <a:pt x="4888229" y="2738119"/>
                </a:cubicBezTo>
                <a:cubicBezTo>
                  <a:pt x="4507440" y="2771559"/>
                  <a:pt x="4335399" y="2714179"/>
                  <a:pt x="4092146" y="2738119"/>
                </a:cubicBezTo>
                <a:cubicBezTo>
                  <a:pt x="3848893" y="2762059"/>
                  <a:pt x="3757364" y="2727622"/>
                  <a:pt x="3491592" y="2738119"/>
                </a:cubicBezTo>
                <a:cubicBezTo>
                  <a:pt x="3225820" y="2748616"/>
                  <a:pt x="2918316" y="2766625"/>
                  <a:pt x="2744391" y="2738119"/>
                </a:cubicBezTo>
                <a:cubicBezTo>
                  <a:pt x="2570466" y="2709613"/>
                  <a:pt x="2226562" y="2747037"/>
                  <a:pt x="2094955" y="2738119"/>
                </a:cubicBezTo>
                <a:cubicBezTo>
                  <a:pt x="1963348" y="2729201"/>
                  <a:pt x="1549186" y="2762640"/>
                  <a:pt x="1298872" y="2738119"/>
                </a:cubicBezTo>
                <a:cubicBezTo>
                  <a:pt x="1048558" y="2713598"/>
                  <a:pt x="550357" y="2750850"/>
                  <a:pt x="0" y="2738119"/>
                </a:cubicBezTo>
                <a:cubicBezTo>
                  <a:pt x="27363" y="2532819"/>
                  <a:pt x="5007" y="2397670"/>
                  <a:pt x="0" y="2080970"/>
                </a:cubicBezTo>
                <a:cubicBezTo>
                  <a:pt x="-5007" y="1764270"/>
                  <a:pt x="-900" y="1667087"/>
                  <a:pt x="0" y="1478584"/>
                </a:cubicBezTo>
                <a:cubicBezTo>
                  <a:pt x="900" y="1290081"/>
                  <a:pt x="29830" y="986741"/>
                  <a:pt x="0" y="739292"/>
                </a:cubicBezTo>
                <a:cubicBezTo>
                  <a:pt x="-29830" y="491843"/>
                  <a:pt x="-8081" y="31207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67574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614391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0" y="770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2667474" cy="6869974"/>
          </a:xfrm>
          <a:custGeom>
            <a:avLst/>
            <a:gdLst>
              <a:gd name="connsiteX0" fmla="*/ 0 w 12667474"/>
              <a:gd name="connsiteY0" fmla="*/ 0 h 6869974"/>
              <a:gd name="connsiteX1" fmla="*/ 793384 w 12667474"/>
              <a:gd name="connsiteY1" fmla="*/ 0 h 6869974"/>
              <a:gd name="connsiteX2" fmla="*/ 1713443 w 12667474"/>
              <a:gd name="connsiteY2" fmla="*/ 0 h 6869974"/>
              <a:gd name="connsiteX3" fmla="*/ 2506826 w 12667474"/>
              <a:gd name="connsiteY3" fmla="*/ 0 h 6869974"/>
              <a:gd name="connsiteX4" fmla="*/ 2793511 w 12667474"/>
              <a:gd name="connsiteY4" fmla="*/ 0 h 6869974"/>
              <a:gd name="connsiteX5" fmla="*/ 3333546 w 12667474"/>
              <a:gd name="connsiteY5" fmla="*/ 0 h 6869974"/>
              <a:gd name="connsiteX6" fmla="*/ 3873580 w 12667474"/>
              <a:gd name="connsiteY6" fmla="*/ 0 h 6869974"/>
              <a:gd name="connsiteX7" fmla="*/ 4286940 w 12667474"/>
              <a:gd name="connsiteY7" fmla="*/ 0 h 6869974"/>
              <a:gd name="connsiteX8" fmla="*/ 4953649 w 12667474"/>
              <a:gd name="connsiteY8" fmla="*/ 0 h 6869974"/>
              <a:gd name="connsiteX9" fmla="*/ 5493683 w 12667474"/>
              <a:gd name="connsiteY9" fmla="*/ 0 h 6869974"/>
              <a:gd name="connsiteX10" fmla="*/ 5780368 w 12667474"/>
              <a:gd name="connsiteY10" fmla="*/ 0 h 6869974"/>
              <a:gd name="connsiteX11" fmla="*/ 6320403 w 12667474"/>
              <a:gd name="connsiteY11" fmla="*/ 0 h 6869974"/>
              <a:gd name="connsiteX12" fmla="*/ 6733762 w 12667474"/>
              <a:gd name="connsiteY12" fmla="*/ 0 h 6869974"/>
              <a:gd name="connsiteX13" fmla="*/ 7653821 w 12667474"/>
              <a:gd name="connsiteY13" fmla="*/ 0 h 6869974"/>
              <a:gd name="connsiteX14" fmla="*/ 8320530 w 12667474"/>
              <a:gd name="connsiteY14" fmla="*/ 0 h 6869974"/>
              <a:gd name="connsiteX15" fmla="*/ 8987239 w 12667474"/>
              <a:gd name="connsiteY15" fmla="*/ 0 h 6869974"/>
              <a:gd name="connsiteX16" fmla="*/ 9907298 w 12667474"/>
              <a:gd name="connsiteY16" fmla="*/ 0 h 6869974"/>
              <a:gd name="connsiteX17" fmla="*/ 10700682 w 12667474"/>
              <a:gd name="connsiteY17" fmla="*/ 0 h 6869974"/>
              <a:gd name="connsiteX18" fmla="*/ 10987367 w 12667474"/>
              <a:gd name="connsiteY18" fmla="*/ 0 h 6869974"/>
              <a:gd name="connsiteX19" fmla="*/ 11400727 w 12667474"/>
              <a:gd name="connsiteY19" fmla="*/ 0 h 6869974"/>
              <a:gd name="connsiteX20" fmla="*/ 11687412 w 12667474"/>
              <a:gd name="connsiteY20" fmla="*/ 0 h 6869974"/>
              <a:gd name="connsiteX21" fmla="*/ 12667474 w 12667474"/>
              <a:gd name="connsiteY21" fmla="*/ 0 h 6869974"/>
              <a:gd name="connsiteX22" fmla="*/ 12667474 w 12667474"/>
              <a:gd name="connsiteY22" fmla="*/ 824397 h 6869974"/>
              <a:gd name="connsiteX23" fmla="*/ 12667474 w 12667474"/>
              <a:gd name="connsiteY23" fmla="*/ 1373995 h 6869974"/>
              <a:gd name="connsiteX24" fmla="*/ 12667474 w 12667474"/>
              <a:gd name="connsiteY24" fmla="*/ 1923593 h 6869974"/>
              <a:gd name="connsiteX25" fmla="*/ 12667474 w 12667474"/>
              <a:gd name="connsiteY25" fmla="*/ 2679290 h 6869974"/>
              <a:gd name="connsiteX26" fmla="*/ 12667474 w 12667474"/>
              <a:gd name="connsiteY26" fmla="*/ 3503687 h 6869974"/>
              <a:gd name="connsiteX27" fmla="*/ 12667474 w 12667474"/>
              <a:gd name="connsiteY27" fmla="*/ 4259384 h 6869974"/>
              <a:gd name="connsiteX28" fmla="*/ 12667474 w 12667474"/>
              <a:gd name="connsiteY28" fmla="*/ 5083781 h 6869974"/>
              <a:gd name="connsiteX29" fmla="*/ 12667474 w 12667474"/>
              <a:gd name="connsiteY29" fmla="*/ 5770778 h 6869974"/>
              <a:gd name="connsiteX30" fmla="*/ 12667474 w 12667474"/>
              <a:gd name="connsiteY30" fmla="*/ 6869974 h 6869974"/>
              <a:gd name="connsiteX31" fmla="*/ 12254114 w 12667474"/>
              <a:gd name="connsiteY31" fmla="*/ 6869974 h 6869974"/>
              <a:gd name="connsiteX32" fmla="*/ 11334056 w 12667474"/>
              <a:gd name="connsiteY32" fmla="*/ 6869974 h 6869974"/>
              <a:gd name="connsiteX33" fmla="*/ 11047371 w 12667474"/>
              <a:gd name="connsiteY33" fmla="*/ 6869974 h 6869974"/>
              <a:gd name="connsiteX34" fmla="*/ 10127312 w 12667474"/>
              <a:gd name="connsiteY34" fmla="*/ 6869974 h 6869974"/>
              <a:gd name="connsiteX35" fmla="*/ 9587278 w 12667474"/>
              <a:gd name="connsiteY35" fmla="*/ 6869974 h 6869974"/>
              <a:gd name="connsiteX36" fmla="*/ 9173918 w 12667474"/>
              <a:gd name="connsiteY36" fmla="*/ 6869974 h 6869974"/>
              <a:gd name="connsiteX37" fmla="*/ 8760558 w 12667474"/>
              <a:gd name="connsiteY37" fmla="*/ 6869974 h 6869974"/>
              <a:gd name="connsiteX38" fmla="*/ 8473873 w 12667474"/>
              <a:gd name="connsiteY38" fmla="*/ 6869974 h 6869974"/>
              <a:gd name="connsiteX39" fmla="*/ 8187188 w 12667474"/>
              <a:gd name="connsiteY39" fmla="*/ 6869974 h 6869974"/>
              <a:gd name="connsiteX40" fmla="*/ 7267130 w 12667474"/>
              <a:gd name="connsiteY40" fmla="*/ 6869974 h 6869974"/>
              <a:gd name="connsiteX41" fmla="*/ 6473746 w 12667474"/>
              <a:gd name="connsiteY41" fmla="*/ 6869974 h 6869974"/>
              <a:gd name="connsiteX42" fmla="*/ 5807037 w 12667474"/>
              <a:gd name="connsiteY42" fmla="*/ 6869974 h 6869974"/>
              <a:gd name="connsiteX43" fmla="*/ 5393677 w 12667474"/>
              <a:gd name="connsiteY43" fmla="*/ 6869974 h 6869974"/>
              <a:gd name="connsiteX44" fmla="*/ 4473618 w 12667474"/>
              <a:gd name="connsiteY44" fmla="*/ 6869974 h 6869974"/>
              <a:gd name="connsiteX45" fmla="*/ 4186934 w 12667474"/>
              <a:gd name="connsiteY45" fmla="*/ 6869974 h 6869974"/>
              <a:gd name="connsiteX46" fmla="*/ 3393550 w 12667474"/>
              <a:gd name="connsiteY46" fmla="*/ 6869974 h 6869974"/>
              <a:gd name="connsiteX47" fmla="*/ 2980190 w 12667474"/>
              <a:gd name="connsiteY47" fmla="*/ 6869974 h 6869974"/>
              <a:gd name="connsiteX48" fmla="*/ 2186806 w 12667474"/>
              <a:gd name="connsiteY48" fmla="*/ 6869974 h 6869974"/>
              <a:gd name="connsiteX49" fmla="*/ 1646772 w 12667474"/>
              <a:gd name="connsiteY49" fmla="*/ 6869974 h 6869974"/>
              <a:gd name="connsiteX50" fmla="*/ 1106737 w 12667474"/>
              <a:gd name="connsiteY50" fmla="*/ 6869974 h 6869974"/>
              <a:gd name="connsiteX51" fmla="*/ 0 w 12667474"/>
              <a:gd name="connsiteY51" fmla="*/ 6869974 h 6869974"/>
              <a:gd name="connsiteX52" fmla="*/ 0 w 12667474"/>
              <a:gd name="connsiteY52" fmla="*/ 6389076 h 6869974"/>
              <a:gd name="connsiteX53" fmla="*/ 0 w 12667474"/>
              <a:gd name="connsiteY53" fmla="*/ 5633379 h 6869974"/>
              <a:gd name="connsiteX54" fmla="*/ 0 w 12667474"/>
              <a:gd name="connsiteY54" fmla="*/ 4808982 h 6869974"/>
              <a:gd name="connsiteX55" fmla="*/ 0 w 12667474"/>
              <a:gd name="connsiteY55" fmla="*/ 4121984 h 6869974"/>
              <a:gd name="connsiteX56" fmla="*/ 0 w 12667474"/>
              <a:gd name="connsiteY56" fmla="*/ 3572386 h 6869974"/>
              <a:gd name="connsiteX57" fmla="*/ 0 w 12667474"/>
              <a:gd name="connsiteY57" fmla="*/ 3091488 h 6869974"/>
              <a:gd name="connsiteX58" fmla="*/ 0 w 12667474"/>
              <a:gd name="connsiteY58" fmla="*/ 2473191 h 6869974"/>
              <a:gd name="connsiteX59" fmla="*/ 0 w 12667474"/>
              <a:gd name="connsiteY59" fmla="*/ 1923593 h 6869974"/>
              <a:gd name="connsiteX60" fmla="*/ 0 w 12667474"/>
              <a:gd name="connsiteY60" fmla="*/ 1167896 h 6869974"/>
              <a:gd name="connsiteX61" fmla="*/ 0 w 12667474"/>
              <a:gd name="connsiteY61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667474" h="6869974" fill="none" extrusionOk="0">
                <a:moveTo>
                  <a:pt x="0" y="0"/>
                </a:moveTo>
                <a:cubicBezTo>
                  <a:pt x="200167" y="3636"/>
                  <a:pt x="536791" y="23323"/>
                  <a:pt x="793384" y="0"/>
                </a:cubicBezTo>
                <a:cubicBezTo>
                  <a:pt x="1049977" y="-23323"/>
                  <a:pt x="1295005" y="-41052"/>
                  <a:pt x="1713443" y="0"/>
                </a:cubicBezTo>
                <a:cubicBezTo>
                  <a:pt x="2131881" y="41052"/>
                  <a:pt x="2148683" y="7315"/>
                  <a:pt x="2506826" y="0"/>
                </a:cubicBezTo>
                <a:cubicBezTo>
                  <a:pt x="2864969" y="-7315"/>
                  <a:pt x="2663205" y="3669"/>
                  <a:pt x="2793511" y="0"/>
                </a:cubicBezTo>
                <a:cubicBezTo>
                  <a:pt x="2923817" y="-3669"/>
                  <a:pt x="3109929" y="5151"/>
                  <a:pt x="3333546" y="0"/>
                </a:cubicBezTo>
                <a:cubicBezTo>
                  <a:pt x="3557164" y="-5151"/>
                  <a:pt x="3652301" y="25036"/>
                  <a:pt x="3873580" y="0"/>
                </a:cubicBezTo>
                <a:cubicBezTo>
                  <a:pt x="4094859" y="-25036"/>
                  <a:pt x="4173486" y="-12608"/>
                  <a:pt x="4286940" y="0"/>
                </a:cubicBezTo>
                <a:cubicBezTo>
                  <a:pt x="4400394" y="12608"/>
                  <a:pt x="4795912" y="10497"/>
                  <a:pt x="4953649" y="0"/>
                </a:cubicBezTo>
                <a:cubicBezTo>
                  <a:pt x="5111386" y="-10497"/>
                  <a:pt x="5272118" y="-17384"/>
                  <a:pt x="5493683" y="0"/>
                </a:cubicBezTo>
                <a:cubicBezTo>
                  <a:pt x="5715248" y="17384"/>
                  <a:pt x="5689053" y="7694"/>
                  <a:pt x="5780368" y="0"/>
                </a:cubicBezTo>
                <a:cubicBezTo>
                  <a:pt x="5871683" y="-7694"/>
                  <a:pt x="6051373" y="-15092"/>
                  <a:pt x="6320403" y="0"/>
                </a:cubicBezTo>
                <a:cubicBezTo>
                  <a:pt x="6589433" y="15092"/>
                  <a:pt x="6614006" y="8539"/>
                  <a:pt x="6733762" y="0"/>
                </a:cubicBezTo>
                <a:cubicBezTo>
                  <a:pt x="6853518" y="-8539"/>
                  <a:pt x="7364168" y="10847"/>
                  <a:pt x="7653821" y="0"/>
                </a:cubicBezTo>
                <a:cubicBezTo>
                  <a:pt x="7943474" y="-10847"/>
                  <a:pt x="8097541" y="17578"/>
                  <a:pt x="8320530" y="0"/>
                </a:cubicBezTo>
                <a:cubicBezTo>
                  <a:pt x="8543519" y="-17578"/>
                  <a:pt x="8772582" y="13439"/>
                  <a:pt x="8987239" y="0"/>
                </a:cubicBezTo>
                <a:cubicBezTo>
                  <a:pt x="9201896" y="-13439"/>
                  <a:pt x="9612178" y="21771"/>
                  <a:pt x="9907298" y="0"/>
                </a:cubicBezTo>
                <a:cubicBezTo>
                  <a:pt x="10202418" y="-21771"/>
                  <a:pt x="10309034" y="36562"/>
                  <a:pt x="10700682" y="0"/>
                </a:cubicBezTo>
                <a:cubicBezTo>
                  <a:pt x="11092330" y="-36562"/>
                  <a:pt x="10858435" y="-1883"/>
                  <a:pt x="10987367" y="0"/>
                </a:cubicBezTo>
                <a:cubicBezTo>
                  <a:pt x="11116300" y="1883"/>
                  <a:pt x="11210622" y="-17977"/>
                  <a:pt x="11400727" y="0"/>
                </a:cubicBezTo>
                <a:cubicBezTo>
                  <a:pt x="11590832" y="17977"/>
                  <a:pt x="11601729" y="-10941"/>
                  <a:pt x="11687412" y="0"/>
                </a:cubicBezTo>
                <a:cubicBezTo>
                  <a:pt x="11773095" y="10941"/>
                  <a:pt x="12410544" y="20662"/>
                  <a:pt x="12667474" y="0"/>
                </a:cubicBezTo>
                <a:cubicBezTo>
                  <a:pt x="12673605" y="221232"/>
                  <a:pt x="12641991" y="588476"/>
                  <a:pt x="12667474" y="824397"/>
                </a:cubicBezTo>
                <a:cubicBezTo>
                  <a:pt x="12692957" y="1060318"/>
                  <a:pt x="12660544" y="1228946"/>
                  <a:pt x="12667474" y="1373995"/>
                </a:cubicBezTo>
                <a:cubicBezTo>
                  <a:pt x="12674404" y="1519044"/>
                  <a:pt x="12668078" y="1709793"/>
                  <a:pt x="12667474" y="1923593"/>
                </a:cubicBezTo>
                <a:cubicBezTo>
                  <a:pt x="12666870" y="2137393"/>
                  <a:pt x="12664026" y="2336342"/>
                  <a:pt x="12667474" y="2679290"/>
                </a:cubicBezTo>
                <a:cubicBezTo>
                  <a:pt x="12670922" y="3022238"/>
                  <a:pt x="12696107" y="3293494"/>
                  <a:pt x="12667474" y="3503687"/>
                </a:cubicBezTo>
                <a:cubicBezTo>
                  <a:pt x="12638841" y="3713880"/>
                  <a:pt x="12702338" y="3987184"/>
                  <a:pt x="12667474" y="4259384"/>
                </a:cubicBezTo>
                <a:cubicBezTo>
                  <a:pt x="12632610" y="4531584"/>
                  <a:pt x="12642641" y="4775648"/>
                  <a:pt x="12667474" y="5083781"/>
                </a:cubicBezTo>
                <a:cubicBezTo>
                  <a:pt x="12692307" y="5391914"/>
                  <a:pt x="12697755" y="5541407"/>
                  <a:pt x="12667474" y="5770778"/>
                </a:cubicBezTo>
                <a:cubicBezTo>
                  <a:pt x="12637193" y="6000149"/>
                  <a:pt x="12614875" y="6341843"/>
                  <a:pt x="12667474" y="6869974"/>
                </a:cubicBezTo>
                <a:cubicBezTo>
                  <a:pt x="12552798" y="6860925"/>
                  <a:pt x="12395756" y="6879147"/>
                  <a:pt x="12254114" y="6869974"/>
                </a:cubicBezTo>
                <a:cubicBezTo>
                  <a:pt x="12112472" y="6860801"/>
                  <a:pt x="11629542" y="6876602"/>
                  <a:pt x="11334056" y="6869974"/>
                </a:cubicBezTo>
                <a:cubicBezTo>
                  <a:pt x="11038570" y="6863346"/>
                  <a:pt x="11136163" y="6860989"/>
                  <a:pt x="11047371" y="6869974"/>
                </a:cubicBezTo>
                <a:cubicBezTo>
                  <a:pt x="10958579" y="6878959"/>
                  <a:pt x="10368599" y="6877639"/>
                  <a:pt x="10127312" y="6869974"/>
                </a:cubicBezTo>
                <a:cubicBezTo>
                  <a:pt x="9886025" y="6862309"/>
                  <a:pt x="9780061" y="6886367"/>
                  <a:pt x="9587278" y="6869974"/>
                </a:cubicBezTo>
                <a:cubicBezTo>
                  <a:pt x="9394495" y="6853581"/>
                  <a:pt x="9311218" y="6856046"/>
                  <a:pt x="9173918" y="6869974"/>
                </a:cubicBezTo>
                <a:cubicBezTo>
                  <a:pt x="9036618" y="6883902"/>
                  <a:pt x="8885580" y="6864156"/>
                  <a:pt x="8760558" y="6869974"/>
                </a:cubicBezTo>
                <a:cubicBezTo>
                  <a:pt x="8635536" y="6875792"/>
                  <a:pt x="8562885" y="6858106"/>
                  <a:pt x="8473873" y="6869974"/>
                </a:cubicBezTo>
                <a:cubicBezTo>
                  <a:pt x="8384862" y="6881842"/>
                  <a:pt x="8304990" y="6866861"/>
                  <a:pt x="8187188" y="6869974"/>
                </a:cubicBezTo>
                <a:cubicBezTo>
                  <a:pt x="8069387" y="6873087"/>
                  <a:pt x="7543786" y="6902519"/>
                  <a:pt x="7267130" y="6869974"/>
                </a:cubicBezTo>
                <a:cubicBezTo>
                  <a:pt x="6990474" y="6837429"/>
                  <a:pt x="6704948" y="6833091"/>
                  <a:pt x="6473746" y="6869974"/>
                </a:cubicBezTo>
                <a:cubicBezTo>
                  <a:pt x="6242544" y="6906857"/>
                  <a:pt x="6062311" y="6901338"/>
                  <a:pt x="5807037" y="6869974"/>
                </a:cubicBezTo>
                <a:cubicBezTo>
                  <a:pt x="5551763" y="6838610"/>
                  <a:pt x="5543786" y="6862071"/>
                  <a:pt x="5393677" y="6869974"/>
                </a:cubicBezTo>
                <a:cubicBezTo>
                  <a:pt x="5243568" y="6877877"/>
                  <a:pt x="4822025" y="6837627"/>
                  <a:pt x="4473618" y="6869974"/>
                </a:cubicBezTo>
                <a:cubicBezTo>
                  <a:pt x="4125211" y="6902321"/>
                  <a:pt x="4286605" y="6878804"/>
                  <a:pt x="4186934" y="6869974"/>
                </a:cubicBezTo>
                <a:cubicBezTo>
                  <a:pt x="4087263" y="6861144"/>
                  <a:pt x="3709436" y="6856969"/>
                  <a:pt x="3393550" y="6869974"/>
                </a:cubicBezTo>
                <a:cubicBezTo>
                  <a:pt x="3077664" y="6882979"/>
                  <a:pt x="3069088" y="6860805"/>
                  <a:pt x="2980190" y="6869974"/>
                </a:cubicBezTo>
                <a:cubicBezTo>
                  <a:pt x="2891292" y="6879143"/>
                  <a:pt x="2555165" y="6873798"/>
                  <a:pt x="2186806" y="6869974"/>
                </a:cubicBezTo>
                <a:cubicBezTo>
                  <a:pt x="1818447" y="6866150"/>
                  <a:pt x="1817778" y="6849351"/>
                  <a:pt x="1646772" y="6869974"/>
                </a:cubicBezTo>
                <a:cubicBezTo>
                  <a:pt x="1475766" y="6890597"/>
                  <a:pt x="1265580" y="6887214"/>
                  <a:pt x="1106737" y="6869974"/>
                </a:cubicBezTo>
                <a:cubicBezTo>
                  <a:pt x="947895" y="6852734"/>
                  <a:pt x="411960" y="6874899"/>
                  <a:pt x="0" y="6869974"/>
                </a:cubicBezTo>
                <a:cubicBezTo>
                  <a:pt x="-16378" y="6750943"/>
                  <a:pt x="-23961" y="6583338"/>
                  <a:pt x="0" y="6389076"/>
                </a:cubicBezTo>
                <a:cubicBezTo>
                  <a:pt x="23961" y="6194814"/>
                  <a:pt x="1998" y="5897631"/>
                  <a:pt x="0" y="5633379"/>
                </a:cubicBezTo>
                <a:cubicBezTo>
                  <a:pt x="-1998" y="5369127"/>
                  <a:pt x="-6706" y="5087446"/>
                  <a:pt x="0" y="4808982"/>
                </a:cubicBezTo>
                <a:cubicBezTo>
                  <a:pt x="6706" y="4530518"/>
                  <a:pt x="-875" y="4352683"/>
                  <a:pt x="0" y="4121984"/>
                </a:cubicBezTo>
                <a:cubicBezTo>
                  <a:pt x="875" y="3891285"/>
                  <a:pt x="-25687" y="3753668"/>
                  <a:pt x="0" y="3572386"/>
                </a:cubicBezTo>
                <a:cubicBezTo>
                  <a:pt x="25687" y="3391104"/>
                  <a:pt x="1104" y="3312619"/>
                  <a:pt x="0" y="3091488"/>
                </a:cubicBezTo>
                <a:cubicBezTo>
                  <a:pt x="-1104" y="2870357"/>
                  <a:pt x="-1026" y="2764512"/>
                  <a:pt x="0" y="2473191"/>
                </a:cubicBezTo>
                <a:cubicBezTo>
                  <a:pt x="1026" y="2181870"/>
                  <a:pt x="-13018" y="2184642"/>
                  <a:pt x="0" y="1923593"/>
                </a:cubicBezTo>
                <a:cubicBezTo>
                  <a:pt x="13018" y="1662544"/>
                  <a:pt x="7034" y="1497817"/>
                  <a:pt x="0" y="1167896"/>
                </a:cubicBezTo>
                <a:cubicBezTo>
                  <a:pt x="-7034" y="837975"/>
                  <a:pt x="-22363" y="236597"/>
                  <a:pt x="0" y="0"/>
                </a:cubicBezTo>
                <a:close/>
              </a:path>
              <a:path w="12667474" h="6869974" stroke="0" extrusionOk="0">
                <a:moveTo>
                  <a:pt x="0" y="0"/>
                </a:moveTo>
                <a:cubicBezTo>
                  <a:pt x="202825" y="-9997"/>
                  <a:pt x="301086" y="-5942"/>
                  <a:pt x="540034" y="0"/>
                </a:cubicBezTo>
                <a:cubicBezTo>
                  <a:pt x="778982" y="5942"/>
                  <a:pt x="713751" y="8695"/>
                  <a:pt x="826719" y="0"/>
                </a:cubicBezTo>
                <a:cubicBezTo>
                  <a:pt x="939688" y="-8695"/>
                  <a:pt x="1282501" y="-16575"/>
                  <a:pt x="1620103" y="0"/>
                </a:cubicBezTo>
                <a:cubicBezTo>
                  <a:pt x="1957705" y="16575"/>
                  <a:pt x="1808918" y="-5762"/>
                  <a:pt x="1906788" y="0"/>
                </a:cubicBezTo>
                <a:cubicBezTo>
                  <a:pt x="2004658" y="5762"/>
                  <a:pt x="2057969" y="10969"/>
                  <a:pt x="2193473" y="0"/>
                </a:cubicBezTo>
                <a:cubicBezTo>
                  <a:pt x="2328978" y="-10969"/>
                  <a:pt x="2488474" y="-12848"/>
                  <a:pt x="2606833" y="0"/>
                </a:cubicBezTo>
                <a:cubicBezTo>
                  <a:pt x="2725192" y="12848"/>
                  <a:pt x="2881469" y="25751"/>
                  <a:pt x="3146867" y="0"/>
                </a:cubicBezTo>
                <a:cubicBezTo>
                  <a:pt x="3412265" y="-25751"/>
                  <a:pt x="3628756" y="14532"/>
                  <a:pt x="3813576" y="0"/>
                </a:cubicBezTo>
                <a:cubicBezTo>
                  <a:pt x="3998396" y="-14532"/>
                  <a:pt x="3977316" y="6381"/>
                  <a:pt x="4100261" y="0"/>
                </a:cubicBezTo>
                <a:cubicBezTo>
                  <a:pt x="4223207" y="-6381"/>
                  <a:pt x="4403356" y="-16825"/>
                  <a:pt x="4640296" y="0"/>
                </a:cubicBezTo>
                <a:cubicBezTo>
                  <a:pt x="4877237" y="16825"/>
                  <a:pt x="4839668" y="-5201"/>
                  <a:pt x="4926981" y="0"/>
                </a:cubicBezTo>
                <a:cubicBezTo>
                  <a:pt x="5014295" y="5201"/>
                  <a:pt x="5330899" y="-26279"/>
                  <a:pt x="5593690" y="0"/>
                </a:cubicBezTo>
                <a:cubicBezTo>
                  <a:pt x="5856481" y="26279"/>
                  <a:pt x="5759841" y="182"/>
                  <a:pt x="5880375" y="0"/>
                </a:cubicBezTo>
                <a:cubicBezTo>
                  <a:pt x="6000909" y="-182"/>
                  <a:pt x="6448669" y="26147"/>
                  <a:pt x="6673759" y="0"/>
                </a:cubicBezTo>
                <a:cubicBezTo>
                  <a:pt x="6898849" y="-26147"/>
                  <a:pt x="7308602" y="-1135"/>
                  <a:pt x="7593817" y="0"/>
                </a:cubicBezTo>
                <a:cubicBezTo>
                  <a:pt x="7879032" y="1135"/>
                  <a:pt x="8033493" y="16132"/>
                  <a:pt x="8387201" y="0"/>
                </a:cubicBezTo>
                <a:cubicBezTo>
                  <a:pt x="8740909" y="-16132"/>
                  <a:pt x="8718258" y="1172"/>
                  <a:pt x="8927236" y="0"/>
                </a:cubicBezTo>
                <a:cubicBezTo>
                  <a:pt x="9136214" y="-1172"/>
                  <a:pt x="9227368" y="16879"/>
                  <a:pt x="9340595" y="0"/>
                </a:cubicBezTo>
                <a:cubicBezTo>
                  <a:pt x="9453822" y="-16879"/>
                  <a:pt x="9523810" y="-2128"/>
                  <a:pt x="9627280" y="0"/>
                </a:cubicBezTo>
                <a:cubicBezTo>
                  <a:pt x="9730750" y="2128"/>
                  <a:pt x="10324765" y="-6616"/>
                  <a:pt x="10547339" y="0"/>
                </a:cubicBezTo>
                <a:cubicBezTo>
                  <a:pt x="10769913" y="6616"/>
                  <a:pt x="11272598" y="-11534"/>
                  <a:pt x="11467398" y="0"/>
                </a:cubicBezTo>
                <a:cubicBezTo>
                  <a:pt x="11662198" y="11534"/>
                  <a:pt x="12398206" y="24238"/>
                  <a:pt x="12667474" y="0"/>
                </a:cubicBezTo>
                <a:cubicBezTo>
                  <a:pt x="12641915" y="276961"/>
                  <a:pt x="12666264" y="441218"/>
                  <a:pt x="12667474" y="618298"/>
                </a:cubicBezTo>
                <a:cubicBezTo>
                  <a:pt x="12668684" y="795378"/>
                  <a:pt x="12696439" y="1045544"/>
                  <a:pt x="12667474" y="1442695"/>
                </a:cubicBezTo>
                <a:cubicBezTo>
                  <a:pt x="12638509" y="1839846"/>
                  <a:pt x="12670085" y="1877591"/>
                  <a:pt x="12667474" y="1992292"/>
                </a:cubicBezTo>
                <a:cubicBezTo>
                  <a:pt x="12664863" y="2106993"/>
                  <a:pt x="12707330" y="2427309"/>
                  <a:pt x="12667474" y="2816689"/>
                </a:cubicBezTo>
                <a:cubicBezTo>
                  <a:pt x="12627618" y="3206069"/>
                  <a:pt x="12660509" y="3100332"/>
                  <a:pt x="12667474" y="3366287"/>
                </a:cubicBezTo>
                <a:cubicBezTo>
                  <a:pt x="12674439" y="3632242"/>
                  <a:pt x="12658754" y="3643039"/>
                  <a:pt x="12667474" y="3847185"/>
                </a:cubicBezTo>
                <a:cubicBezTo>
                  <a:pt x="12676194" y="4051331"/>
                  <a:pt x="12656625" y="4290031"/>
                  <a:pt x="12667474" y="4534183"/>
                </a:cubicBezTo>
                <a:cubicBezTo>
                  <a:pt x="12678323" y="4778335"/>
                  <a:pt x="12704621" y="5167932"/>
                  <a:pt x="12667474" y="5358580"/>
                </a:cubicBezTo>
                <a:cubicBezTo>
                  <a:pt x="12630327" y="5549228"/>
                  <a:pt x="12677043" y="5698538"/>
                  <a:pt x="12667474" y="5839478"/>
                </a:cubicBezTo>
                <a:cubicBezTo>
                  <a:pt x="12657905" y="5980418"/>
                  <a:pt x="12634141" y="6596632"/>
                  <a:pt x="12667474" y="6869974"/>
                </a:cubicBezTo>
                <a:cubicBezTo>
                  <a:pt x="12508964" y="6861970"/>
                  <a:pt x="12393113" y="6867260"/>
                  <a:pt x="12127440" y="6869974"/>
                </a:cubicBezTo>
                <a:cubicBezTo>
                  <a:pt x="11861767" y="6872688"/>
                  <a:pt x="11717681" y="6855774"/>
                  <a:pt x="11460730" y="6869974"/>
                </a:cubicBezTo>
                <a:cubicBezTo>
                  <a:pt x="11203779" y="6884175"/>
                  <a:pt x="11086549" y="6850860"/>
                  <a:pt x="10920696" y="6869974"/>
                </a:cubicBezTo>
                <a:cubicBezTo>
                  <a:pt x="10754843" y="6889088"/>
                  <a:pt x="10475610" y="6892380"/>
                  <a:pt x="10253987" y="6869974"/>
                </a:cubicBezTo>
                <a:cubicBezTo>
                  <a:pt x="10032364" y="6847568"/>
                  <a:pt x="9836366" y="6874267"/>
                  <a:pt x="9587278" y="6869974"/>
                </a:cubicBezTo>
                <a:cubicBezTo>
                  <a:pt x="9338190" y="6865681"/>
                  <a:pt x="9182895" y="6873255"/>
                  <a:pt x="8920569" y="6869974"/>
                </a:cubicBezTo>
                <a:cubicBezTo>
                  <a:pt x="8658243" y="6866693"/>
                  <a:pt x="8627372" y="6883868"/>
                  <a:pt x="8507209" y="6869974"/>
                </a:cubicBezTo>
                <a:cubicBezTo>
                  <a:pt x="8387046" y="6856080"/>
                  <a:pt x="8018440" y="6874914"/>
                  <a:pt x="7840500" y="6869974"/>
                </a:cubicBezTo>
                <a:cubicBezTo>
                  <a:pt x="7662560" y="6865034"/>
                  <a:pt x="7481877" y="6873856"/>
                  <a:pt x="7173791" y="6869974"/>
                </a:cubicBezTo>
                <a:cubicBezTo>
                  <a:pt x="6865705" y="6866092"/>
                  <a:pt x="6577939" y="6899998"/>
                  <a:pt x="6253732" y="6869974"/>
                </a:cubicBezTo>
                <a:cubicBezTo>
                  <a:pt x="5929525" y="6839950"/>
                  <a:pt x="5935789" y="6856750"/>
                  <a:pt x="5840372" y="6869974"/>
                </a:cubicBezTo>
                <a:cubicBezTo>
                  <a:pt x="5744955" y="6883198"/>
                  <a:pt x="5311538" y="6844384"/>
                  <a:pt x="4920314" y="6869974"/>
                </a:cubicBezTo>
                <a:cubicBezTo>
                  <a:pt x="4529090" y="6895564"/>
                  <a:pt x="4694297" y="6864417"/>
                  <a:pt x="4633629" y="6869974"/>
                </a:cubicBezTo>
                <a:cubicBezTo>
                  <a:pt x="4572962" y="6875531"/>
                  <a:pt x="4114278" y="6896925"/>
                  <a:pt x="3966919" y="6869974"/>
                </a:cubicBezTo>
                <a:cubicBezTo>
                  <a:pt x="3819560" y="6843024"/>
                  <a:pt x="3809507" y="6876440"/>
                  <a:pt x="3680235" y="6869974"/>
                </a:cubicBezTo>
                <a:cubicBezTo>
                  <a:pt x="3550963" y="6863508"/>
                  <a:pt x="3417225" y="6889806"/>
                  <a:pt x="3266875" y="6869974"/>
                </a:cubicBezTo>
                <a:cubicBezTo>
                  <a:pt x="3116525" y="6850142"/>
                  <a:pt x="2987152" y="6859201"/>
                  <a:pt x="2726840" y="6869974"/>
                </a:cubicBezTo>
                <a:cubicBezTo>
                  <a:pt x="2466528" y="6880747"/>
                  <a:pt x="2244989" y="6834615"/>
                  <a:pt x="1933457" y="6869974"/>
                </a:cubicBezTo>
                <a:cubicBezTo>
                  <a:pt x="1621925" y="6905333"/>
                  <a:pt x="1415996" y="6867095"/>
                  <a:pt x="1266747" y="6869974"/>
                </a:cubicBezTo>
                <a:cubicBezTo>
                  <a:pt x="1117498" y="6872854"/>
                  <a:pt x="1102149" y="6872650"/>
                  <a:pt x="980062" y="6869974"/>
                </a:cubicBezTo>
                <a:cubicBezTo>
                  <a:pt x="857975" y="6867298"/>
                  <a:pt x="404976" y="6848520"/>
                  <a:pt x="0" y="6869974"/>
                </a:cubicBezTo>
                <a:cubicBezTo>
                  <a:pt x="19659" y="6674447"/>
                  <a:pt x="-13871" y="6518657"/>
                  <a:pt x="0" y="6251676"/>
                </a:cubicBezTo>
                <a:cubicBezTo>
                  <a:pt x="13871" y="5984695"/>
                  <a:pt x="40423" y="5733620"/>
                  <a:pt x="0" y="5427279"/>
                </a:cubicBezTo>
                <a:cubicBezTo>
                  <a:pt x="-40423" y="5120938"/>
                  <a:pt x="2238" y="4771589"/>
                  <a:pt x="0" y="4602883"/>
                </a:cubicBezTo>
                <a:cubicBezTo>
                  <a:pt x="-2238" y="4434177"/>
                  <a:pt x="14799" y="4360452"/>
                  <a:pt x="0" y="4121984"/>
                </a:cubicBezTo>
                <a:cubicBezTo>
                  <a:pt x="-14799" y="3883516"/>
                  <a:pt x="-9036" y="3526324"/>
                  <a:pt x="0" y="3366287"/>
                </a:cubicBezTo>
                <a:cubicBezTo>
                  <a:pt x="9036" y="3206250"/>
                  <a:pt x="-7576" y="3057158"/>
                  <a:pt x="0" y="2816689"/>
                </a:cubicBezTo>
                <a:cubicBezTo>
                  <a:pt x="7576" y="2576220"/>
                  <a:pt x="4050" y="2439938"/>
                  <a:pt x="0" y="2198392"/>
                </a:cubicBezTo>
                <a:cubicBezTo>
                  <a:pt x="-4050" y="1956846"/>
                  <a:pt x="-14655" y="1825226"/>
                  <a:pt x="0" y="1648794"/>
                </a:cubicBezTo>
                <a:cubicBezTo>
                  <a:pt x="14655" y="1472362"/>
                  <a:pt x="23911" y="1196818"/>
                  <a:pt x="0" y="893097"/>
                </a:cubicBezTo>
                <a:cubicBezTo>
                  <a:pt x="-23911" y="589376"/>
                  <a:pt x="-39382" y="195766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12665477" cy="6885274"/>
          </a:xfrm>
          <a:custGeom>
            <a:avLst/>
            <a:gdLst>
              <a:gd name="connsiteX0" fmla="*/ 0 w 12665477"/>
              <a:gd name="connsiteY0" fmla="*/ 0 h 6885274"/>
              <a:gd name="connsiteX1" fmla="*/ 793259 w 12665477"/>
              <a:gd name="connsiteY1" fmla="*/ 0 h 6885274"/>
              <a:gd name="connsiteX2" fmla="*/ 1459863 w 12665477"/>
              <a:gd name="connsiteY2" fmla="*/ 0 h 6885274"/>
              <a:gd name="connsiteX3" fmla="*/ 2379776 w 12665477"/>
              <a:gd name="connsiteY3" fmla="*/ 0 h 6885274"/>
              <a:gd name="connsiteX4" fmla="*/ 3173035 w 12665477"/>
              <a:gd name="connsiteY4" fmla="*/ 0 h 6885274"/>
              <a:gd name="connsiteX5" fmla="*/ 3459675 w 12665477"/>
              <a:gd name="connsiteY5" fmla="*/ 0 h 6885274"/>
              <a:gd name="connsiteX6" fmla="*/ 4252934 w 12665477"/>
              <a:gd name="connsiteY6" fmla="*/ 0 h 6885274"/>
              <a:gd name="connsiteX7" fmla="*/ 5046193 w 12665477"/>
              <a:gd name="connsiteY7" fmla="*/ 0 h 6885274"/>
              <a:gd name="connsiteX8" fmla="*/ 5586142 w 12665477"/>
              <a:gd name="connsiteY8" fmla="*/ 0 h 6885274"/>
              <a:gd name="connsiteX9" fmla="*/ 6506056 w 12665477"/>
              <a:gd name="connsiteY9" fmla="*/ 0 h 6885274"/>
              <a:gd name="connsiteX10" fmla="*/ 7299314 w 12665477"/>
              <a:gd name="connsiteY10" fmla="*/ 0 h 6885274"/>
              <a:gd name="connsiteX11" fmla="*/ 7712609 w 12665477"/>
              <a:gd name="connsiteY11" fmla="*/ 0 h 6885274"/>
              <a:gd name="connsiteX12" fmla="*/ 8632522 w 12665477"/>
              <a:gd name="connsiteY12" fmla="*/ 0 h 6885274"/>
              <a:gd name="connsiteX13" fmla="*/ 9299127 w 12665477"/>
              <a:gd name="connsiteY13" fmla="*/ 0 h 6885274"/>
              <a:gd name="connsiteX14" fmla="*/ 9839076 w 12665477"/>
              <a:gd name="connsiteY14" fmla="*/ 0 h 6885274"/>
              <a:gd name="connsiteX15" fmla="*/ 10125716 w 12665477"/>
              <a:gd name="connsiteY15" fmla="*/ 0 h 6885274"/>
              <a:gd name="connsiteX16" fmla="*/ 10665665 w 12665477"/>
              <a:gd name="connsiteY16" fmla="*/ 0 h 6885274"/>
              <a:gd name="connsiteX17" fmla="*/ 11332269 w 12665477"/>
              <a:gd name="connsiteY17" fmla="*/ 0 h 6885274"/>
              <a:gd name="connsiteX18" fmla="*/ 12665477 w 12665477"/>
              <a:gd name="connsiteY18" fmla="*/ 0 h 6885274"/>
              <a:gd name="connsiteX19" fmla="*/ 12665477 w 12665477"/>
              <a:gd name="connsiteY19" fmla="*/ 619675 h 6885274"/>
              <a:gd name="connsiteX20" fmla="*/ 12665477 w 12665477"/>
              <a:gd name="connsiteY20" fmla="*/ 1377055 h 6885274"/>
              <a:gd name="connsiteX21" fmla="*/ 12665477 w 12665477"/>
              <a:gd name="connsiteY21" fmla="*/ 1927877 h 6885274"/>
              <a:gd name="connsiteX22" fmla="*/ 12665477 w 12665477"/>
              <a:gd name="connsiteY22" fmla="*/ 2547551 h 6885274"/>
              <a:gd name="connsiteX23" fmla="*/ 12665477 w 12665477"/>
              <a:gd name="connsiteY23" fmla="*/ 3098373 h 6885274"/>
              <a:gd name="connsiteX24" fmla="*/ 12665477 w 12665477"/>
              <a:gd name="connsiteY24" fmla="*/ 3855753 h 6885274"/>
              <a:gd name="connsiteX25" fmla="*/ 12665477 w 12665477"/>
              <a:gd name="connsiteY25" fmla="*/ 4475428 h 6885274"/>
              <a:gd name="connsiteX26" fmla="*/ 12665477 w 12665477"/>
              <a:gd name="connsiteY26" fmla="*/ 4957397 h 6885274"/>
              <a:gd name="connsiteX27" fmla="*/ 12665477 w 12665477"/>
              <a:gd name="connsiteY27" fmla="*/ 5714777 h 6885274"/>
              <a:gd name="connsiteX28" fmla="*/ 12665477 w 12665477"/>
              <a:gd name="connsiteY28" fmla="*/ 6885274 h 6885274"/>
              <a:gd name="connsiteX29" fmla="*/ 12125528 w 12665477"/>
              <a:gd name="connsiteY29" fmla="*/ 6885274 h 6885274"/>
              <a:gd name="connsiteX30" fmla="*/ 11205614 w 12665477"/>
              <a:gd name="connsiteY30" fmla="*/ 6885274 h 6885274"/>
              <a:gd name="connsiteX31" fmla="*/ 10412355 w 12665477"/>
              <a:gd name="connsiteY31" fmla="*/ 6885274 h 6885274"/>
              <a:gd name="connsiteX32" fmla="*/ 9872406 w 12665477"/>
              <a:gd name="connsiteY32" fmla="*/ 6885274 h 6885274"/>
              <a:gd name="connsiteX33" fmla="*/ 9459112 w 12665477"/>
              <a:gd name="connsiteY33" fmla="*/ 6885274 h 6885274"/>
              <a:gd name="connsiteX34" fmla="*/ 9172472 w 12665477"/>
              <a:gd name="connsiteY34" fmla="*/ 6885274 h 6885274"/>
              <a:gd name="connsiteX35" fmla="*/ 8252558 w 12665477"/>
              <a:gd name="connsiteY35" fmla="*/ 6885274 h 6885274"/>
              <a:gd name="connsiteX36" fmla="*/ 7965918 w 12665477"/>
              <a:gd name="connsiteY36" fmla="*/ 6885274 h 6885274"/>
              <a:gd name="connsiteX37" fmla="*/ 7299314 w 12665477"/>
              <a:gd name="connsiteY37" fmla="*/ 6885274 h 6885274"/>
              <a:gd name="connsiteX38" fmla="*/ 7012675 w 12665477"/>
              <a:gd name="connsiteY38" fmla="*/ 6885274 h 6885274"/>
              <a:gd name="connsiteX39" fmla="*/ 6726035 w 12665477"/>
              <a:gd name="connsiteY39" fmla="*/ 6885274 h 6885274"/>
              <a:gd name="connsiteX40" fmla="*/ 6439395 w 12665477"/>
              <a:gd name="connsiteY40" fmla="*/ 6885274 h 6885274"/>
              <a:gd name="connsiteX41" fmla="*/ 5899446 w 12665477"/>
              <a:gd name="connsiteY41" fmla="*/ 6885274 h 6885274"/>
              <a:gd name="connsiteX42" fmla="*/ 5106187 w 12665477"/>
              <a:gd name="connsiteY42" fmla="*/ 6885274 h 6885274"/>
              <a:gd name="connsiteX43" fmla="*/ 4819547 w 12665477"/>
              <a:gd name="connsiteY43" fmla="*/ 6885274 h 6885274"/>
              <a:gd name="connsiteX44" fmla="*/ 4532908 w 12665477"/>
              <a:gd name="connsiteY44" fmla="*/ 6885274 h 6885274"/>
              <a:gd name="connsiteX45" fmla="*/ 3612994 w 12665477"/>
              <a:gd name="connsiteY45" fmla="*/ 6885274 h 6885274"/>
              <a:gd name="connsiteX46" fmla="*/ 3073045 w 12665477"/>
              <a:gd name="connsiteY46" fmla="*/ 6885274 h 6885274"/>
              <a:gd name="connsiteX47" fmla="*/ 2153131 w 12665477"/>
              <a:gd name="connsiteY47" fmla="*/ 6885274 h 6885274"/>
              <a:gd name="connsiteX48" fmla="*/ 1866491 w 12665477"/>
              <a:gd name="connsiteY48" fmla="*/ 6885274 h 6885274"/>
              <a:gd name="connsiteX49" fmla="*/ 1199887 w 12665477"/>
              <a:gd name="connsiteY49" fmla="*/ 6885274 h 6885274"/>
              <a:gd name="connsiteX50" fmla="*/ 786593 w 12665477"/>
              <a:gd name="connsiteY50" fmla="*/ 6885274 h 6885274"/>
              <a:gd name="connsiteX51" fmla="*/ 0 w 12665477"/>
              <a:gd name="connsiteY51" fmla="*/ 6885274 h 6885274"/>
              <a:gd name="connsiteX52" fmla="*/ 0 w 12665477"/>
              <a:gd name="connsiteY52" fmla="*/ 6334452 h 6885274"/>
              <a:gd name="connsiteX53" fmla="*/ 0 w 12665477"/>
              <a:gd name="connsiteY53" fmla="*/ 5852483 h 6885274"/>
              <a:gd name="connsiteX54" fmla="*/ 0 w 12665477"/>
              <a:gd name="connsiteY54" fmla="*/ 5095103 h 6885274"/>
              <a:gd name="connsiteX55" fmla="*/ 0 w 12665477"/>
              <a:gd name="connsiteY55" fmla="*/ 4475428 h 6885274"/>
              <a:gd name="connsiteX56" fmla="*/ 0 w 12665477"/>
              <a:gd name="connsiteY56" fmla="*/ 3855753 h 6885274"/>
              <a:gd name="connsiteX57" fmla="*/ 0 w 12665477"/>
              <a:gd name="connsiteY57" fmla="*/ 3304932 h 6885274"/>
              <a:gd name="connsiteX58" fmla="*/ 0 w 12665477"/>
              <a:gd name="connsiteY58" fmla="*/ 2822962 h 6885274"/>
              <a:gd name="connsiteX59" fmla="*/ 0 w 12665477"/>
              <a:gd name="connsiteY59" fmla="*/ 2203288 h 6885274"/>
              <a:gd name="connsiteX60" fmla="*/ 0 w 12665477"/>
              <a:gd name="connsiteY60" fmla="*/ 1377055 h 6885274"/>
              <a:gd name="connsiteX61" fmla="*/ 0 w 12665477"/>
              <a:gd name="connsiteY61" fmla="*/ 619675 h 6885274"/>
              <a:gd name="connsiteX62" fmla="*/ 0 w 12665477"/>
              <a:gd name="connsiteY62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665477" h="6885274" fill="none" extrusionOk="0">
                <a:moveTo>
                  <a:pt x="0" y="0"/>
                </a:moveTo>
                <a:cubicBezTo>
                  <a:pt x="182403" y="18924"/>
                  <a:pt x="500660" y="-22097"/>
                  <a:pt x="793259" y="0"/>
                </a:cubicBezTo>
                <a:cubicBezTo>
                  <a:pt x="1085858" y="22097"/>
                  <a:pt x="1200334" y="8725"/>
                  <a:pt x="1459863" y="0"/>
                </a:cubicBezTo>
                <a:cubicBezTo>
                  <a:pt x="1719392" y="-8725"/>
                  <a:pt x="1954241" y="36366"/>
                  <a:pt x="2379776" y="0"/>
                </a:cubicBezTo>
                <a:cubicBezTo>
                  <a:pt x="2805311" y="-36366"/>
                  <a:pt x="2799612" y="-34858"/>
                  <a:pt x="3173035" y="0"/>
                </a:cubicBezTo>
                <a:cubicBezTo>
                  <a:pt x="3546458" y="34858"/>
                  <a:pt x="3385665" y="10515"/>
                  <a:pt x="3459675" y="0"/>
                </a:cubicBezTo>
                <a:cubicBezTo>
                  <a:pt x="3533685" y="-10515"/>
                  <a:pt x="4067209" y="28263"/>
                  <a:pt x="4252934" y="0"/>
                </a:cubicBezTo>
                <a:cubicBezTo>
                  <a:pt x="4438659" y="-28263"/>
                  <a:pt x="4847861" y="-30730"/>
                  <a:pt x="5046193" y="0"/>
                </a:cubicBezTo>
                <a:cubicBezTo>
                  <a:pt x="5244525" y="30730"/>
                  <a:pt x="5474022" y="15676"/>
                  <a:pt x="5586142" y="0"/>
                </a:cubicBezTo>
                <a:cubicBezTo>
                  <a:pt x="5698262" y="-15676"/>
                  <a:pt x="6116421" y="1677"/>
                  <a:pt x="6506056" y="0"/>
                </a:cubicBezTo>
                <a:cubicBezTo>
                  <a:pt x="6895691" y="-1677"/>
                  <a:pt x="6984282" y="25091"/>
                  <a:pt x="7299314" y="0"/>
                </a:cubicBezTo>
                <a:cubicBezTo>
                  <a:pt x="7614346" y="-25091"/>
                  <a:pt x="7522079" y="18004"/>
                  <a:pt x="7712609" y="0"/>
                </a:cubicBezTo>
                <a:cubicBezTo>
                  <a:pt x="7903139" y="-18004"/>
                  <a:pt x="8297519" y="-19264"/>
                  <a:pt x="8632522" y="0"/>
                </a:cubicBezTo>
                <a:cubicBezTo>
                  <a:pt x="8967525" y="19264"/>
                  <a:pt x="8974731" y="-23889"/>
                  <a:pt x="9299127" y="0"/>
                </a:cubicBezTo>
                <a:cubicBezTo>
                  <a:pt x="9623523" y="23889"/>
                  <a:pt x="9573045" y="21760"/>
                  <a:pt x="9839076" y="0"/>
                </a:cubicBezTo>
                <a:cubicBezTo>
                  <a:pt x="10105107" y="-21760"/>
                  <a:pt x="10033481" y="-1041"/>
                  <a:pt x="10125716" y="0"/>
                </a:cubicBezTo>
                <a:cubicBezTo>
                  <a:pt x="10217951" y="1041"/>
                  <a:pt x="10473847" y="26856"/>
                  <a:pt x="10665665" y="0"/>
                </a:cubicBezTo>
                <a:cubicBezTo>
                  <a:pt x="10857483" y="-26856"/>
                  <a:pt x="11095052" y="-2586"/>
                  <a:pt x="11332269" y="0"/>
                </a:cubicBezTo>
                <a:cubicBezTo>
                  <a:pt x="11569486" y="2586"/>
                  <a:pt x="12159761" y="49175"/>
                  <a:pt x="12665477" y="0"/>
                </a:cubicBezTo>
                <a:cubicBezTo>
                  <a:pt x="12672549" y="227233"/>
                  <a:pt x="12655815" y="402654"/>
                  <a:pt x="12665477" y="619675"/>
                </a:cubicBezTo>
                <a:cubicBezTo>
                  <a:pt x="12675139" y="836696"/>
                  <a:pt x="12633408" y="1104333"/>
                  <a:pt x="12665477" y="1377055"/>
                </a:cubicBezTo>
                <a:cubicBezTo>
                  <a:pt x="12697546" y="1649777"/>
                  <a:pt x="12665978" y="1804101"/>
                  <a:pt x="12665477" y="1927877"/>
                </a:cubicBezTo>
                <a:cubicBezTo>
                  <a:pt x="12664976" y="2051653"/>
                  <a:pt x="12640282" y="2413473"/>
                  <a:pt x="12665477" y="2547551"/>
                </a:cubicBezTo>
                <a:cubicBezTo>
                  <a:pt x="12690672" y="2681629"/>
                  <a:pt x="12642646" y="2938754"/>
                  <a:pt x="12665477" y="3098373"/>
                </a:cubicBezTo>
                <a:cubicBezTo>
                  <a:pt x="12688308" y="3257992"/>
                  <a:pt x="12677470" y="3650513"/>
                  <a:pt x="12665477" y="3855753"/>
                </a:cubicBezTo>
                <a:cubicBezTo>
                  <a:pt x="12653484" y="4060993"/>
                  <a:pt x="12656198" y="4248188"/>
                  <a:pt x="12665477" y="4475428"/>
                </a:cubicBezTo>
                <a:cubicBezTo>
                  <a:pt x="12674756" y="4702668"/>
                  <a:pt x="12682434" y="4797103"/>
                  <a:pt x="12665477" y="4957397"/>
                </a:cubicBezTo>
                <a:cubicBezTo>
                  <a:pt x="12648520" y="5117691"/>
                  <a:pt x="12629731" y="5355050"/>
                  <a:pt x="12665477" y="5714777"/>
                </a:cubicBezTo>
                <a:cubicBezTo>
                  <a:pt x="12701223" y="6074504"/>
                  <a:pt x="12708005" y="6486002"/>
                  <a:pt x="12665477" y="6885274"/>
                </a:cubicBezTo>
                <a:cubicBezTo>
                  <a:pt x="12470074" y="6870302"/>
                  <a:pt x="12327249" y="6881449"/>
                  <a:pt x="12125528" y="6885274"/>
                </a:cubicBezTo>
                <a:cubicBezTo>
                  <a:pt x="11923807" y="6889099"/>
                  <a:pt x="11639291" y="6870993"/>
                  <a:pt x="11205614" y="6885274"/>
                </a:cubicBezTo>
                <a:cubicBezTo>
                  <a:pt x="10771937" y="6899555"/>
                  <a:pt x="10769197" y="6911373"/>
                  <a:pt x="10412355" y="6885274"/>
                </a:cubicBezTo>
                <a:cubicBezTo>
                  <a:pt x="10055513" y="6859175"/>
                  <a:pt x="10109277" y="6912201"/>
                  <a:pt x="9872406" y="6885274"/>
                </a:cubicBezTo>
                <a:cubicBezTo>
                  <a:pt x="9635535" y="6858347"/>
                  <a:pt x="9637591" y="6879863"/>
                  <a:pt x="9459112" y="6885274"/>
                </a:cubicBezTo>
                <a:cubicBezTo>
                  <a:pt x="9280633" y="6890685"/>
                  <a:pt x="9304827" y="6877292"/>
                  <a:pt x="9172472" y="6885274"/>
                </a:cubicBezTo>
                <a:cubicBezTo>
                  <a:pt x="9040117" y="6893256"/>
                  <a:pt x="8561066" y="6893268"/>
                  <a:pt x="8252558" y="6885274"/>
                </a:cubicBezTo>
                <a:cubicBezTo>
                  <a:pt x="7944050" y="6877280"/>
                  <a:pt x="8060252" y="6882613"/>
                  <a:pt x="7965918" y="6885274"/>
                </a:cubicBezTo>
                <a:cubicBezTo>
                  <a:pt x="7871584" y="6887935"/>
                  <a:pt x="7567197" y="6852807"/>
                  <a:pt x="7299314" y="6885274"/>
                </a:cubicBezTo>
                <a:cubicBezTo>
                  <a:pt x="7031431" y="6917741"/>
                  <a:pt x="7144020" y="6873288"/>
                  <a:pt x="7012675" y="6885274"/>
                </a:cubicBezTo>
                <a:cubicBezTo>
                  <a:pt x="6881330" y="6897260"/>
                  <a:pt x="6850024" y="6872905"/>
                  <a:pt x="6726035" y="6885274"/>
                </a:cubicBezTo>
                <a:cubicBezTo>
                  <a:pt x="6602046" y="6897643"/>
                  <a:pt x="6554474" y="6897257"/>
                  <a:pt x="6439395" y="6885274"/>
                </a:cubicBezTo>
                <a:cubicBezTo>
                  <a:pt x="6324316" y="6873291"/>
                  <a:pt x="6023201" y="6896315"/>
                  <a:pt x="5899446" y="6885274"/>
                </a:cubicBezTo>
                <a:cubicBezTo>
                  <a:pt x="5775691" y="6874233"/>
                  <a:pt x="5370654" y="6871728"/>
                  <a:pt x="5106187" y="6885274"/>
                </a:cubicBezTo>
                <a:cubicBezTo>
                  <a:pt x="4841720" y="6898820"/>
                  <a:pt x="4943296" y="6888464"/>
                  <a:pt x="4819547" y="6885274"/>
                </a:cubicBezTo>
                <a:cubicBezTo>
                  <a:pt x="4695798" y="6882084"/>
                  <a:pt x="4596739" y="6894204"/>
                  <a:pt x="4532908" y="6885274"/>
                </a:cubicBezTo>
                <a:cubicBezTo>
                  <a:pt x="4469077" y="6876344"/>
                  <a:pt x="3818001" y="6866688"/>
                  <a:pt x="3612994" y="6885274"/>
                </a:cubicBezTo>
                <a:cubicBezTo>
                  <a:pt x="3407987" y="6903860"/>
                  <a:pt x="3284357" y="6886351"/>
                  <a:pt x="3073045" y="6885274"/>
                </a:cubicBezTo>
                <a:cubicBezTo>
                  <a:pt x="2861733" y="6884197"/>
                  <a:pt x="2400399" y="6901150"/>
                  <a:pt x="2153131" y="6885274"/>
                </a:cubicBezTo>
                <a:cubicBezTo>
                  <a:pt x="1905863" y="6869398"/>
                  <a:pt x="1951105" y="6899133"/>
                  <a:pt x="1866491" y="6885274"/>
                </a:cubicBezTo>
                <a:cubicBezTo>
                  <a:pt x="1781877" y="6871415"/>
                  <a:pt x="1350289" y="6897238"/>
                  <a:pt x="1199887" y="6885274"/>
                </a:cubicBezTo>
                <a:cubicBezTo>
                  <a:pt x="1049485" y="6873310"/>
                  <a:pt x="944758" y="6894871"/>
                  <a:pt x="786593" y="6885274"/>
                </a:cubicBezTo>
                <a:cubicBezTo>
                  <a:pt x="628428" y="6875677"/>
                  <a:pt x="389644" y="6923414"/>
                  <a:pt x="0" y="6885274"/>
                </a:cubicBezTo>
                <a:cubicBezTo>
                  <a:pt x="11854" y="6620074"/>
                  <a:pt x="-14388" y="6568973"/>
                  <a:pt x="0" y="6334452"/>
                </a:cubicBezTo>
                <a:cubicBezTo>
                  <a:pt x="14388" y="6099931"/>
                  <a:pt x="6136" y="5966614"/>
                  <a:pt x="0" y="5852483"/>
                </a:cubicBezTo>
                <a:cubicBezTo>
                  <a:pt x="-6136" y="5738352"/>
                  <a:pt x="-24108" y="5447633"/>
                  <a:pt x="0" y="5095103"/>
                </a:cubicBezTo>
                <a:cubicBezTo>
                  <a:pt x="24108" y="4742573"/>
                  <a:pt x="-29160" y="4619765"/>
                  <a:pt x="0" y="4475428"/>
                </a:cubicBezTo>
                <a:cubicBezTo>
                  <a:pt x="29160" y="4331092"/>
                  <a:pt x="-17913" y="4008465"/>
                  <a:pt x="0" y="3855753"/>
                </a:cubicBezTo>
                <a:cubicBezTo>
                  <a:pt x="17913" y="3703041"/>
                  <a:pt x="4802" y="3572451"/>
                  <a:pt x="0" y="3304932"/>
                </a:cubicBezTo>
                <a:cubicBezTo>
                  <a:pt x="-4802" y="3037413"/>
                  <a:pt x="21046" y="3055600"/>
                  <a:pt x="0" y="2822962"/>
                </a:cubicBezTo>
                <a:cubicBezTo>
                  <a:pt x="-21046" y="2590324"/>
                  <a:pt x="-6057" y="2496530"/>
                  <a:pt x="0" y="2203288"/>
                </a:cubicBezTo>
                <a:cubicBezTo>
                  <a:pt x="6057" y="1910046"/>
                  <a:pt x="-22821" y="1655046"/>
                  <a:pt x="0" y="1377055"/>
                </a:cubicBezTo>
                <a:cubicBezTo>
                  <a:pt x="22821" y="1099064"/>
                  <a:pt x="-11155" y="922650"/>
                  <a:pt x="0" y="619675"/>
                </a:cubicBezTo>
                <a:cubicBezTo>
                  <a:pt x="11155" y="316700"/>
                  <a:pt x="2367" y="295414"/>
                  <a:pt x="0" y="0"/>
                </a:cubicBezTo>
                <a:close/>
              </a:path>
              <a:path w="12665477" h="6885274" stroke="0" extrusionOk="0">
                <a:moveTo>
                  <a:pt x="0" y="0"/>
                </a:moveTo>
                <a:cubicBezTo>
                  <a:pt x="126201" y="76"/>
                  <a:pt x="168606" y="13691"/>
                  <a:pt x="286640" y="0"/>
                </a:cubicBezTo>
                <a:cubicBezTo>
                  <a:pt x="404674" y="-13691"/>
                  <a:pt x="623345" y="-8924"/>
                  <a:pt x="826589" y="0"/>
                </a:cubicBezTo>
                <a:cubicBezTo>
                  <a:pt x="1029833" y="8924"/>
                  <a:pt x="1103181" y="9047"/>
                  <a:pt x="1239884" y="0"/>
                </a:cubicBezTo>
                <a:cubicBezTo>
                  <a:pt x="1376587" y="-9047"/>
                  <a:pt x="1389384" y="9859"/>
                  <a:pt x="1526523" y="0"/>
                </a:cubicBezTo>
                <a:cubicBezTo>
                  <a:pt x="1663662" y="-9859"/>
                  <a:pt x="2206670" y="-43539"/>
                  <a:pt x="2446437" y="0"/>
                </a:cubicBezTo>
                <a:cubicBezTo>
                  <a:pt x="2686204" y="43539"/>
                  <a:pt x="2616498" y="6586"/>
                  <a:pt x="2733077" y="0"/>
                </a:cubicBezTo>
                <a:cubicBezTo>
                  <a:pt x="2849656" y="-6586"/>
                  <a:pt x="3217187" y="33077"/>
                  <a:pt x="3399681" y="0"/>
                </a:cubicBezTo>
                <a:cubicBezTo>
                  <a:pt x="3582175" y="-33077"/>
                  <a:pt x="3701905" y="-16411"/>
                  <a:pt x="3939630" y="0"/>
                </a:cubicBezTo>
                <a:cubicBezTo>
                  <a:pt x="4177355" y="16411"/>
                  <a:pt x="4263622" y="24182"/>
                  <a:pt x="4479579" y="0"/>
                </a:cubicBezTo>
                <a:cubicBezTo>
                  <a:pt x="4695536" y="-24182"/>
                  <a:pt x="4751822" y="-24190"/>
                  <a:pt x="5019529" y="0"/>
                </a:cubicBezTo>
                <a:cubicBezTo>
                  <a:pt x="5287236" y="24190"/>
                  <a:pt x="5489792" y="30986"/>
                  <a:pt x="5812787" y="0"/>
                </a:cubicBezTo>
                <a:cubicBezTo>
                  <a:pt x="6135782" y="-30986"/>
                  <a:pt x="6199416" y="28457"/>
                  <a:pt x="6479391" y="0"/>
                </a:cubicBezTo>
                <a:cubicBezTo>
                  <a:pt x="6759366" y="-28457"/>
                  <a:pt x="7080377" y="4768"/>
                  <a:pt x="7399305" y="0"/>
                </a:cubicBezTo>
                <a:cubicBezTo>
                  <a:pt x="7718233" y="-4768"/>
                  <a:pt x="7755972" y="23963"/>
                  <a:pt x="7939254" y="0"/>
                </a:cubicBezTo>
                <a:cubicBezTo>
                  <a:pt x="8122536" y="-23963"/>
                  <a:pt x="8326342" y="8617"/>
                  <a:pt x="8605858" y="0"/>
                </a:cubicBezTo>
                <a:cubicBezTo>
                  <a:pt x="8885374" y="-8617"/>
                  <a:pt x="9019890" y="436"/>
                  <a:pt x="9145808" y="0"/>
                </a:cubicBezTo>
                <a:cubicBezTo>
                  <a:pt x="9271726" y="-436"/>
                  <a:pt x="9761138" y="-5523"/>
                  <a:pt x="10065721" y="0"/>
                </a:cubicBezTo>
                <a:cubicBezTo>
                  <a:pt x="10370304" y="5523"/>
                  <a:pt x="10454796" y="9257"/>
                  <a:pt x="10605670" y="0"/>
                </a:cubicBezTo>
                <a:cubicBezTo>
                  <a:pt x="10756544" y="-9257"/>
                  <a:pt x="10937543" y="17034"/>
                  <a:pt x="11145620" y="0"/>
                </a:cubicBezTo>
                <a:cubicBezTo>
                  <a:pt x="11353697" y="-17034"/>
                  <a:pt x="11570449" y="-8272"/>
                  <a:pt x="11812224" y="0"/>
                </a:cubicBezTo>
                <a:cubicBezTo>
                  <a:pt x="12053999" y="8272"/>
                  <a:pt x="12407892" y="11842"/>
                  <a:pt x="12665477" y="0"/>
                </a:cubicBezTo>
                <a:cubicBezTo>
                  <a:pt x="12655443" y="201372"/>
                  <a:pt x="12665972" y="420339"/>
                  <a:pt x="12665477" y="550822"/>
                </a:cubicBezTo>
                <a:cubicBezTo>
                  <a:pt x="12664982" y="681305"/>
                  <a:pt x="12677476" y="888649"/>
                  <a:pt x="12665477" y="1032791"/>
                </a:cubicBezTo>
                <a:cubicBezTo>
                  <a:pt x="12653478" y="1176933"/>
                  <a:pt x="12641490" y="1327772"/>
                  <a:pt x="12665477" y="1514760"/>
                </a:cubicBezTo>
                <a:cubicBezTo>
                  <a:pt x="12689464" y="1701748"/>
                  <a:pt x="12663054" y="1775197"/>
                  <a:pt x="12665477" y="1996729"/>
                </a:cubicBezTo>
                <a:cubicBezTo>
                  <a:pt x="12667900" y="2218261"/>
                  <a:pt x="12650285" y="2371791"/>
                  <a:pt x="12665477" y="2478699"/>
                </a:cubicBezTo>
                <a:cubicBezTo>
                  <a:pt x="12680670" y="2585607"/>
                  <a:pt x="12691203" y="2859496"/>
                  <a:pt x="12665477" y="3029521"/>
                </a:cubicBezTo>
                <a:cubicBezTo>
                  <a:pt x="12639751" y="3199546"/>
                  <a:pt x="12661172" y="3508833"/>
                  <a:pt x="12665477" y="3718048"/>
                </a:cubicBezTo>
                <a:cubicBezTo>
                  <a:pt x="12669782" y="3927263"/>
                  <a:pt x="12661536" y="4102852"/>
                  <a:pt x="12665477" y="4337723"/>
                </a:cubicBezTo>
                <a:cubicBezTo>
                  <a:pt x="12669418" y="4572594"/>
                  <a:pt x="12673728" y="4702627"/>
                  <a:pt x="12665477" y="4888545"/>
                </a:cubicBezTo>
                <a:cubicBezTo>
                  <a:pt x="12657226" y="5074463"/>
                  <a:pt x="12689259" y="5253835"/>
                  <a:pt x="12665477" y="5508219"/>
                </a:cubicBezTo>
                <a:cubicBezTo>
                  <a:pt x="12641695" y="5762603"/>
                  <a:pt x="12710471" y="6388297"/>
                  <a:pt x="12665477" y="6885274"/>
                </a:cubicBezTo>
                <a:cubicBezTo>
                  <a:pt x="12393432" y="6918300"/>
                  <a:pt x="12260546" y="6868370"/>
                  <a:pt x="11872218" y="6885274"/>
                </a:cubicBezTo>
                <a:cubicBezTo>
                  <a:pt x="11483890" y="6902178"/>
                  <a:pt x="11537510" y="6875159"/>
                  <a:pt x="11332269" y="6885274"/>
                </a:cubicBezTo>
                <a:cubicBezTo>
                  <a:pt x="11127028" y="6895389"/>
                  <a:pt x="10796660" y="6920566"/>
                  <a:pt x="10539010" y="6885274"/>
                </a:cubicBezTo>
                <a:cubicBezTo>
                  <a:pt x="10281360" y="6849982"/>
                  <a:pt x="10261599" y="6883729"/>
                  <a:pt x="10125716" y="6885274"/>
                </a:cubicBezTo>
                <a:cubicBezTo>
                  <a:pt x="9989833" y="6886819"/>
                  <a:pt x="9625406" y="6924583"/>
                  <a:pt x="9332457" y="6885274"/>
                </a:cubicBezTo>
                <a:cubicBezTo>
                  <a:pt x="9039508" y="6845965"/>
                  <a:pt x="9131695" y="6883249"/>
                  <a:pt x="9045817" y="6885274"/>
                </a:cubicBezTo>
                <a:cubicBezTo>
                  <a:pt x="8959939" y="6887299"/>
                  <a:pt x="8634590" y="6889628"/>
                  <a:pt x="8505868" y="6885274"/>
                </a:cubicBezTo>
                <a:cubicBezTo>
                  <a:pt x="8377146" y="6880920"/>
                  <a:pt x="8087696" y="6905036"/>
                  <a:pt x="7712609" y="6885274"/>
                </a:cubicBezTo>
                <a:cubicBezTo>
                  <a:pt x="7337522" y="6865512"/>
                  <a:pt x="7296643" y="6889826"/>
                  <a:pt x="6919350" y="6885274"/>
                </a:cubicBezTo>
                <a:cubicBezTo>
                  <a:pt x="6542057" y="6880722"/>
                  <a:pt x="6345035" y="6874831"/>
                  <a:pt x="6126091" y="6885274"/>
                </a:cubicBezTo>
                <a:cubicBezTo>
                  <a:pt x="5907147" y="6895717"/>
                  <a:pt x="5743615" y="6898897"/>
                  <a:pt x="5586142" y="6885274"/>
                </a:cubicBezTo>
                <a:cubicBezTo>
                  <a:pt x="5428669" y="6871651"/>
                  <a:pt x="5403179" y="6885991"/>
                  <a:pt x="5299502" y="6885274"/>
                </a:cubicBezTo>
                <a:cubicBezTo>
                  <a:pt x="5195825" y="6884557"/>
                  <a:pt x="5114217" y="6895611"/>
                  <a:pt x="5012862" y="6885274"/>
                </a:cubicBezTo>
                <a:cubicBezTo>
                  <a:pt x="4911507" y="6874937"/>
                  <a:pt x="4532636" y="6879715"/>
                  <a:pt x="4219604" y="6885274"/>
                </a:cubicBezTo>
                <a:cubicBezTo>
                  <a:pt x="3906572" y="6890833"/>
                  <a:pt x="3714038" y="6864177"/>
                  <a:pt x="3299690" y="6885274"/>
                </a:cubicBezTo>
                <a:cubicBezTo>
                  <a:pt x="2885342" y="6906371"/>
                  <a:pt x="2757418" y="6858699"/>
                  <a:pt x="2379776" y="6885274"/>
                </a:cubicBezTo>
                <a:cubicBezTo>
                  <a:pt x="2002134" y="6911849"/>
                  <a:pt x="2156152" y="6878845"/>
                  <a:pt x="2093137" y="6885274"/>
                </a:cubicBezTo>
                <a:cubicBezTo>
                  <a:pt x="2030122" y="6891703"/>
                  <a:pt x="1650373" y="6875661"/>
                  <a:pt x="1299878" y="6885274"/>
                </a:cubicBezTo>
                <a:cubicBezTo>
                  <a:pt x="949383" y="6894887"/>
                  <a:pt x="773386" y="6904805"/>
                  <a:pt x="633274" y="6885274"/>
                </a:cubicBezTo>
                <a:cubicBezTo>
                  <a:pt x="493162" y="6865743"/>
                  <a:pt x="209090" y="6889702"/>
                  <a:pt x="0" y="6885274"/>
                </a:cubicBezTo>
                <a:cubicBezTo>
                  <a:pt x="-10277" y="6750940"/>
                  <a:pt x="-25675" y="6543608"/>
                  <a:pt x="0" y="6334452"/>
                </a:cubicBezTo>
                <a:cubicBezTo>
                  <a:pt x="25675" y="6125296"/>
                  <a:pt x="1289" y="5753140"/>
                  <a:pt x="0" y="5508219"/>
                </a:cubicBezTo>
                <a:cubicBezTo>
                  <a:pt x="-1289" y="5263298"/>
                  <a:pt x="-27563" y="5130513"/>
                  <a:pt x="0" y="4819692"/>
                </a:cubicBezTo>
                <a:cubicBezTo>
                  <a:pt x="27563" y="4508871"/>
                  <a:pt x="26776" y="4269072"/>
                  <a:pt x="0" y="3993459"/>
                </a:cubicBezTo>
                <a:cubicBezTo>
                  <a:pt x="-26776" y="3717846"/>
                  <a:pt x="-26049" y="3554046"/>
                  <a:pt x="0" y="3236079"/>
                </a:cubicBezTo>
                <a:cubicBezTo>
                  <a:pt x="26049" y="2918112"/>
                  <a:pt x="-11271" y="2898837"/>
                  <a:pt x="0" y="2754110"/>
                </a:cubicBezTo>
                <a:cubicBezTo>
                  <a:pt x="11271" y="2609383"/>
                  <a:pt x="-11803" y="2420225"/>
                  <a:pt x="0" y="2134435"/>
                </a:cubicBezTo>
                <a:cubicBezTo>
                  <a:pt x="11803" y="1848645"/>
                  <a:pt x="-29043" y="1677815"/>
                  <a:pt x="0" y="1514760"/>
                </a:cubicBezTo>
                <a:cubicBezTo>
                  <a:pt x="29043" y="1351706"/>
                  <a:pt x="-11209" y="1081191"/>
                  <a:pt x="0" y="895086"/>
                </a:cubicBezTo>
                <a:cubicBezTo>
                  <a:pt x="11209" y="708981"/>
                  <a:pt x="-5594" y="277567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2907854" cy="6893639"/>
          </a:xfrm>
          <a:custGeom>
            <a:avLst/>
            <a:gdLst>
              <a:gd name="connsiteX0" fmla="*/ 0 w 12907854"/>
              <a:gd name="connsiteY0" fmla="*/ 0 h 6893639"/>
              <a:gd name="connsiteX1" fmla="*/ 292125 w 12907854"/>
              <a:gd name="connsiteY1" fmla="*/ 0 h 6893639"/>
              <a:gd name="connsiteX2" fmla="*/ 584250 w 12907854"/>
              <a:gd name="connsiteY2" fmla="*/ 0 h 6893639"/>
              <a:gd name="connsiteX3" fmla="*/ 1134532 w 12907854"/>
              <a:gd name="connsiteY3" fmla="*/ 0 h 6893639"/>
              <a:gd name="connsiteX4" fmla="*/ 2072050 w 12907854"/>
              <a:gd name="connsiteY4" fmla="*/ 0 h 6893639"/>
              <a:gd name="connsiteX5" fmla="*/ 2493254 w 12907854"/>
              <a:gd name="connsiteY5" fmla="*/ 0 h 6893639"/>
              <a:gd name="connsiteX6" fmla="*/ 2914458 w 12907854"/>
              <a:gd name="connsiteY6" fmla="*/ 0 h 6893639"/>
              <a:gd name="connsiteX7" fmla="*/ 3851975 w 12907854"/>
              <a:gd name="connsiteY7" fmla="*/ 0 h 6893639"/>
              <a:gd name="connsiteX8" fmla="*/ 4402258 w 12907854"/>
              <a:gd name="connsiteY8" fmla="*/ 0 h 6893639"/>
              <a:gd name="connsiteX9" fmla="*/ 5210697 w 12907854"/>
              <a:gd name="connsiteY9" fmla="*/ 0 h 6893639"/>
              <a:gd name="connsiteX10" fmla="*/ 6148215 w 12907854"/>
              <a:gd name="connsiteY10" fmla="*/ 0 h 6893639"/>
              <a:gd name="connsiteX11" fmla="*/ 6698497 w 12907854"/>
              <a:gd name="connsiteY11" fmla="*/ 0 h 6893639"/>
              <a:gd name="connsiteX12" fmla="*/ 6990622 w 12907854"/>
              <a:gd name="connsiteY12" fmla="*/ 0 h 6893639"/>
              <a:gd name="connsiteX13" fmla="*/ 7540904 w 12907854"/>
              <a:gd name="connsiteY13" fmla="*/ 0 h 6893639"/>
              <a:gd name="connsiteX14" fmla="*/ 8478422 w 12907854"/>
              <a:gd name="connsiteY14" fmla="*/ 0 h 6893639"/>
              <a:gd name="connsiteX15" fmla="*/ 8899626 w 12907854"/>
              <a:gd name="connsiteY15" fmla="*/ 0 h 6893639"/>
              <a:gd name="connsiteX16" fmla="*/ 9449908 w 12907854"/>
              <a:gd name="connsiteY16" fmla="*/ 0 h 6893639"/>
              <a:gd name="connsiteX17" fmla="*/ 9742033 w 12907854"/>
              <a:gd name="connsiteY17" fmla="*/ 0 h 6893639"/>
              <a:gd name="connsiteX18" fmla="*/ 10292315 w 12907854"/>
              <a:gd name="connsiteY18" fmla="*/ 0 h 6893639"/>
              <a:gd name="connsiteX19" fmla="*/ 11229833 w 12907854"/>
              <a:gd name="connsiteY19" fmla="*/ 0 h 6893639"/>
              <a:gd name="connsiteX20" fmla="*/ 12167351 w 12907854"/>
              <a:gd name="connsiteY20" fmla="*/ 0 h 6893639"/>
              <a:gd name="connsiteX21" fmla="*/ 12907854 w 12907854"/>
              <a:gd name="connsiteY21" fmla="*/ 0 h 6893639"/>
              <a:gd name="connsiteX22" fmla="*/ 12907854 w 12907854"/>
              <a:gd name="connsiteY22" fmla="*/ 827237 h 6893639"/>
              <a:gd name="connsiteX23" fmla="*/ 12907854 w 12907854"/>
              <a:gd name="connsiteY23" fmla="*/ 1378728 h 6893639"/>
              <a:gd name="connsiteX24" fmla="*/ 12907854 w 12907854"/>
              <a:gd name="connsiteY24" fmla="*/ 1930219 h 6893639"/>
              <a:gd name="connsiteX25" fmla="*/ 12907854 w 12907854"/>
              <a:gd name="connsiteY25" fmla="*/ 2550646 h 6893639"/>
              <a:gd name="connsiteX26" fmla="*/ 12907854 w 12907854"/>
              <a:gd name="connsiteY26" fmla="*/ 3102138 h 6893639"/>
              <a:gd name="connsiteX27" fmla="*/ 12907854 w 12907854"/>
              <a:gd name="connsiteY27" fmla="*/ 3722565 h 6893639"/>
              <a:gd name="connsiteX28" fmla="*/ 12907854 w 12907854"/>
              <a:gd name="connsiteY28" fmla="*/ 4205120 h 6893639"/>
              <a:gd name="connsiteX29" fmla="*/ 12907854 w 12907854"/>
              <a:gd name="connsiteY29" fmla="*/ 5032356 h 6893639"/>
              <a:gd name="connsiteX30" fmla="*/ 12907854 w 12907854"/>
              <a:gd name="connsiteY30" fmla="*/ 5721720 h 6893639"/>
              <a:gd name="connsiteX31" fmla="*/ 12907854 w 12907854"/>
              <a:gd name="connsiteY31" fmla="*/ 6204275 h 6893639"/>
              <a:gd name="connsiteX32" fmla="*/ 12907854 w 12907854"/>
              <a:gd name="connsiteY32" fmla="*/ 6893639 h 6893639"/>
              <a:gd name="connsiteX33" fmla="*/ 12357572 w 12907854"/>
              <a:gd name="connsiteY33" fmla="*/ 6893639 h 6893639"/>
              <a:gd name="connsiteX34" fmla="*/ 12065447 w 12907854"/>
              <a:gd name="connsiteY34" fmla="*/ 6893639 h 6893639"/>
              <a:gd name="connsiteX35" fmla="*/ 11515164 w 12907854"/>
              <a:gd name="connsiteY35" fmla="*/ 6893639 h 6893639"/>
              <a:gd name="connsiteX36" fmla="*/ 11223039 w 12907854"/>
              <a:gd name="connsiteY36" fmla="*/ 6893639 h 6893639"/>
              <a:gd name="connsiteX37" fmla="*/ 10543679 w 12907854"/>
              <a:gd name="connsiteY37" fmla="*/ 6893639 h 6893639"/>
              <a:gd name="connsiteX38" fmla="*/ 9993396 w 12907854"/>
              <a:gd name="connsiteY38" fmla="*/ 6893639 h 6893639"/>
              <a:gd name="connsiteX39" fmla="*/ 9184957 w 12907854"/>
              <a:gd name="connsiteY39" fmla="*/ 6893639 h 6893639"/>
              <a:gd name="connsiteX40" fmla="*/ 8247439 w 12907854"/>
              <a:gd name="connsiteY40" fmla="*/ 6893639 h 6893639"/>
              <a:gd name="connsiteX41" fmla="*/ 7697157 w 12907854"/>
              <a:gd name="connsiteY41" fmla="*/ 6893639 h 6893639"/>
              <a:gd name="connsiteX42" fmla="*/ 6759639 w 12907854"/>
              <a:gd name="connsiteY42" fmla="*/ 6893639 h 6893639"/>
              <a:gd name="connsiteX43" fmla="*/ 5822122 w 12907854"/>
              <a:gd name="connsiteY43" fmla="*/ 6893639 h 6893639"/>
              <a:gd name="connsiteX44" fmla="*/ 4884604 w 12907854"/>
              <a:gd name="connsiteY44" fmla="*/ 6893639 h 6893639"/>
              <a:gd name="connsiteX45" fmla="*/ 4076164 w 12907854"/>
              <a:gd name="connsiteY45" fmla="*/ 6893639 h 6893639"/>
              <a:gd name="connsiteX46" fmla="*/ 3784039 w 12907854"/>
              <a:gd name="connsiteY46" fmla="*/ 6893639 h 6893639"/>
              <a:gd name="connsiteX47" fmla="*/ 3491914 w 12907854"/>
              <a:gd name="connsiteY47" fmla="*/ 6893639 h 6893639"/>
              <a:gd name="connsiteX48" fmla="*/ 3070711 w 12907854"/>
              <a:gd name="connsiteY48" fmla="*/ 6893639 h 6893639"/>
              <a:gd name="connsiteX49" fmla="*/ 2391350 w 12907854"/>
              <a:gd name="connsiteY49" fmla="*/ 6893639 h 6893639"/>
              <a:gd name="connsiteX50" fmla="*/ 1970146 w 12907854"/>
              <a:gd name="connsiteY50" fmla="*/ 6893639 h 6893639"/>
              <a:gd name="connsiteX51" fmla="*/ 1548942 w 12907854"/>
              <a:gd name="connsiteY51" fmla="*/ 6893639 h 6893639"/>
              <a:gd name="connsiteX52" fmla="*/ 611425 w 12907854"/>
              <a:gd name="connsiteY52" fmla="*/ 6893639 h 6893639"/>
              <a:gd name="connsiteX53" fmla="*/ 0 w 12907854"/>
              <a:gd name="connsiteY53" fmla="*/ 6893639 h 6893639"/>
              <a:gd name="connsiteX54" fmla="*/ 0 w 12907854"/>
              <a:gd name="connsiteY54" fmla="*/ 6135339 h 6893639"/>
              <a:gd name="connsiteX55" fmla="*/ 0 w 12907854"/>
              <a:gd name="connsiteY55" fmla="*/ 5308102 h 6893639"/>
              <a:gd name="connsiteX56" fmla="*/ 0 w 12907854"/>
              <a:gd name="connsiteY56" fmla="*/ 4618738 h 6893639"/>
              <a:gd name="connsiteX57" fmla="*/ 0 w 12907854"/>
              <a:gd name="connsiteY57" fmla="*/ 3998311 h 6893639"/>
              <a:gd name="connsiteX58" fmla="*/ 0 w 12907854"/>
              <a:gd name="connsiteY58" fmla="*/ 3240010 h 6893639"/>
              <a:gd name="connsiteX59" fmla="*/ 0 w 12907854"/>
              <a:gd name="connsiteY59" fmla="*/ 2619583 h 6893639"/>
              <a:gd name="connsiteX60" fmla="*/ 0 w 12907854"/>
              <a:gd name="connsiteY60" fmla="*/ 1930219 h 6893639"/>
              <a:gd name="connsiteX61" fmla="*/ 0 w 12907854"/>
              <a:gd name="connsiteY61" fmla="*/ 1309791 h 6893639"/>
              <a:gd name="connsiteX62" fmla="*/ 0 w 12907854"/>
              <a:gd name="connsiteY62" fmla="*/ 827237 h 6893639"/>
              <a:gd name="connsiteX63" fmla="*/ 0 w 12907854"/>
              <a:gd name="connsiteY63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2907854" h="6893639" fill="none" extrusionOk="0">
                <a:moveTo>
                  <a:pt x="0" y="0"/>
                </a:moveTo>
                <a:cubicBezTo>
                  <a:pt x="71846" y="-12781"/>
                  <a:pt x="148720" y="6331"/>
                  <a:pt x="292125" y="0"/>
                </a:cubicBezTo>
                <a:cubicBezTo>
                  <a:pt x="435531" y="-6331"/>
                  <a:pt x="510217" y="-5430"/>
                  <a:pt x="584250" y="0"/>
                </a:cubicBezTo>
                <a:cubicBezTo>
                  <a:pt x="658284" y="5430"/>
                  <a:pt x="937864" y="-494"/>
                  <a:pt x="1134532" y="0"/>
                </a:cubicBezTo>
                <a:cubicBezTo>
                  <a:pt x="1331200" y="494"/>
                  <a:pt x="1717066" y="25435"/>
                  <a:pt x="2072050" y="0"/>
                </a:cubicBezTo>
                <a:cubicBezTo>
                  <a:pt x="2427034" y="-25435"/>
                  <a:pt x="2303770" y="-1571"/>
                  <a:pt x="2493254" y="0"/>
                </a:cubicBezTo>
                <a:cubicBezTo>
                  <a:pt x="2682738" y="1571"/>
                  <a:pt x="2713929" y="-9092"/>
                  <a:pt x="2914458" y="0"/>
                </a:cubicBezTo>
                <a:cubicBezTo>
                  <a:pt x="3114987" y="9092"/>
                  <a:pt x="3533353" y="-35002"/>
                  <a:pt x="3851975" y="0"/>
                </a:cubicBezTo>
                <a:cubicBezTo>
                  <a:pt x="4170597" y="35002"/>
                  <a:pt x="4282219" y="-3436"/>
                  <a:pt x="4402258" y="0"/>
                </a:cubicBezTo>
                <a:cubicBezTo>
                  <a:pt x="4522297" y="3436"/>
                  <a:pt x="4809224" y="-3710"/>
                  <a:pt x="5210697" y="0"/>
                </a:cubicBezTo>
                <a:cubicBezTo>
                  <a:pt x="5612170" y="3710"/>
                  <a:pt x="5726817" y="2120"/>
                  <a:pt x="6148215" y="0"/>
                </a:cubicBezTo>
                <a:cubicBezTo>
                  <a:pt x="6569613" y="-2120"/>
                  <a:pt x="6477301" y="-20333"/>
                  <a:pt x="6698497" y="0"/>
                </a:cubicBezTo>
                <a:cubicBezTo>
                  <a:pt x="6919693" y="20333"/>
                  <a:pt x="6863418" y="-6816"/>
                  <a:pt x="6990622" y="0"/>
                </a:cubicBezTo>
                <a:cubicBezTo>
                  <a:pt x="7117827" y="6816"/>
                  <a:pt x="7358023" y="-17517"/>
                  <a:pt x="7540904" y="0"/>
                </a:cubicBezTo>
                <a:cubicBezTo>
                  <a:pt x="7723785" y="17517"/>
                  <a:pt x="8210209" y="-16022"/>
                  <a:pt x="8478422" y="0"/>
                </a:cubicBezTo>
                <a:cubicBezTo>
                  <a:pt x="8746635" y="16022"/>
                  <a:pt x="8784714" y="-13669"/>
                  <a:pt x="8899626" y="0"/>
                </a:cubicBezTo>
                <a:cubicBezTo>
                  <a:pt x="9014538" y="13669"/>
                  <a:pt x="9286852" y="9685"/>
                  <a:pt x="9449908" y="0"/>
                </a:cubicBezTo>
                <a:cubicBezTo>
                  <a:pt x="9612964" y="-9685"/>
                  <a:pt x="9677750" y="899"/>
                  <a:pt x="9742033" y="0"/>
                </a:cubicBezTo>
                <a:cubicBezTo>
                  <a:pt x="9806317" y="-899"/>
                  <a:pt x="10038175" y="16585"/>
                  <a:pt x="10292315" y="0"/>
                </a:cubicBezTo>
                <a:cubicBezTo>
                  <a:pt x="10546455" y="-16585"/>
                  <a:pt x="10832501" y="-44663"/>
                  <a:pt x="11229833" y="0"/>
                </a:cubicBezTo>
                <a:cubicBezTo>
                  <a:pt x="11627165" y="44663"/>
                  <a:pt x="11717285" y="42329"/>
                  <a:pt x="12167351" y="0"/>
                </a:cubicBezTo>
                <a:cubicBezTo>
                  <a:pt x="12617417" y="-42329"/>
                  <a:pt x="12556819" y="5996"/>
                  <a:pt x="12907854" y="0"/>
                </a:cubicBezTo>
                <a:cubicBezTo>
                  <a:pt x="12945538" y="260027"/>
                  <a:pt x="12904244" y="495159"/>
                  <a:pt x="12907854" y="827237"/>
                </a:cubicBezTo>
                <a:cubicBezTo>
                  <a:pt x="12911464" y="1159315"/>
                  <a:pt x="12918415" y="1214037"/>
                  <a:pt x="12907854" y="1378728"/>
                </a:cubicBezTo>
                <a:cubicBezTo>
                  <a:pt x="12897293" y="1543419"/>
                  <a:pt x="12911334" y="1745795"/>
                  <a:pt x="12907854" y="1930219"/>
                </a:cubicBezTo>
                <a:cubicBezTo>
                  <a:pt x="12904374" y="2114643"/>
                  <a:pt x="12902995" y="2405025"/>
                  <a:pt x="12907854" y="2550646"/>
                </a:cubicBezTo>
                <a:cubicBezTo>
                  <a:pt x="12912713" y="2696267"/>
                  <a:pt x="12895347" y="2965310"/>
                  <a:pt x="12907854" y="3102138"/>
                </a:cubicBezTo>
                <a:cubicBezTo>
                  <a:pt x="12920361" y="3238966"/>
                  <a:pt x="12889422" y="3444019"/>
                  <a:pt x="12907854" y="3722565"/>
                </a:cubicBezTo>
                <a:cubicBezTo>
                  <a:pt x="12926286" y="4001111"/>
                  <a:pt x="12895140" y="3998524"/>
                  <a:pt x="12907854" y="4205120"/>
                </a:cubicBezTo>
                <a:cubicBezTo>
                  <a:pt x="12920568" y="4411716"/>
                  <a:pt x="12884069" y="4739464"/>
                  <a:pt x="12907854" y="5032356"/>
                </a:cubicBezTo>
                <a:cubicBezTo>
                  <a:pt x="12931639" y="5325248"/>
                  <a:pt x="12892753" y="5508927"/>
                  <a:pt x="12907854" y="5721720"/>
                </a:cubicBezTo>
                <a:cubicBezTo>
                  <a:pt x="12922955" y="5934513"/>
                  <a:pt x="12899737" y="6054162"/>
                  <a:pt x="12907854" y="6204275"/>
                </a:cubicBezTo>
                <a:cubicBezTo>
                  <a:pt x="12915971" y="6354388"/>
                  <a:pt x="12877609" y="6662882"/>
                  <a:pt x="12907854" y="6893639"/>
                </a:cubicBezTo>
                <a:cubicBezTo>
                  <a:pt x="12771061" y="6894247"/>
                  <a:pt x="12623137" y="6896505"/>
                  <a:pt x="12357572" y="6893639"/>
                </a:cubicBezTo>
                <a:cubicBezTo>
                  <a:pt x="12092007" y="6890773"/>
                  <a:pt x="12177017" y="6902148"/>
                  <a:pt x="12065447" y="6893639"/>
                </a:cubicBezTo>
                <a:cubicBezTo>
                  <a:pt x="11953877" y="6885130"/>
                  <a:pt x="11666191" y="6903549"/>
                  <a:pt x="11515164" y="6893639"/>
                </a:cubicBezTo>
                <a:cubicBezTo>
                  <a:pt x="11364137" y="6883729"/>
                  <a:pt x="11332930" y="6888420"/>
                  <a:pt x="11223039" y="6893639"/>
                </a:cubicBezTo>
                <a:cubicBezTo>
                  <a:pt x="11113148" y="6898858"/>
                  <a:pt x="10707231" y="6927024"/>
                  <a:pt x="10543679" y="6893639"/>
                </a:cubicBezTo>
                <a:cubicBezTo>
                  <a:pt x="10380127" y="6860254"/>
                  <a:pt x="10257384" y="6873527"/>
                  <a:pt x="9993396" y="6893639"/>
                </a:cubicBezTo>
                <a:cubicBezTo>
                  <a:pt x="9729408" y="6913751"/>
                  <a:pt x="9396105" y="6895503"/>
                  <a:pt x="9184957" y="6893639"/>
                </a:cubicBezTo>
                <a:cubicBezTo>
                  <a:pt x="8973809" y="6891775"/>
                  <a:pt x="8549937" y="6878214"/>
                  <a:pt x="8247439" y="6893639"/>
                </a:cubicBezTo>
                <a:cubicBezTo>
                  <a:pt x="7944941" y="6909064"/>
                  <a:pt x="7846103" y="6907211"/>
                  <a:pt x="7697157" y="6893639"/>
                </a:cubicBezTo>
                <a:cubicBezTo>
                  <a:pt x="7548211" y="6880067"/>
                  <a:pt x="6972974" y="6893185"/>
                  <a:pt x="6759639" y="6893639"/>
                </a:cubicBezTo>
                <a:cubicBezTo>
                  <a:pt x="6546304" y="6894093"/>
                  <a:pt x="6225775" y="6860762"/>
                  <a:pt x="5822122" y="6893639"/>
                </a:cubicBezTo>
                <a:cubicBezTo>
                  <a:pt x="5418469" y="6926516"/>
                  <a:pt x="5327721" y="6892427"/>
                  <a:pt x="4884604" y="6893639"/>
                </a:cubicBezTo>
                <a:cubicBezTo>
                  <a:pt x="4441487" y="6894851"/>
                  <a:pt x="4291010" y="6911136"/>
                  <a:pt x="4076164" y="6893639"/>
                </a:cubicBezTo>
                <a:cubicBezTo>
                  <a:pt x="3861318" y="6876142"/>
                  <a:pt x="3888733" y="6907996"/>
                  <a:pt x="3784039" y="6893639"/>
                </a:cubicBezTo>
                <a:cubicBezTo>
                  <a:pt x="3679346" y="6879282"/>
                  <a:pt x="3619935" y="6887055"/>
                  <a:pt x="3491914" y="6893639"/>
                </a:cubicBezTo>
                <a:cubicBezTo>
                  <a:pt x="3363893" y="6900223"/>
                  <a:pt x="3249657" y="6876445"/>
                  <a:pt x="3070711" y="6893639"/>
                </a:cubicBezTo>
                <a:cubicBezTo>
                  <a:pt x="2891765" y="6910833"/>
                  <a:pt x="2677890" y="6911125"/>
                  <a:pt x="2391350" y="6893639"/>
                </a:cubicBezTo>
                <a:cubicBezTo>
                  <a:pt x="2104810" y="6876153"/>
                  <a:pt x="2107438" y="6873267"/>
                  <a:pt x="1970146" y="6893639"/>
                </a:cubicBezTo>
                <a:cubicBezTo>
                  <a:pt x="1832854" y="6914011"/>
                  <a:pt x="1750923" y="6890881"/>
                  <a:pt x="1548942" y="6893639"/>
                </a:cubicBezTo>
                <a:cubicBezTo>
                  <a:pt x="1346961" y="6896397"/>
                  <a:pt x="880871" y="6900492"/>
                  <a:pt x="611425" y="6893639"/>
                </a:cubicBezTo>
                <a:cubicBezTo>
                  <a:pt x="341979" y="6886786"/>
                  <a:pt x="138701" y="6918394"/>
                  <a:pt x="0" y="6893639"/>
                </a:cubicBezTo>
                <a:cubicBezTo>
                  <a:pt x="30068" y="6519320"/>
                  <a:pt x="14336" y="6297341"/>
                  <a:pt x="0" y="6135339"/>
                </a:cubicBezTo>
                <a:cubicBezTo>
                  <a:pt x="-14336" y="5973337"/>
                  <a:pt x="-17767" y="5615818"/>
                  <a:pt x="0" y="5308102"/>
                </a:cubicBezTo>
                <a:cubicBezTo>
                  <a:pt x="17767" y="5000386"/>
                  <a:pt x="15538" y="4950961"/>
                  <a:pt x="0" y="4618738"/>
                </a:cubicBezTo>
                <a:cubicBezTo>
                  <a:pt x="-15538" y="4286515"/>
                  <a:pt x="-21082" y="4166362"/>
                  <a:pt x="0" y="3998311"/>
                </a:cubicBezTo>
                <a:cubicBezTo>
                  <a:pt x="21082" y="3830260"/>
                  <a:pt x="26728" y="3414315"/>
                  <a:pt x="0" y="3240010"/>
                </a:cubicBezTo>
                <a:cubicBezTo>
                  <a:pt x="-26728" y="3065705"/>
                  <a:pt x="-16686" y="2895517"/>
                  <a:pt x="0" y="2619583"/>
                </a:cubicBezTo>
                <a:cubicBezTo>
                  <a:pt x="16686" y="2343649"/>
                  <a:pt x="-33168" y="2273215"/>
                  <a:pt x="0" y="1930219"/>
                </a:cubicBezTo>
                <a:cubicBezTo>
                  <a:pt x="33168" y="1587223"/>
                  <a:pt x="17836" y="1486638"/>
                  <a:pt x="0" y="1309791"/>
                </a:cubicBezTo>
                <a:cubicBezTo>
                  <a:pt x="-17836" y="1132944"/>
                  <a:pt x="4861" y="927813"/>
                  <a:pt x="0" y="827237"/>
                </a:cubicBezTo>
                <a:cubicBezTo>
                  <a:pt x="-4861" y="726661"/>
                  <a:pt x="25520" y="166150"/>
                  <a:pt x="0" y="0"/>
                </a:cubicBezTo>
                <a:close/>
              </a:path>
              <a:path w="12907854" h="6893639" stroke="0" extrusionOk="0">
                <a:moveTo>
                  <a:pt x="0" y="0"/>
                </a:moveTo>
                <a:cubicBezTo>
                  <a:pt x="204022" y="-19128"/>
                  <a:pt x="269658" y="8"/>
                  <a:pt x="421204" y="0"/>
                </a:cubicBezTo>
                <a:cubicBezTo>
                  <a:pt x="572750" y="-8"/>
                  <a:pt x="789857" y="-22688"/>
                  <a:pt x="1100564" y="0"/>
                </a:cubicBezTo>
                <a:cubicBezTo>
                  <a:pt x="1411271" y="22688"/>
                  <a:pt x="1548765" y="33035"/>
                  <a:pt x="1779925" y="0"/>
                </a:cubicBezTo>
                <a:cubicBezTo>
                  <a:pt x="2011085" y="-33035"/>
                  <a:pt x="2509274" y="-1732"/>
                  <a:pt x="2717443" y="0"/>
                </a:cubicBezTo>
                <a:cubicBezTo>
                  <a:pt x="2925612" y="1732"/>
                  <a:pt x="3033969" y="15901"/>
                  <a:pt x="3138647" y="0"/>
                </a:cubicBezTo>
                <a:cubicBezTo>
                  <a:pt x="3243325" y="-15901"/>
                  <a:pt x="3319272" y="-13174"/>
                  <a:pt x="3430772" y="0"/>
                </a:cubicBezTo>
                <a:cubicBezTo>
                  <a:pt x="3542273" y="13174"/>
                  <a:pt x="3725134" y="6753"/>
                  <a:pt x="3981054" y="0"/>
                </a:cubicBezTo>
                <a:cubicBezTo>
                  <a:pt x="4236974" y="-6753"/>
                  <a:pt x="4512999" y="-24844"/>
                  <a:pt x="4789493" y="0"/>
                </a:cubicBezTo>
                <a:cubicBezTo>
                  <a:pt x="5065987" y="24844"/>
                  <a:pt x="5274581" y="3406"/>
                  <a:pt x="5727011" y="0"/>
                </a:cubicBezTo>
                <a:cubicBezTo>
                  <a:pt x="6179441" y="-3406"/>
                  <a:pt x="5956434" y="-5484"/>
                  <a:pt x="6019136" y="0"/>
                </a:cubicBezTo>
                <a:cubicBezTo>
                  <a:pt x="6081838" y="5484"/>
                  <a:pt x="6477989" y="19284"/>
                  <a:pt x="6827575" y="0"/>
                </a:cubicBezTo>
                <a:cubicBezTo>
                  <a:pt x="7177161" y="-19284"/>
                  <a:pt x="7215279" y="-12847"/>
                  <a:pt x="7377858" y="0"/>
                </a:cubicBezTo>
                <a:cubicBezTo>
                  <a:pt x="7540437" y="12847"/>
                  <a:pt x="7816256" y="-26646"/>
                  <a:pt x="8186297" y="0"/>
                </a:cubicBezTo>
                <a:cubicBezTo>
                  <a:pt x="8556338" y="26646"/>
                  <a:pt x="8380556" y="-13381"/>
                  <a:pt x="8478422" y="0"/>
                </a:cubicBezTo>
                <a:cubicBezTo>
                  <a:pt x="8576288" y="13381"/>
                  <a:pt x="8953583" y="-22305"/>
                  <a:pt x="9157783" y="0"/>
                </a:cubicBezTo>
                <a:cubicBezTo>
                  <a:pt x="9361983" y="22305"/>
                  <a:pt x="9548186" y="25574"/>
                  <a:pt x="9708065" y="0"/>
                </a:cubicBezTo>
                <a:cubicBezTo>
                  <a:pt x="9867944" y="-25574"/>
                  <a:pt x="9992958" y="-14099"/>
                  <a:pt x="10129269" y="0"/>
                </a:cubicBezTo>
                <a:cubicBezTo>
                  <a:pt x="10265580" y="14099"/>
                  <a:pt x="10434902" y="16936"/>
                  <a:pt x="10679551" y="0"/>
                </a:cubicBezTo>
                <a:cubicBezTo>
                  <a:pt x="10924200" y="-16936"/>
                  <a:pt x="11169329" y="-31797"/>
                  <a:pt x="11358912" y="0"/>
                </a:cubicBezTo>
                <a:cubicBezTo>
                  <a:pt x="11548495" y="31797"/>
                  <a:pt x="11567949" y="709"/>
                  <a:pt x="11651037" y="0"/>
                </a:cubicBezTo>
                <a:cubicBezTo>
                  <a:pt x="11734125" y="-709"/>
                  <a:pt x="12636115" y="-7306"/>
                  <a:pt x="12907854" y="0"/>
                </a:cubicBezTo>
                <a:cubicBezTo>
                  <a:pt x="12912835" y="298912"/>
                  <a:pt x="12936263" y="423798"/>
                  <a:pt x="12907854" y="620428"/>
                </a:cubicBezTo>
                <a:cubicBezTo>
                  <a:pt x="12879445" y="817058"/>
                  <a:pt x="12900302" y="957481"/>
                  <a:pt x="12907854" y="1171919"/>
                </a:cubicBezTo>
                <a:cubicBezTo>
                  <a:pt x="12915406" y="1386357"/>
                  <a:pt x="12916367" y="1590296"/>
                  <a:pt x="12907854" y="1723410"/>
                </a:cubicBezTo>
                <a:cubicBezTo>
                  <a:pt x="12899341" y="1856524"/>
                  <a:pt x="12880287" y="2185047"/>
                  <a:pt x="12907854" y="2412774"/>
                </a:cubicBezTo>
                <a:cubicBezTo>
                  <a:pt x="12935421" y="2640501"/>
                  <a:pt x="12931962" y="2899900"/>
                  <a:pt x="12907854" y="3033201"/>
                </a:cubicBezTo>
                <a:cubicBezTo>
                  <a:pt x="12883746" y="3166502"/>
                  <a:pt x="12921384" y="3510563"/>
                  <a:pt x="12907854" y="3653629"/>
                </a:cubicBezTo>
                <a:cubicBezTo>
                  <a:pt x="12894324" y="3796695"/>
                  <a:pt x="12887244" y="4136976"/>
                  <a:pt x="12907854" y="4411929"/>
                </a:cubicBezTo>
                <a:cubicBezTo>
                  <a:pt x="12928464" y="4686882"/>
                  <a:pt x="12936041" y="4913903"/>
                  <a:pt x="12907854" y="5101293"/>
                </a:cubicBezTo>
                <a:cubicBezTo>
                  <a:pt x="12879667" y="5288683"/>
                  <a:pt x="12934096" y="5667440"/>
                  <a:pt x="12907854" y="5859593"/>
                </a:cubicBezTo>
                <a:cubicBezTo>
                  <a:pt x="12881612" y="6051746"/>
                  <a:pt x="12878295" y="6676525"/>
                  <a:pt x="12907854" y="6893639"/>
                </a:cubicBezTo>
                <a:cubicBezTo>
                  <a:pt x="12641384" y="6911874"/>
                  <a:pt x="12264629" y="6893271"/>
                  <a:pt x="12099415" y="6893639"/>
                </a:cubicBezTo>
                <a:cubicBezTo>
                  <a:pt x="11934201" y="6894007"/>
                  <a:pt x="11952605" y="6906093"/>
                  <a:pt x="11807290" y="6893639"/>
                </a:cubicBezTo>
                <a:cubicBezTo>
                  <a:pt x="11661975" y="6881185"/>
                  <a:pt x="11405487" y="6909780"/>
                  <a:pt x="11127929" y="6893639"/>
                </a:cubicBezTo>
                <a:cubicBezTo>
                  <a:pt x="10850371" y="6877498"/>
                  <a:pt x="10693059" y="6891350"/>
                  <a:pt x="10448568" y="6893639"/>
                </a:cubicBezTo>
                <a:cubicBezTo>
                  <a:pt x="10204077" y="6895928"/>
                  <a:pt x="10233496" y="6881477"/>
                  <a:pt x="10156443" y="6893639"/>
                </a:cubicBezTo>
                <a:cubicBezTo>
                  <a:pt x="10079391" y="6905801"/>
                  <a:pt x="9534820" y="6917822"/>
                  <a:pt x="9348004" y="6893639"/>
                </a:cubicBezTo>
                <a:cubicBezTo>
                  <a:pt x="9161188" y="6869456"/>
                  <a:pt x="8968886" y="6906601"/>
                  <a:pt x="8668643" y="6893639"/>
                </a:cubicBezTo>
                <a:cubicBezTo>
                  <a:pt x="8368400" y="6880677"/>
                  <a:pt x="8153370" y="6873220"/>
                  <a:pt x="7860204" y="6893639"/>
                </a:cubicBezTo>
                <a:cubicBezTo>
                  <a:pt x="7567038" y="6914058"/>
                  <a:pt x="7166896" y="6898728"/>
                  <a:pt x="6922686" y="6893639"/>
                </a:cubicBezTo>
                <a:cubicBezTo>
                  <a:pt x="6678476" y="6888550"/>
                  <a:pt x="6480311" y="6869546"/>
                  <a:pt x="6243325" y="6893639"/>
                </a:cubicBezTo>
                <a:cubicBezTo>
                  <a:pt x="6006339" y="6917732"/>
                  <a:pt x="5679652" y="6895595"/>
                  <a:pt x="5305807" y="6893639"/>
                </a:cubicBezTo>
                <a:cubicBezTo>
                  <a:pt x="4931962" y="6891683"/>
                  <a:pt x="4682531" y="6899171"/>
                  <a:pt x="4497368" y="6893639"/>
                </a:cubicBezTo>
                <a:cubicBezTo>
                  <a:pt x="4312205" y="6888107"/>
                  <a:pt x="4208328" y="6889307"/>
                  <a:pt x="4076164" y="6893639"/>
                </a:cubicBezTo>
                <a:cubicBezTo>
                  <a:pt x="3944000" y="6897971"/>
                  <a:pt x="3607238" y="6870776"/>
                  <a:pt x="3267725" y="6893639"/>
                </a:cubicBezTo>
                <a:cubicBezTo>
                  <a:pt x="2928212" y="6916502"/>
                  <a:pt x="2796963" y="6934625"/>
                  <a:pt x="2330207" y="6893639"/>
                </a:cubicBezTo>
                <a:cubicBezTo>
                  <a:pt x="1863451" y="6852653"/>
                  <a:pt x="1688663" y="6859354"/>
                  <a:pt x="1392690" y="6893639"/>
                </a:cubicBezTo>
                <a:cubicBezTo>
                  <a:pt x="1096717" y="6927924"/>
                  <a:pt x="1164815" y="6880325"/>
                  <a:pt x="1100564" y="6893639"/>
                </a:cubicBezTo>
                <a:cubicBezTo>
                  <a:pt x="1036313" y="6906953"/>
                  <a:pt x="920513" y="6879241"/>
                  <a:pt x="808439" y="6893639"/>
                </a:cubicBezTo>
                <a:cubicBezTo>
                  <a:pt x="696365" y="6908037"/>
                  <a:pt x="167724" y="6912442"/>
                  <a:pt x="0" y="6893639"/>
                </a:cubicBezTo>
                <a:cubicBezTo>
                  <a:pt x="-137" y="6779939"/>
                  <a:pt x="-4223" y="6470346"/>
                  <a:pt x="0" y="6342148"/>
                </a:cubicBezTo>
                <a:cubicBezTo>
                  <a:pt x="4223" y="6213950"/>
                  <a:pt x="33261" y="5706136"/>
                  <a:pt x="0" y="5514911"/>
                </a:cubicBezTo>
                <a:cubicBezTo>
                  <a:pt x="-33261" y="5323686"/>
                  <a:pt x="-11737" y="5019256"/>
                  <a:pt x="0" y="4687675"/>
                </a:cubicBezTo>
                <a:cubicBezTo>
                  <a:pt x="11737" y="4356094"/>
                  <a:pt x="26688" y="4370724"/>
                  <a:pt x="0" y="4136183"/>
                </a:cubicBezTo>
                <a:cubicBezTo>
                  <a:pt x="-26688" y="3901642"/>
                  <a:pt x="30093" y="3730055"/>
                  <a:pt x="0" y="3446820"/>
                </a:cubicBezTo>
                <a:cubicBezTo>
                  <a:pt x="-30093" y="3163585"/>
                  <a:pt x="-35728" y="2821570"/>
                  <a:pt x="0" y="2619583"/>
                </a:cubicBezTo>
                <a:cubicBezTo>
                  <a:pt x="35728" y="2417596"/>
                  <a:pt x="12767" y="2270025"/>
                  <a:pt x="0" y="2068092"/>
                </a:cubicBezTo>
                <a:cubicBezTo>
                  <a:pt x="-12767" y="1866159"/>
                  <a:pt x="-20854" y="1626116"/>
                  <a:pt x="0" y="1378728"/>
                </a:cubicBezTo>
                <a:cubicBezTo>
                  <a:pt x="20854" y="1131340"/>
                  <a:pt x="-17165" y="928094"/>
                  <a:pt x="0" y="689364"/>
                </a:cubicBezTo>
                <a:cubicBezTo>
                  <a:pt x="17165" y="450634"/>
                  <a:pt x="9603" y="279741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3" y="-13066"/>
            <a:ext cx="12779779" cy="6893640"/>
          </a:xfrm>
          <a:custGeom>
            <a:avLst/>
            <a:gdLst>
              <a:gd name="connsiteX0" fmla="*/ 0 w 12779779"/>
              <a:gd name="connsiteY0" fmla="*/ 0 h 6893640"/>
              <a:gd name="connsiteX1" fmla="*/ 544822 w 12779779"/>
              <a:gd name="connsiteY1" fmla="*/ 0 h 6893640"/>
              <a:gd name="connsiteX2" fmla="*/ 1089644 w 12779779"/>
              <a:gd name="connsiteY2" fmla="*/ 0 h 6893640"/>
              <a:gd name="connsiteX3" fmla="*/ 2017860 w 12779779"/>
              <a:gd name="connsiteY3" fmla="*/ 0 h 6893640"/>
              <a:gd name="connsiteX4" fmla="*/ 2562682 w 12779779"/>
              <a:gd name="connsiteY4" fmla="*/ 0 h 6893640"/>
              <a:gd name="connsiteX5" fmla="*/ 3107504 w 12779779"/>
              <a:gd name="connsiteY5" fmla="*/ 0 h 6893640"/>
              <a:gd name="connsiteX6" fmla="*/ 3652326 w 12779779"/>
              <a:gd name="connsiteY6" fmla="*/ 0 h 6893640"/>
              <a:gd name="connsiteX7" fmla="*/ 4580542 w 12779779"/>
              <a:gd name="connsiteY7" fmla="*/ 0 h 6893640"/>
              <a:gd name="connsiteX8" fmla="*/ 4997566 w 12779779"/>
              <a:gd name="connsiteY8" fmla="*/ 0 h 6893640"/>
              <a:gd name="connsiteX9" fmla="*/ 5797984 w 12779779"/>
              <a:gd name="connsiteY9" fmla="*/ 0 h 6893640"/>
              <a:gd name="connsiteX10" fmla="*/ 6598402 w 12779779"/>
              <a:gd name="connsiteY10" fmla="*/ 0 h 6893640"/>
              <a:gd name="connsiteX11" fmla="*/ 7526617 w 12779779"/>
              <a:gd name="connsiteY11" fmla="*/ 0 h 6893640"/>
              <a:gd name="connsiteX12" fmla="*/ 7815844 w 12779779"/>
              <a:gd name="connsiteY12" fmla="*/ 0 h 6893640"/>
              <a:gd name="connsiteX13" fmla="*/ 8105070 w 12779779"/>
              <a:gd name="connsiteY13" fmla="*/ 0 h 6893640"/>
              <a:gd name="connsiteX14" fmla="*/ 8905488 w 12779779"/>
              <a:gd name="connsiteY14" fmla="*/ 0 h 6893640"/>
              <a:gd name="connsiteX15" fmla="*/ 9705906 w 12779779"/>
              <a:gd name="connsiteY15" fmla="*/ 0 h 6893640"/>
              <a:gd name="connsiteX16" fmla="*/ 10250728 w 12779779"/>
              <a:gd name="connsiteY16" fmla="*/ 0 h 6893640"/>
              <a:gd name="connsiteX17" fmla="*/ 10923348 w 12779779"/>
              <a:gd name="connsiteY17" fmla="*/ 0 h 6893640"/>
              <a:gd name="connsiteX18" fmla="*/ 11468170 w 12779779"/>
              <a:gd name="connsiteY18" fmla="*/ 0 h 6893640"/>
              <a:gd name="connsiteX19" fmla="*/ 12779779 w 12779779"/>
              <a:gd name="connsiteY19" fmla="*/ 0 h 6893640"/>
              <a:gd name="connsiteX20" fmla="*/ 12779779 w 12779779"/>
              <a:gd name="connsiteY20" fmla="*/ 827237 h 6893640"/>
              <a:gd name="connsiteX21" fmla="*/ 12779779 w 12779779"/>
              <a:gd name="connsiteY21" fmla="*/ 1516601 h 6893640"/>
              <a:gd name="connsiteX22" fmla="*/ 12779779 w 12779779"/>
              <a:gd name="connsiteY22" fmla="*/ 2137028 h 6893640"/>
              <a:gd name="connsiteX23" fmla="*/ 12779779 w 12779779"/>
              <a:gd name="connsiteY23" fmla="*/ 2757456 h 6893640"/>
              <a:gd name="connsiteX24" fmla="*/ 12779779 w 12779779"/>
              <a:gd name="connsiteY24" fmla="*/ 3515756 h 6893640"/>
              <a:gd name="connsiteX25" fmla="*/ 12779779 w 12779779"/>
              <a:gd name="connsiteY25" fmla="*/ 4274057 h 6893640"/>
              <a:gd name="connsiteX26" fmla="*/ 12779779 w 12779779"/>
              <a:gd name="connsiteY26" fmla="*/ 4756612 h 6893640"/>
              <a:gd name="connsiteX27" fmla="*/ 12779779 w 12779779"/>
              <a:gd name="connsiteY27" fmla="*/ 5514912 h 6893640"/>
              <a:gd name="connsiteX28" fmla="*/ 12779779 w 12779779"/>
              <a:gd name="connsiteY28" fmla="*/ 5997467 h 6893640"/>
              <a:gd name="connsiteX29" fmla="*/ 12779779 w 12779779"/>
              <a:gd name="connsiteY29" fmla="*/ 6893640 h 6893640"/>
              <a:gd name="connsiteX30" fmla="*/ 11979361 w 12779779"/>
              <a:gd name="connsiteY30" fmla="*/ 6893640 h 6893640"/>
              <a:gd name="connsiteX31" fmla="*/ 11562337 w 12779779"/>
              <a:gd name="connsiteY31" fmla="*/ 6893640 h 6893640"/>
              <a:gd name="connsiteX32" fmla="*/ 10889717 w 12779779"/>
              <a:gd name="connsiteY32" fmla="*/ 6893640 h 6893640"/>
              <a:gd name="connsiteX33" fmla="*/ 10089299 w 12779779"/>
              <a:gd name="connsiteY33" fmla="*/ 6893640 h 6893640"/>
              <a:gd name="connsiteX34" fmla="*/ 9800073 w 12779779"/>
              <a:gd name="connsiteY34" fmla="*/ 6893640 h 6893640"/>
              <a:gd name="connsiteX35" fmla="*/ 9255250 w 12779779"/>
              <a:gd name="connsiteY35" fmla="*/ 6893640 h 6893640"/>
              <a:gd name="connsiteX36" fmla="*/ 8454833 w 12779779"/>
              <a:gd name="connsiteY36" fmla="*/ 6893640 h 6893640"/>
              <a:gd name="connsiteX37" fmla="*/ 8037808 w 12779779"/>
              <a:gd name="connsiteY37" fmla="*/ 6893640 h 6893640"/>
              <a:gd name="connsiteX38" fmla="*/ 7748582 w 12779779"/>
              <a:gd name="connsiteY38" fmla="*/ 6893640 h 6893640"/>
              <a:gd name="connsiteX39" fmla="*/ 7331557 w 12779779"/>
              <a:gd name="connsiteY39" fmla="*/ 6893640 h 6893640"/>
              <a:gd name="connsiteX40" fmla="*/ 6658937 w 12779779"/>
              <a:gd name="connsiteY40" fmla="*/ 6893640 h 6893640"/>
              <a:gd name="connsiteX41" fmla="*/ 5858520 w 12779779"/>
              <a:gd name="connsiteY41" fmla="*/ 6893640 h 6893640"/>
              <a:gd name="connsiteX42" fmla="*/ 5313698 w 12779779"/>
              <a:gd name="connsiteY42" fmla="*/ 6893640 h 6893640"/>
              <a:gd name="connsiteX43" fmla="*/ 4896673 w 12779779"/>
              <a:gd name="connsiteY43" fmla="*/ 6893640 h 6893640"/>
              <a:gd name="connsiteX44" fmla="*/ 3968458 w 12779779"/>
              <a:gd name="connsiteY44" fmla="*/ 6893640 h 6893640"/>
              <a:gd name="connsiteX45" fmla="*/ 3295838 w 12779779"/>
              <a:gd name="connsiteY45" fmla="*/ 6893640 h 6893640"/>
              <a:gd name="connsiteX46" fmla="*/ 2878813 w 12779779"/>
              <a:gd name="connsiteY46" fmla="*/ 6893640 h 6893640"/>
              <a:gd name="connsiteX47" fmla="*/ 2078396 w 12779779"/>
              <a:gd name="connsiteY47" fmla="*/ 6893640 h 6893640"/>
              <a:gd name="connsiteX48" fmla="*/ 1661371 w 12779779"/>
              <a:gd name="connsiteY48" fmla="*/ 6893640 h 6893640"/>
              <a:gd name="connsiteX49" fmla="*/ 1244347 w 12779779"/>
              <a:gd name="connsiteY49" fmla="*/ 6893640 h 6893640"/>
              <a:gd name="connsiteX50" fmla="*/ 699525 w 12779779"/>
              <a:gd name="connsiteY50" fmla="*/ 6893640 h 6893640"/>
              <a:gd name="connsiteX51" fmla="*/ 0 w 12779779"/>
              <a:gd name="connsiteY51" fmla="*/ 6893640 h 6893640"/>
              <a:gd name="connsiteX52" fmla="*/ 0 w 12779779"/>
              <a:gd name="connsiteY52" fmla="*/ 6273212 h 6893640"/>
              <a:gd name="connsiteX53" fmla="*/ 0 w 12779779"/>
              <a:gd name="connsiteY53" fmla="*/ 5583848 h 6893640"/>
              <a:gd name="connsiteX54" fmla="*/ 0 w 12779779"/>
              <a:gd name="connsiteY54" fmla="*/ 5032357 h 6893640"/>
              <a:gd name="connsiteX55" fmla="*/ 0 w 12779779"/>
              <a:gd name="connsiteY55" fmla="*/ 4205120 h 6893640"/>
              <a:gd name="connsiteX56" fmla="*/ 0 w 12779779"/>
              <a:gd name="connsiteY56" fmla="*/ 3722566 h 6893640"/>
              <a:gd name="connsiteX57" fmla="*/ 0 w 12779779"/>
              <a:gd name="connsiteY57" fmla="*/ 3171074 h 6893640"/>
              <a:gd name="connsiteX58" fmla="*/ 0 w 12779779"/>
              <a:gd name="connsiteY58" fmla="*/ 2550647 h 6893640"/>
              <a:gd name="connsiteX59" fmla="*/ 0 w 12779779"/>
              <a:gd name="connsiteY59" fmla="*/ 1930219 h 6893640"/>
              <a:gd name="connsiteX60" fmla="*/ 0 w 12779779"/>
              <a:gd name="connsiteY60" fmla="*/ 1171919 h 6893640"/>
              <a:gd name="connsiteX61" fmla="*/ 0 w 12779779"/>
              <a:gd name="connsiteY61" fmla="*/ 689364 h 6893640"/>
              <a:gd name="connsiteX62" fmla="*/ 0 w 12779779"/>
              <a:gd name="connsiteY62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779779" h="6893640" fill="none" extrusionOk="0">
                <a:moveTo>
                  <a:pt x="0" y="0"/>
                </a:moveTo>
                <a:cubicBezTo>
                  <a:pt x="238764" y="14988"/>
                  <a:pt x="388849" y="5644"/>
                  <a:pt x="544822" y="0"/>
                </a:cubicBezTo>
                <a:cubicBezTo>
                  <a:pt x="700795" y="-5644"/>
                  <a:pt x="827821" y="-24666"/>
                  <a:pt x="1089644" y="0"/>
                </a:cubicBezTo>
                <a:cubicBezTo>
                  <a:pt x="1351467" y="24666"/>
                  <a:pt x="1815062" y="7681"/>
                  <a:pt x="2017860" y="0"/>
                </a:cubicBezTo>
                <a:cubicBezTo>
                  <a:pt x="2220658" y="-7681"/>
                  <a:pt x="2309282" y="27019"/>
                  <a:pt x="2562682" y="0"/>
                </a:cubicBezTo>
                <a:cubicBezTo>
                  <a:pt x="2816082" y="-27019"/>
                  <a:pt x="2894954" y="1843"/>
                  <a:pt x="3107504" y="0"/>
                </a:cubicBezTo>
                <a:cubicBezTo>
                  <a:pt x="3320054" y="-1843"/>
                  <a:pt x="3509166" y="-18201"/>
                  <a:pt x="3652326" y="0"/>
                </a:cubicBezTo>
                <a:cubicBezTo>
                  <a:pt x="3795486" y="18201"/>
                  <a:pt x="4230876" y="36904"/>
                  <a:pt x="4580542" y="0"/>
                </a:cubicBezTo>
                <a:cubicBezTo>
                  <a:pt x="4930208" y="-36904"/>
                  <a:pt x="4821360" y="-5563"/>
                  <a:pt x="4997566" y="0"/>
                </a:cubicBezTo>
                <a:cubicBezTo>
                  <a:pt x="5173772" y="5563"/>
                  <a:pt x="5574116" y="32940"/>
                  <a:pt x="5797984" y="0"/>
                </a:cubicBezTo>
                <a:cubicBezTo>
                  <a:pt x="6021852" y="-32940"/>
                  <a:pt x="6396189" y="29064"/>
                  <a:pt x="6598402" y="0"/>
                </a:cubicBezTo>
                <a:cubicBezTo>
                  <a:pt x="6800615" y="-29064"/>
                  <a:pt x="7096442" y="-1828"/>
                  <a:pt x="7526617" y="0"/>
                </a:cubicBezTo>
                <a:cubicBezTo>
                  <a:pt x="7956792" y="1828"/>
                  <a:pt x="7755636" y="14229"/>
                  <a:pt x="7815844" y="0"/>
                </a:cubicBezTo>
                <a:cubicBezTo>
                  <a:pt x="7876052" y="-14229"/>
                  <a:pt x="7962274" y="9686"/>
                  <a:pt x="8105070" y="0"/>
                </a:cubicBezTo>
                <a:cubicBezTo>
                  <a:pt x="8247866" y="-9686"/>
                  <a:pt x="8513221" y="22808"/>
                  <a:pt x="8905488" y="0"/>
                </a:cubicBezTo>
                <a:cubicBezTo>
                  <a:pt x="9297755" y="-22808"/>
                  <a:pt x="9327761" y="-22473"/>
                  <a:pt x="9705906" y="0"/>
                </a:cubicBezTo>
                <a:cubicBezTo>
                  <a:pt x="10084051" y="22473"/>
                  <a:pt x="10093954" y="26630"/>
                  <a:pt x="10250728" y="0"/>
                </a:cubicBezTo>
                <a:cubicBezTo>
                  <a:pt x="10407502" y="-26630"/>
                  <a:pt x="10617692" y="-3399"/>
                  <a:pt x="10923348" y="0"/>
                </a:cubicBezTo>
                <a:cubicBezTo>
                  <a:pt x="11229004" y="3399"/>
                  <a:pt x="11327427" y="-13723"/>
                  <a:pt x="11468170" y="0"/>
                </a:cubicBezTo>
                <a:cubicBezTo>
                  <a:pt x="11608913" y="13723"/>
                  <a:pt x="12377650" y="-26738"/>
                  <a:pt x="12779779" y="0"/>
                </a:cubicBezTo>
                <a:cubicBezTo>
                  <a:pt x="12801179" y="391618"/>
                  <a:pt x="12792010" y="443449"/>
                  <a:pt x="12779779" y="827237"/>
                </a:cubicBezTo>
                <a:cubicBezTo>
                  <a:pt x="12767548" y="1211025"/>
                  <a:pt x="12803594" y="1308975"/>
                  <a:pt x="12779779" y="1516601"/>
                </a:cubicBezTo>
                <a:cubicBezTo>
                  <a:pt x="12755964" y="1724227"/>
                  <a:pt x="12758134" y="1831687"/>
                  <a:pt x="12779779" y="2137028"/>
                </a:cubicBezTo>
                <a:cubicBezTo>
                  <a:pt x="12801424" y="2442369"/>
                  <a:pt x="12757263" y="2491674"/>
                  <a:pt x="12779779" y="2757456"/>
                </a:cubicBezTo>
                <a:cubicBezTo>
                  <a:pt x="12802295" y="3023238"/>
                  <a:pt x="12801464" y="3265071"/>
                  <a:pt x="12779779" y="3515756"/>
                </a:cubicBezTo>
                <a:cubicBezTo>
                  <a:pt x="12758094" y="3766441"/>
                  <a:pt x="12747720" y="4079857"/>
                  <a:pt x="12779779" y="4274057"/>
                </a:cubicBezTo>
                <a:cubicBezTo>
                  <a:pt x="12811838" y="4468257"/>
                  <a:pt x="12783835" y="4515484"/>
                  <a:pt x="12779779" y="4756612"/>
                </a:cubicBezTo>
                <a:cubicBezTo>
                  <a:pt x="12775723" y="4997740"/>
                  <a:pt x="12744628" y="5153995"/>
                  <a:pt x="12779779" y="5514912"/>
                </a:cubicBezTo>
                <a:cubicBezTo>
                  <a:pt x="12814930" y="5875829"/>
                  <a:pt x="12756327" y="5889958"/>
                  <a:pt x="12779779" y="5997467"/>
                </a:cubicBezTo>
                <a:cubicBezTo>
                  <a:pt x="12803231" y="6104976"/>
                  <a:pt x="12816793" y="6658920"/>
                  <a:pt x="12779779" y="6893640"/>
                </a:cubicBezTo>
                <a:cubicBezTo>
                  <a:pt x="12516927" y="6930517"/>
                  <a:pt x="12278042" y="6873547"/>
                  <a:pt x="11979361" y="6893640"/>
                </a:cubicBezTo>
                <a:cubicBezTo>
                  <a:pt x="11680680" y="6913733"/>
                  <a:pt x="11661704" y="6894870"/>
                  <a:pt x="11562337" y="6893640"/>
                </a:cubicBezTo>
                <a:cubicBezTo>
                  <a:pt x="11462970" y="6892410"/>
                  <a:pt x="11174383" y="6926630"/>
                  <a:pt x="10889717" y="6893640"/>
                </a:cubicBezTo>
                <a:cubicBezTo>
                  <a:pt x="10605051" y="6860650"/>
                  <a:pt x="10436064" y="6855788"/>
                  <a:pt x="10089299" y="6893640"/>
                </a:cubicBezTo>
                <a:cubicBezTo>
                  <a:pt x="9742534" y="6931492"/>
                  <a:pt x="9931277" y="6894911"/>
                  <a:pt x="9800073" y="6893640"/>
                </a:cubicBezTo>
                <a:cubicBezTo>
                  <a:pt x="9668869" y="6892369"/>
                  <a:pt x="9511636" y="6901071"/>
                  <a:pt x="9255250" y="6893640"/>
                </a:cubicBezTo>
                <a:cubicBezTo>
                  <a:pt x="8998864" y="6886209"/>
                  <a:pt x="8620532" y="6890531"/>
                  <a:pt x="8454833" y="6893640"/>
                </a:cubicBezTo>
                <a:cubicBezTo>
                  <a:pt x="8289134" y="6896749"/>
                  <a:pt x="8218096" y="6879765"/>
                  <a:pt x="8037808" y="6893640"/>
                </a:cubicBezTo>
                <a:cubicBezTo>
                  <a:pt x="7857520" y="6907515"/>
                  <a:pt x="7842431" y="6895478"/>
                  <a:pt x="7748582" y="6893640"/>
                </a:cubicBezTo>
                <a:cubicBezTo>
                  <a:pt x="7654733" y="6891802"/>
                  <a:pt x="7416580" y="6910834"/>
                  <a:pt x="7331557" y="6893640"/>
                </a:cubicBezTo>
                <a:cubicBezTo>
                  <a:pt x="7246534" y="6876446"/>
                  <a:pt x="6981717" y="6881021"/>
                  <a:pt x="6658937" y="6893640"/>
                </a:cubicBezTo>
                <a:cubicBezTo>
                  <a:pt x="6336157" y="6906259"/>
                  <a:pt x="6138702" y="6862591"/>
                  <a:pt x="5858520" y="6893640"/>
                </a:cubicBezTo>
                <a:cubicBezTo>
                  <a:pt x="5578338" y="6924689"/>
                  <a:pt x="5492501" y="6904114"/>
                  <a:pt x="5313698" y="6893640"/>
                </a:cubicBezTo>
                <a:cubicBezTo>
                  <a:pt x="5134895" y="6883166"/>
                  <a:pt x="5064905" y="6902038"/>
                  <a:pt x="4896673" y="6893640"/>
                </a:cubicBezTo>
                <a:cubicBezTo>
                  <a:pt x="4728441" y="6885242"/>
                  <a:pt x="4269965" y="6888331"/>
                  <a:pt x="3968458" y="6893640"/>
                </a:cubicBezTo>
                <a:cubicBezTo>
                  <a:pt x="3666951" y="6898949"/>
                  <a:pt x="3456113" y="6922802"/>
                  <a:pt x="3295838" y="6893640"/>
                </a:cubicBezTo>
                <a:cubicBezTo>
                  <a:pt x="3135563" y="6864478"/>
                  <a:pt x="3028994" y="6886560"/>
                  <a:pt x="2878813" y="6893640"/>
                </a:cubicBezTo>
                <a:cubicBezTo>
                  <a:pt x="2728633" y="6900720"/>
                  <a:pt x="2450737" y="6896155"/>
                  <a:pt x="2078396" y="6893640"/>
                </a:cubicBezTo>
                <a:cubicBezTo>
                  <a:pt x="1706055" y="6891125"/>
                  <a:pt x="1787951" y="6906969"/>
                  <a:pt x="1661371" y="6893640"/>
                </a:cubicBezTo>
                <a:cubicBezTo>
                  <a:pt x="1534791" y="6880311"/>
                  <a:pt x="1349096" y="6896313"/>
                  <a:pt x="1244347" y="6893640"/>
                </a:cubicBezTo>
                <a:cubicBezTo>
                  <a:pt x="1139598" y="6890967"/>
                  <a:pt x="811882" y="6915077"/>
                  <a:pt x="699525" y="6893640"/>
                </a:cubicBezTo>
                <a:cubicBezTo>
                  <a:pt x="587168" y="6872203"/>
                  <a:pt x="313504" y="6914195"/>
                  <a:pt x="0" y="6893640"/>
                </a:cubicBezTo>
                <a:cubicBezTo>
                  <a:pt x="15356" y="6655069"/>
                  <a:pt x="-25476" y="6442381"/>
                  <a:pt x="0" y="6273212"/>
                </a:cubicBezTo>
                <a:cubicBezTo>
                  <a:pt x="25476" y="6104043"/>
                  <a:pt x="7677" y="5845793"/>
                  <a:pt x="0" y="5583848"/>
                </a:cubicBezTo>
                <a:cubicBezTo>
                  <a:pt x="-7677" y="5321903"/>
                  <a:pt x="14338" y="5212387"/>
                  <a:pt x="0" y="5032357"/>
                </a:cubicBezTo>
                <a:cubicBezTo>
                  <a:pt x="-14338" y="4852327"/>
                  <a:pt x="34425" y="4568874"/>
                  <a:pt x="0" y="4205120"/>
                </a:cubicBezTo>
                <a:cubicBezTo>
                  <a:pt x="-34425" y="3841366"/>
                  <a:pt x="-6931" y="3912979"/>
                  <a:pt x="0" y="3722566"/>
                </a:cubicBezTo>
                <a:cubicBezTo>
                  <a:pt x="6931" y="3532153"/>
                  <a:pt x="-7429" y="3381519"/>
                  <a:pt x="0" y="3171074"/>
                </a:cubicBezTo>
                <a:cubicBezTo>
                  <a:pt x="7429" y="2960629"/>
                  <a:pt x="-18265" y="2739291"/>
                  <a:pt x="0" y="2550647"/>
                </a:cubicBezTo>
                <a:cubicBezTo>
                  <a:pt x="18265" y="2362003"/>
                  <a:pt x="-3097" y="2140815"/>
                  <a:pt x="0" y="1930219"/>
                </a:cubicBezTo>
                <a:cubicBezTo>
                  <a:pt x="3097" y="1719623"/>
                  <a:pt x="36021" y="1331597"/>
                  <a:pt x="0" y="1171919"/>
                </a:cubicBezTo>
                <a:cubicBezTo>
                  <a:pt x="-36021" y="1012241"/>
                  <a:pt x="13968" y="830755"/>
                  <a:pt x="0" y="689364"/>
                </a:cubicBezTo>
                <a:cubicBezTo>
                  <a:pt x="-13968" y="547974"/>
                  <a:pt x="10392" y="180112"/>
                  <a:pt x="0" y="0"/>
                </a:cubicBezTo>
                <a:close/>
              </a:path>
              <a:path w="12779779" h="6893640" stroke="0" extrusionOk="0">
                <a:moveTo>
                  <a:pt x="0" y="0"/>
                </a:moveTo>
                <a:cubicBezTo>
                  <a:pt x="267411" y="34172"/>
                  <a:pt x="523334" y="-11505"/>
                  <a:pt x="800418" y="0"/>
                </a:cubicBezTo>
                <a:cubicBezTo>
                  <a:pt x="1077502" y="11505"/>
                  <a:pt x="1406571" y="-12903"/>
                  <a:pt x="1600835" y="0"/>
                </a:cubicBezTo>
                <a:cubicBezTo>
                  <a:pt x="1795099" y="12903"/>
                  <a:pt x="2027573" y="-19249"/>
                  <a:pt x="2401253" y="0"/>
                </a:cubicBezTo>
                <a:cubicBezTo>
                  <a:pt x="2774933" y="19249"/>
                  <a:pt x="2920939" y="31337"/>
                  <a:pt x="3073873" y="0"/>
                </a:cubicBezTo>
                <a:cubicBezTo>
                  <a:pt x="3226807" y="-31337"/>
                  <a:pt x="3331404" y="-8805"/>
                  <a:pt x="3490898" y="0"/>
                </a:cubicBezTo>
                <a:cubicBezTo>
                  <a:pt x="3650392" y="8805"/>
                  <a:pt x="3703429" y="-4667"/>
                  <a:pt x="3907922" y="0"/>
                </a:cubicBezTo>
                <a:cubicBezTo>
                  <a:pt x="4112415" y="4667"/>
                  <a:pt x="4395574" y="-33148"/>
                  <a:pt x="4580542" y="0"/>
                </a:cubicBezTo>
                <a:cubicBezTo>
                  <a:pt x="4765510" y="33148"/>
                  <a:pt x="4869090" y="10006"/>
                  <a:pt x="4997566" y="0"/>
                </a:cubicBezTo>
                <a:cubicBezTo>
                  <a:pt x="5126042" y="-10006"/>
                  <a:pt x="5143304" y="3076"/>
                  <a:pt x="5286793" y="0"/>
                </a:cubicBezTo>
                <a:cubicBezTo>
                  <a:pt x="5430282" y="-3076"/>
                  <a:pt x="5874695" y="18843"/>
                  <a:pt x="6087211" y="0"/>
                </a:cubicBezTo>
                <a:cubicBezTo>
                  <a:pt x="6299727" y="-18843"/>
                  <a:pt x="6589211" y="28816"/>
                  <a:pt x="6759830" y="0"/>
                </a:cubicBezTo>
                <a:cubicBezTo>
                  <a:pt x="6930449" y="-28816"/>
                  <a:pt x="7308821" y="33873"/>
                  <a:pt x="7560248" y="0"/>
                </a:cubicBezTo>
                <a:cubicBezTo>
                  <a:pt x="7811675" y="-33873"/>
                  <a:pt x="7773722" y="4618"/>
                  <a:pt x="7977273" y="0"/>
                </a:cubicBezTo>
                <a:cubicBezTo>
                  <a:pt x="8180825" y="-4618"/>
                  <a:pt x="8186509" y="-7250"/>
                  <a:pt x="8394297" y="0"/>
                </a:cubicBezTo>
                <a:cubicBezTo>
                  <a:pt x="8602085" y="7250"/>
                  <a:pt x="8688767" y="-4064"/>
                  <a:pt x="8939119" y="0"/>
                </a:cubicBezTo>
                <a:cubicBezTo>
                  <a:pt x="9189471" y="4064"/>
                  <a:pt x="9177269" y="-20614"/>
                  <a:pt x="9356143" y="0"/>
                </a:cubicBezTo>
                <a:cubicBezTo>
                  <a:pt x="9535017" y="20614"/>
                  <a:pt x="9672722" y="-9862"/>
                  <a:pt x="9900966" y="0"/>
                </a:cubicBezTo>
                <a:cubicBezTo>
                  <a:pt x="10129210" y="9862"/>
                  <a:pt x="10326740" y="18214"/>
                  <a:pt x="10445788" y="0"/>
                </a:cubicBezTo>
                <a:cubicBezTo>
                  <a:pt x="10564836" y="-18214"/>
                  <a:pt x="10768842" y="18578"/>
                  <a:pt x="10990610" y="0"/>
                </a:cubicBezTo>
                <a:cubicBezTo>
                  <a:pt x="11212378" y="-18578"/>
                  <a:pt x="11345592" y="22439"/>
                  <a:pt x="11535432" y="0"/>
                </a:cubicBezTo>
                <a:cubicBezTo>
                  <a:pt x="11725272" y="-22439"/>
                  <a:pt x="11760490" y="-10346"/>
                  <a:pt x="11824659" y="0"/>
                </a:cubicBezTo>
                <a:cubicBezTo>
                  <a:pt x="11888828" y="10346"/>
                  <a:pt x="12003594" y="13741"/>
                  <a:pt x="12113885" y="0"/>
                </a:cubicBezTo>
                <a:cubicBezTo>
                  <a:pt x="12224176" y="-13741"/>
                  <a:pt x="12574447" y="1631"/>
                  <a:pt x="12779779" y="0"/>
                </a:cubicBezTo>
                <a:cubicBezTo>
                  <a:pt x="12804478" y="337451"/>
                  <a:pt x="12795774" y="466110"/>
                  <a:pt x="12779779" y="689364"/>
                </a:cubicBezTo>
                <a:cubicBezTo>
                  <a:pt x="12763784" y="912618"/>
                  <a:pt x="12751556" y="1304121"/>
                  <a:pt x="12779779" y="1516601"/>
                </a:cubicBezTo>
                <a:cubicBezTo>
                  <a:pt x="12808002" y="1729081"/>
                  <a:pt x="12759679" y="1997916"/>
                  <a:pt x="12779779" y="2137028"/>
                </a:cubicBezTo>
                <a:cubicBezTo>
                  <a:pt x="12799879" y="2276140"/>
                  <a:pt x="12789237" y="2561220"/>
                  <a:pt x="12779779" y="2688520"/>
                </a:cubicBezTo>
                <a:cubicBezTo>
                  <a:pt x="12770321" y="2815820"/>
                  <a:pt x="12792236" y="3053129"/>
                  <a:pt x="12779779" y="3240011"/>
                </a:cubicBezTo>
                <a:cubicBezTo>
                  <a:pt x="12767322" y="3426893"/>
                  <a:pt x="12770761" y="3672402"/>
                  <a:pt x="12779779" y="4067248"/>
                </a:cubicBezTo>
                <a:cubicBezTo>
                  <a:pt x="12788797" y="4462094"/>
                  <a:pt x="12803443" y="4412301"/>
                  <a:pt x="12779779" y="4549802"/>
                </a:cubicBezTo>
                <a:cubicBezTo>
                  <a:pt x="12756115" y="4687303"/>
                  <a:pt x="12779720" y="4979523"/>
                  <a:pt x="12779779" y="5170230"/>
                </a:cubicBezTo>
                <a:cubicBezTo>
                  <a:pt x="12779838" y="5360937"/>
                  <a:pt x="12806682" y="5810023"/>
                  <a:pt x="12779779" y="5997467"/>
                </a:cubicBezTo>
                <a:cubicBezTo>
                  <a:pt x="12752876" y="6184911"/>
                  <a:pt x="12799336" y="6601180"/>
                  <a:pt x="12779779" y="6893640"/>
                </a:cubicBezTo>
                <a:cubicBezTo>
                  <a:pt x="12491382" y="6883412"/>
                  <a:pt x="12271492" y="6926120"/>
                  <a:pt x="12107159" y="6893640"/>
                </a:cubicBezTo>
                <a:cubicBezTo>
                  <a:pt x="11942826" y="6861160"/>
                  <a:pt x="11493961" y="6889242"/>
                  <a:pt x="11306741" y="6893640"/>
                </a:cubicBezTo>
                <a:cubicBezTo>
                  <a:pt x="11119521" y="6898038"/>
                  <a:pt x="10932534" y="6892401"/>
                  <a:pt x="10761919" y="6893640"/>
                </a:cubicBezTo>
                <a:cubicBezTo>
                  <a:pt x="10591304" y="6894879"/>
                  <a:pt x="10071354" y="6930367"/>
                  <a:pt x="9833704" y="6893640"/>
                </a:cubicBezTo>
                <a:cubicBezTo>
                  <a:pt x="9596054" y="6856913"/>
                  <a:pt x="9532271" y="6920104"/>
                  <a:pt x="9288881" y="6893640"/>
                </a:cubicBezTo>
                <a:cubicBezTo>
                  <a:pt x="9045491" y="6867176"/>
                  <a:pt x="8918181" y="6878813"/>
                  <a:pt x="8744059" y="6893640"/>
                </a:cubicBezTo>
                <a:cubicBezTo>
                  <a:pt x="8569937" y="6908467"/>
                  <a:pt x="8506715" y="6877544"/>
                  <a:pt x="8327035" y="6893640"/>
                </a:cubicBezTo>
                <a:cubicBezTo>
                  <a:pt x="8147355" y="6909736"/>
                  <a:pt x="7816710" y="6903301"/>
                  <a:pt x="7654415" y="6893640"/>
                </a:cubicBezTo>
                <a:cubicBezTo>
                  <a:pt x="7492120" y="6883979"/>
                  <a:pt x="7068513" y="6931126"/>
                  <a:pt x="6726199" y="6893640"/>
                </a:cubicBezTo>
                <a:cubicBezTo>
                  <a:pt x="6383885" y="6856154"/>
                  <a:pt x="6433678" y="6897790"/>
                  <a:pt x="6181377" y="6893640"/>
                </a:cubicBezTo>
                <a:cubicBezTo>
                  <a:pt x="5929076" y="6889490"/>
                  <a:pt x="5712822" y="6894514"/>
                  <a:pt x="5380960" y="6893640"/>
                </a:cubicBezTo>
                <a:cubicBezTo>
                  <a:pt x="5049098" y="6892766"/>
                  <a:pt x="5209575" y="6901299"/>
                  <a:pt x="5091733" y="6893640"/>
                </a:cubicBezTo>
                <a:cubicBezTo>
                  <a:pt x="4973891" y="6885981"/>
                  <a:pt x="4725033" y="6905055"/>
                  <a:pt x="4546911" y="6893640"/>
                </a:cubicBezTo>
                <a:cubicBezTo>
                  <a:pt x="4368789" y="6882225"/>
                  <a:pt x="4164371" y="6899191"/>
                  <a:pt x="4002089" y="6893640"/>
                </a:cubicBezTo>
                <a:cubicBezTo>
                  <a:pt x="3839807" y="6888089"/>
                  <a:pt x="3613932" y="6879438"/>
                  <a:pt x="3457267" y="6893640"/>
                </a:cubicBezTo>
                <a:cubicBezTo>
                  <a:pt x="3300602" y="6907842"/>
                  <a:pt x="2841008" y="6900380"/>
                  <a:pt x="2529051" y="6893640"/>
                </a:cubicBezTo>
                <a:cubicBezTo>
                  <a:pt x="2217094" y="6886900"/>
                  <a:pt x="1994804" y="6854504"/>
                  <a:pt x="1600835" y="6893640"/>
                </a:cubicBezTo>
                <a:cubicBezTo>
                  <a:pt x="1206866" y="6932776"/>
                  <a:pt x="1281178" y="6874151"/>
                  <a:pt x="1056013" y="6893640"/>
                </a:cubicBezTo>
                <a:cubicBezTo>
                  <a:pt x="830848" y="6913129"/>
                  <a:pt x="877681" y="6899033"/>
                  <a:pt x="766787" y="6893640"/>
                </a:cubicBezTo>
                <a:cubicBezTo>
                  <a:pt x="655893" y="6888247"/>
                  <a:pt x="191164" y="6885370"/>
                  <a:pt x="0" y="6893640"/>
                </a:cubicBezTo>
                <a:cubicBezTo>
                  <a:pt x="30768" y="6706165"/>
                  <a:pt x="5856" y="6453767"/>
                  <a:pt x="0" y="6273212"/>
                </a:cubicBezTo>
                <a:cubicBezTo>
                  <a:pt x="-5856" y="6092657"/>
                  <a:pt x="9415" y="5930271"/>
                  <a:pt x="0" y="5652785"/>
                </a:cubicBezTo>
                <a:cubicBezTo>
                  <a:pt x="-9415" y="5375299"/>
                  <a:pt x="16680" y="5374102"/>
                  <a:pt x="0" y="5170230"/>
                </a:cubicBezTo>
                <a:cubicBezTo>
                  <a:pt x="-16680" y="4966359"/>
                  <a:pt x="-9545" y="4590565"/>
                  <a:pt x="0" y="4411930"/>
                </a:cubicBezTo>
                <a:cubicBezTo>
                  <a:pt x="9545" y="4233295"/>
                  <a:pt x="-11682" y="3921436"/>
                  <a:pt x="0" y="3791502"/>
                </a:cubicBezTo>
                <a:cubicBezTo>
                  <a:pt x="11682" y="3661568"/>
                  <a:pt x="20975" y="3198826"/>
                  <a:pt x="0" y="2964265"/>
                </a:cubicBezTo>
                <a:cubicBezTo>
                  <a:pt x="-20975" y="2729704"/>
                  <a:pt x="7277" y="2394717"/>
                  <a:pt x="0" y="2137028"/>
                </a:cubicBezTo>
                <a:cubicBezTo>
                  <a:pt x="-7277" y="1879339"/>
                  <a:pt x="-735" y="1814462"/>
                  <a:pt x="0" y="1585537"/>
                </a:cubicBezTo>
                <a:cubicBezTo>
                  <a:pt x="735" y="1356612"/>
                  <a:pt x="21887" y="987519"/>
                  <a:pt x="0" y="758300"/>
                </a:cubicBezTo>
                <a:cubicBezTo>
                  <a:pt x="-21887" y="529081"/>
                  <a:pt x="-12706" y="254931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4" y="-13066"/>
            <a:ext cx="12921389" cy="6891619"/>
          </a:xfrm>
          <a:custGeom>
            <a:avLst/>
            <a:gdLst>
              <a:gd name="connsiteX0" fmla="*/ 0 w 12921389"/>
              <a:gd name="connsiteY0" fmla="*/ 0 h 6891619"/>
              <a:gd name="connsiteX1" fmla="*/ 809287 w 12921389"/>
              <a:gd name="connsiteY1" fmla="*/ 0 h 6891619"/>
              <a:gd name="connsiteX2" fmla="*/ 1618574 w 12921389"/>
              <a:gd name="connsiteY2" fmla="*/ 0 h 6891619"/>
              <a:gd name="connsiteX3" fmla="*/ 2557075 w 12921389"/>
              <a:gd name="connsiteY3" fmla="*/ 0 h 6891619"/>
              <a:gd name="connsiteX4" fmla="*/ 3495576 w 12921389"/>
              <a:gd name="connsiteY4" fmla="*/ 0 h 6891619"/>
              <a:gd name="connsiteX5" fmla="*/ 4046435 w 12921389"/>
              <a:gd name="connsiteY5" fmla="*/ 0 h 6891619"/>
              <a:gd name="connsiteX6" fmla="*/ 4597294 w 12921389"/>
              <a:gd name="connsiteY6" fmla="*/ 0 h 6891619"/>
              <a:gd name="connsiteX7" fmla="*/ 5535795 w 12921389"/>
              <a:gd name="connsiteY7" fmla="*/ 0 h 6891619"/>
              <a:gd name="connsiteX8" fmla="*/ 6345082 w 12921389"/>
              <a:gd name="connsiteY8" fmla="*/ 0 h 6891619"/>
              <a:gd name="connsiteX9" fmla="*/ 6766727 w 12921389"/>
              <a:gd name="connsiteY9" fmla="*/ 0 h 6891619"/>
              <a:gd name="connsiteX10" fmla="*/ 7188373 w 12921389"/>
              <a:gd name="connsiteY10" fmla="*/ 0 h 6891619"/>
              <a:gd name="connsiteX11" fmla="*/ 8126874 w 12921389"/>
              <a:gd name="connsiteY11" fmla="*/ 0 h 6891619"/>
              <a:gd name="connsiteX12" fmla="*/ 8936161 w 12921389"/>
              <a:gd name="connsiteY12" fmla="*/ 0 h 6891619"/>
              <a:gd name="connsiteX13" fmla="*/ 9616234 w 12921389"/>
              <a:gd name="connsiteY13" fmla="*/ 0 h 6891619"/>
              <a:gd name="connsiteX14" fmla="*/ 10037879 w 12921389"/>
              <a:gd name="connsiteY14" fmla="*/ 0 h 6891619"/>
              <a:gd name="connsiteX15" fmla="*/ 10588738 w 12921389"/>
              <a:gd name="connsiteY15" fmla="*/ 0 h 6891619"/>
              <a:gd name="connsiteX16" fmla="*/ 11398025 w 12921389"/>
              <a:gd name="connsiteY16" fmla="*/ 0 h 6891619"/>
              <a:gd name="connsiteX17" fmla="*/ 12207312 w 12921389"/>
              <a:gd name="connsiteY17" fmla="*/ 0 h 6891619"/>
              <a:gd name="connsiteX18" fmla="*/ 12921389 w 12921389"/>
              <a:gd name="connsiteY18" fmla="*/ 0 h 6891619"/>
              <a:gd name="connsiteX19" fmla="*/ 12921389 w 12921389"/>
              <a:gd name="connsiteY19" fmla="*/ 826994 h 6891619"/>
              <a:gd name="connsiteX20" fmla="*/ 12921389 w 12921389"/>
              <a:gd name="connsiteY20" fmla="*/ 1585072 h 6891619"/>
              <a:gd name="connsiteX21" fmla="*/ 12921389 w 12921389"/>
              <a:gd name="connsiteY21" fmla="*/ 2136402 h 6891619"/>
              <a:gd name="connsiteX22" fmla="*/ 12921389 w 12921389"/>
              <a:gd name="connsiteY22" fmla="*/ 2618815 h 6891619"/>
              <a:gd name="connsiteX23" fmla="*/ 12921389 w 12921389"/>
              <a:gd name="connsiteY23" fmla="*/ 3445810 h 6891619"/>
              <a:gd name="connsiteX24" fmla="*/ 12921389 w 12921389"/>
              <a:gd name="connsiteY24" fmla="*/ 3997139 h 6891619"/>
              <a:gd name="connsiteX25" fmla="*/ 12921389 w 12921389"/>
              <a:gd name="connsiteY25" fmla="*/ 4617385 h 6891619"/>
              <a:gd name="connsiteX26" fmla="*/ 12921389 w 12921389"/>
              <a:gd name="connsiteY26" fmla="*/ 5237630 h 6891619"/>
              <a:gd name="connsiteX27" fmla="*/ 12921389 w 12921389"/>
              <a:gd name="connsiteY27" fmla="*/ 6064625 h 6891619"/>
              <a:gd name="connsiteX28" fmla="*/ 12921389 w 12921389"/>
              <a:gd name="connsiteY28" fmla="*/ 6891619 h 6891619"/>
              <a:gd name="connsiteX29" fmla="*/ 12112102 w 12921389"/>
              <a:gd name="connsiteY29" fmla="*/ 6891619 h 6891619"/>
              <a:gd name="connsiteX30" fmla="*/ 11432029 w 12921389"/>
              <a:gd name="connsiteY30" fmla="*/ 6891619 h 6891619"/>
              <a:gd name="connsiteX31" fmla="*/ 10751956 w 12921389"/>
              <a:gd name="connsiteY31" fmla="*/ 6891619 h 6891619"/>
              <a:gd name="connsiteX32" fmla="*/ 10201097 w 12921389"/>
              <a:gd name="connsiteY32" fmla="*/ 6891619 h 6891619"/>
              <a:gd name="connsiteX33" fmla="*/ 9650237 w 12921389"/>
              <a:gd name="connsiteY33" fmla="*/ 6891619 h 6891619"/>
              <a:gd name="connsiteX34" fmla="*/ 9228592 w 12921389"/>
              <a:gd name="connsiteY34" fmla="*/ 6891619 h 6891619"/>
              <a:gd name="connsiteX35" fmla="*/ 8548519 w 12921389"/>
              <a:gd name="connsiteY35" fmla="*/ 6891619 h 6891619"/>
              <a:gd name="connsiteX36" fmla="*/ 7997660 w 12921389"/>
              <a:gd name="connsiteY36" fmla="*/ 6891619 h 6891619"/>
              <a:gd name="connsiteX37" fmla="*/ 7059159 w 12921389"/>
              <a:gd name="connsiteY37" fmla="*/ 6891619 h 6891619"/>
              <a:gd name="connsiteX38" fmla="*/ 6249872 w 12921389"/>
              <a:gd name="connsiteY38" fmla="*/ 6891619 h 6891619"/>
              <a:gd name="connsiteX39" fmla="*/ 5569799 w 12921389"/>
              <a:gd name="connsiteY39" fmla="*/ 6891619 h 6891619"/>
              <a:gd name="connsiteX40" fmla="*/ 5277367 w 12921389"/>
              <a:gd name="connsiteY40" fmla="*/ 6891619 h 6891619"/>
              <a:gd name="connsiteX41" fmla="*/ 4468080 w 12921389"/>
              <a:gd name="connsiteY41" fmla="*/ 6891619 h 6891619"/>
              <a:gd name="connsiteX42" fmla="*/ 3917221 w 12921389"/>
              <a:gd name="connsiteY42" fmla="*/ 6891619 h 6891619"/>
              <a:gd name="connsiteX43" fmla="*/ 3366362 w 12921389"/>
              <a:gd name="connsiteY43" fmla="*/ 6891619 h 6891619"/>
              <a:gd name="connsiteX44" fmla="*/ 2815503 w 12921389"/>
              <a:gd name="connsiteY44" fmla="*/ 6891619 h 6891619"/>
              <a:gd name="connsiteX45" fmla="*/ 2393857 w 12921389"/>
              <a:gd name="connsiteY45" fmla="*/ 6891619 h 6891619"/>
              <a:gd name="connsiteX46" fmla="*/ 1842998 w 12921389"/>
              <a:gd name="connsiteY46" fmla="*/ 6891619 h 6891619"/>
              <a:gd name="connsiteX47" fmla="*/ 1292139 w 12921389"/>
              <a:gd name="connsiteY47" fmla="*/ 6891619 h 6891619"/>
              <a:gd name="connsiteX48" fmla="*/ 999707 w 12921389"/>
              <a:gd name="connsiteY48" fmla="*/ 6891619 h 6891619"/>
              <a:gd name="connsiteX49" fmla="*/ 707276 w 12921389"/>
              <a:gd name="connsiteY49" fmla="*/ 6891619 h 6891619"/>
              <a:gd name="connsiteX50" fmla="*/ 0 w 12921389"/>
              <a:gd name="connsiteY50" fmla="*/ 6891619 h 6891619"/>
              <a:gd name="connsiteX51" fmla="*/ 0 w 12921389"/>
              <a:gd name="connsiteY51" fmla="*/ 6340289 h 6891619"/>
              <a:gd name="connsiteX52" fmla="*/ 0 w 12921389"/>
              <a:gd name="connsiteY52" fmla="*/ 5720044 h 6891619"/>
              <a:gd name="connsiteX53" fmla="*/ 0 w 12921389"/>
              <a:gd name="connsiteY53" fmla="*/ 5030882 h 6891619"/>
              <a:gd name="connsiteX54" fmla="*/ 0 w 12921389"/>
              <a:gd name="connsiteY54" fmla="*/ 4272804 h 6891619"/>
              <a:gd name="connsiteX55" fmla="*/ 0 w 12921389"/>
              <a:gd name="connsiteY55" fmla="*/ 3721474 h 6891619"/>
              <a:gd name="connsiteX56" fmla="*/ 0 w 12921389"/>
              <a:gd name="connsiteY56" fmla="*/ 3101229 h 6891619"/>
              <a:gd name="connsiteX57" fmla="*/ 0 w 12921389"/>
              <a:gd name="connsiteY57" fmla="*/ 2274234 h 6891619"/>
              <a:gd name="connsiteX58" fmla="*/ 0 w 12921389"/>
              <a:gd name="connsiteY58" fmla="*/ 1791821 h 6891619"/>
              <a:gd name="connsiteX59" fmla="*/ 0 w 12921389"/>
              <a:gd name="connsiteY59" fmla="*/ 1171575 h 6891619"/>
              <a:gd name="connsiteX60" fmla="*/ 0 w 12921389"/>
              <a:gd name="connsiteY60" fmla="*/ 620246 h 6891619"/>
              <a:gd name="connsiteX61" fmla="*/ 0 w 12921389"/>
              <a:gd name="connsiteY61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921389" h="6891619" fill="none" extrusionOk="0">
                <a:moveTo>
                  <a:pt x="0" y="0"/>
                </a:moveTo>
                <a:cubicBezTo>
                  <a:pt x="289152" y="-8149"/>
                  <a:pt x="505141" y="39450"/>
                  <a:pt x="809287" y="0"/>
                </a:cubicBezTo>
                <a:cubicBezTo>
                  <a:pt x="1113433" y="-39450"/>
                  <a:pt x="1298360" y="5803"/>
                  <a:pt x="1618574" y="0"/>
                </a:cubicBezTo>
                <a:cubicBezTo>
                  <a:pt x="1938788" y="-5803"/>
                  <a:pt x="2123838" y="29551"/>
                  <a:pt x="2557075" y="0"/>
                </a:cubicBezTo>
                <a:cubicBezTo>
                  <a:pt x="2990312" y="-29551"/>
                  <a:pt x="3272082" y="24805"/>
                  <a:pt x="3495576" y="0"/>
                </a:cubicBezTo>
                <a:cubicBezTo>
                  <a:pt x="3719070" y="-24805"/>
                  <a:pt x="3858670" y="12249"/>
                  <a:pt x="4046435" y="0"/>
                </a:cubicBezTo>
                <a:cubicBezTo>
                  <a:pt x="4234200" y="-12249"/>
                  <a:pt x="4346107" y="-22904"/>
                  <a:pt x="4597294" y="0"/>
                </a:cubicBezTo>
                <a:cubicBezTo>
                  <a:pt x="4848481" y="22904"/>
                  <a:pt x="5256896" y="-39089"/>
                  <a:pt x="5535795" y="0"/>
                </a:cubicBezTo>
                <a:cubicBezTo>
                  <a:pt x="5814694" y="39089"/>
                  <a:pt x="6032034" y="2877"/>
                  <a:pt x="6345082" y="0"/>
                </a:cubicBezTo>
                <a:cubicBezTo>
                  <a:pt x="6658130" y="-2877"/>
                  <a:pt x="6656652" y="-3407"/>
                  <a:pt x="6766727" y="0"/>
                </a:cubicBezTo>
                <a:cubicBezTo>
                  <a:pt x="6876803" y="3407"/>
                  <a:pt x="7074904" y="-6231"/>
                  <a:pt x="7188373" y="0"/>
                </a:cubicBezTo>
                <a:cubicBezTo>
                  <a:pt x="7301842" y="6231"/>
                  <a:pt x="7693696" y="4201"/>
                  <a:pt x="8126874" y="0"/>
                </a:cubicBezTo>
                <a:cubicBezTo>
                  <a:pt x="8560052" y="-4201"/>
                  <a:pt x="8580288" y="-7029"/>
                  <a:pt x="8936161" y="0"/>
                </a:cubicBezTo>
                <a:cubicBezTo>
                  <a:pt x="9292034" y="7029"/>
                  <a:pt x="9338993" y="14094"/>
                  <a:pt x="9616234" y="0"/>
                </a:cubicBezTo>
                <a:cubicBezTo>
                  <a:pt x="9893475" y="-14094"/>
                  <a:pt x="9918719" y="19442"/>
                  <a:pt x="10037879" y="0"/>
                </a:cubicBezTo>
                <a:cubicBezTo>
                  <a:pt x="10157040" y="-19442"/>
                  <a:pt x="10478336" y="21730"/>
                  <a:pt x="10588738" y="0"/>
                </a:cubicBezTo>
                <a:cubicBezTo>
                  <a:pt x="10699140" y="-21730"/>
                  <a:pt x="11091844" y="-39100"/>
                  <a:pt x="11398025" y="0"/>
                </a:cubicBezTo>
                <a:cubicBezTo>
                  <a:pt x="11704206" y="39100"/>
                  <a:pt x="11844503" y="27570"/>
                  <a:pt x="12207312" y="0"/>
                </a:cubicBezTo>
                <a:cubicBezTo>
                  <a:pt x="12570121" y="-27570"/>
                  <a:pt x="12627056" y="-24537"/>
                  <a:pt x="12921389" y="0"/>
                </a:cubicBezTo>
                <a:cubicBezTo>
                  <a:pt x="12881444" y="238107"/>
                  <a:pt x="12910867" y="497365"/>
                  <a:pt x="12921389" y="826994"/>
                </a:cubicBezTo>
                <a:cubicBezTo>
                  <a:pt x="12931911" y="1156623"/>
                  <a:pt x="12928865" y="1297780"/>
                  <a:pt x="12921389" y="1585072"/>
                </a:cubicBezTo>
                <a:cubicBezTo>
                  <a:pt x="12913913" y="1872364"/>
                  <a:pt x="12943704" y="1902585"/>
                  <a:pt x="12921389" y="2136402"/>
                </a:cubicBezTo>
                <a:cubicBezTo>
                  <a:pt x="12899075" y="2370219"/>
                  <a:pt x="12923507" y="2488271"/>
                  <a:pt x="12921389" y="2618815"/>
                </a:cubicBezTo>
                <a:cubicBezTo>
                  <a:pt x="12919271" y="2749359"/>
                  <a:pt x="12953583" y="3136796"/>
                  <a:pt x="12921389" y="3445810"/>
                </a:cubicBezTo>
                <a:cubicBezTo>
                  <a:pt x="12889195" y="3754825"/>
                  <a:pt x="12923294" y="3740668"/>
                  <a:pt x="12921389" y="3997139"/>
                </a:cubicBezTo>
                <a:cubicBezTo>
                  <a:pt x="12919484" y="4253610"/>
                  <a:pt x="12923679" y="4361619"/>
                  <a:pt x="12921389" y="4617385"/>
                </a:cubicBezTo>
                <a:cubicBezTo>
                  <a:pt x="12919099" y="4873151"/>
                  <a:pt x="12926205" y="5091764"/>
                  <a:pt x="12921389" y="5237630"/>
                </a:cubicBezTo>
                <a:cubicBezTo>
                  <a:pt x="12916573" y="5383497"/>
                  <a:pt x="12940259" y="5810222"/>
                  <a:pt x="12921389" y="6064625"/>
                </a:cubicBezTo>
                <a:cubicBezTo>
                  <a:pt x="12902519" y="6319029"/>
                  <a:pt x="12939014" y="6570683"/>
                  <a:pt x="12921389" y="6891619"/>
                </a:cubicBezTo>
                <a:cubicBezTo>
                  <a:pt x="12599553" y="6893685"/>
                  <a:pt x="12422503" y="6917718"/>
                  <a:pt x="12112102" y="6891619"/>
                </a:cubicBezTo>
                <a:cubicBezTo>
                  <a:pt x="11801701" y="6865520"/>
                  <a:pt x="11729902" y="6866025"/>
                  <a:pt x="11432029" y="6891619"/>
                </a:cubicBezTo>
                <a:cubicBezTo>
                  <a:pt x="11134156" y="6917213"/>
                  <a:pt x="11059791" y="6887708"/>
                  <a:pt x="10751956" y="6891619"/>
                </a:cubicBezTo>
                <a:cubicBezTo>
                  <a:pt x="10444121" y="6895530"/>
                  <a:pt x="10455229" y="6884052"/>
                  <a:pt x="10201097" y="6891619"/>
                </a:cubicBezTo>
                <a:cubicBezTo>
                  <a:pt x="9946965" y="6899186"/>
                  <a:pt x="9831259" y="6870812"/>
                  <a:pt x="9650237" y="6891619"/>
                </a:cubicBezTo>
                <a:cubicBezTo>
                  <a:pt x="9469215" y="6912426"/>
                  <a:pt x="9430536" y="6897786"/>
                  <a:pt x="9228592" y="6891619"/>
                </a:cubicBezTo>
                <a:cubicBezTo>
                  <a:pt x="9026648" y="6885452"/>
                  <a:pt x="8788888" y="6889192"/>
                  <a:pt x="8548519" y="6891619"/>
                </a:cubicBezTo>
                <a:cubicBezTo>
                  <a:pt x="8308150" y="6894046"/>
                  <a:pt x="8191611" y="6876358"/>
                  <a:pt x="7997660" y="6891619"/>
                </a:cubicBezTo>
                <a:cubicBezTo>
                  <a:pt x="7803709" y="6906880"/>
                  <a:pt x="7291642" y="6898816"/>
                  <a:pt x="7059159" y="6891619"/>
                </a:cubicBezTo>
                <a:cubicBezTo>
                  <a:pt x="6826676" y="6884422"/>
                  <a:pt x="6651849" y="6896267"/>
                  <a:pt x="6249872" y="6891619"/>
                </a:cubicBezTo>
                <a:cubicBezTo>
                  <a:pt x="5847895" y="6886971"/>
                  <a:pt x="5823817" y="6910685"/>
                  <a:pt x="5569799" y="6891619"/>
                </a:cubicBezTo>
                <a:cubicBezTo>
                  <a:pt x="5315781" y="6872553"/>
                  <a:pt x="5367245" y="6898687"/>
                  <a:pt x="5277367" y="6891619"/>
                </a:cubicBezTo>
                <a:cubicBezTo>
                  <a:pt x="5187489" y="6884551"/>
                  <a:pt x="4660749" y="6901471"/>
                  <a:pt x="4468080" y="6891619"/>
                </a:cubicBezTo>
                <a:cubicBezTo>
                  <a:pt x="4275411" y="6881767"/>
                  <a:pt x="4108203" y="6875315"/>
                  <a:pt x="3917221" y="6891619"/>
                </a:cubicBezTo>
                <a:cubicBezTo>
                  <a:pt x="3726239" y="6907923"/>
                  <a:pt x="3618926" y="6868501"/>
                  <a:pt x="3366362" y="6891619"/>
                </a:cubicBezTo>
                <a:cubicBezTo>
                  <a:pt x="3113798" y="6914737"/>
                  <a:pt x="2925680" y="6901663"/>
                  <a:pt x="2815503" y="6891619"/>
                </a:cubicBezTo>
                <a:cubicBezTo>
                  <a:pt x="2705326" y="6881575"/>
                  <a:pt x="2503883" y="6902302"/>
                  <a:pt x="2393857" y="6891619"/>
                </a:cubicBezTo>
                <a:cubicBezTo>
                  <a:pt x="2283831" y="6880936"/>
                  <a:pt x="2097051" y="6894043"/>
                  <a:pt x="1842998" y="6891619"/>
                </a:cubicBezTo>
                <a:cubicBezTo>
                  <a:pt x="1588945" y="6889195"/>
                  <a:pt x="1463210" y="6889715"/>
                  <a:pt x="1292139" y="6891619"/>
                </a:cubicBezTo>
                <a:cubicBezTo>
                  <a:pt x="1121068" y="6893523"/>
                  <a:pt x="1094380" y="6904631"/>
                  <a:pt x="999707" y="6891619"/>
                </a:cubicBezTo>
                <a:cubicBezTo>
                  <a:pt x="905034" y="6878607"/>
                  <a:pt x="767704" y="6883704"/>
                  <a:pt x="707276" y="6891619"/>
                </a:cubicBezTo>
                <a:cubicBezTo>
                  <a:pt x="646848" y="6899534"/>
                  <a:pt x="270152" y="6914389"/>
                  <a:pt x="0" y="6891619"/>
                </a:cubicBezTo>
                <a:cubicBezTo>
                  <a:pt x="-13828" y="6767655"/>
                  <a:pt x="19566" y="6503754"/>
                  <a:pt x="0" y="6340289"/>
                </a:cubicBezTo>
                <a:cubicBezTo>
                  <a:pt x="-19566" y="6176824"/>
                  <a:pt x="-23754" y="5927886"/>
                  <a:pt x="0" y="5720044"/>
                </a:cubicBezTo>
                <a:cubicBezTo>
                  <a:pt x="23754" y="5512203"/>
                  <a:pt x="31488" y="5331044"/>
                  <a:pt x="0" y="5030882"/>
                </a:cubicBezTo>
                <a:cubicBezTo>
                  <a:pt x="-31488" y="4730720"/>
                  <a:pt x="-33957" y="4529479"/>
                  <a:pt x="0" y="4272804"/>
                </a:cubicBezTo>
                <a:cubicBezTo>
                  <a:pt x="33957" y="4016129"/>
                  <a:pt x="11208" y="3919703"/>
                  <a:pt x="0" y="3721474"/>
                </a:cubicBezTo>
                <a:cubicBezTo>
                  <a:pt x="-11208" y="3523245"/>
                  <a:pt x="-9290" y="3328364"/>
                  <a:pt x="0" y="3101229"/>
                </a:cubicBezTo>
                <a:cubicBezTo>
                  <a:pt x="9290" y="2874094"/>
                  <a:pt x="16773" y="2558340"/>
                  <a:pt x="0" y="2274234"/>
                </a:cubicBezTo>
                <a:cubicBezTo>
                  <a:pt x="-16773" y="1990128"/>
                  <a:pt x="21768" y="1892758"/>
                  <a:pt x="0" y="1791821"/>
                </a:cubicBezTo>
                <a:cubicBezTo>
                  <a:pt x="-21768" y="1690884"/>
                  <a:pt x="-10459" y="1367886"/>
                  <a:pt x="0" y="1171575"/>
                </a:cubicBezTo>
                <a:cubicBezTo>
                  <a:pt x="10459" y="975264"/>
                  <a:pt x="13616" y="809812"/>
                  <a:pt x="0" y="620246"/>
                </a:cubicBezTo>
                <a:cubicBezTo>
                  <a:pt x="-13616" y="430680"/>
                  <a:pt x="3040" y="221434"/>
                  <a:pt x="0" y="0"/>
                </a:cubicBezTo>
                <a:close/>
              </a:path>
              <a:path w="12921389" h="6891619" stroke="0" extrusionOk="0">
                <a:moveTo>
                  <a:pt x="0" y="0"/>
                </a:moveTo>
                <a:cubicBezTo>
                  <a:pt x="281887" y="28114"/>
                  <a:pt x="484059" y="9247"/>
                  <a:pt x="680073" y="0"/>
                </a:cubicBezTo>
                <a:cubicBezTo>
                  <a:pt x="876087" y="-9247"/>
                  <a:pt x="1262981" y="-41314"/>
                  <a:pt x="1618574" y="0"/>
                </a:cubicBezTo>
                <a:cubicBezTo>
                  <a:pt x="1974167" y="41314"/>
                  <a:pt x="1783550" y="2467"/>
                  <a:pt x="1911005" y="0"/>
                </a:cubicBezTo>
                <a:cubicBezTo>
                  <a:pt x="2038460" y="-2467"/>
                  <a:pt x="2209789" y="10229"/>
                  <a:pt x="2461865" y="0"/>
                </a:cubicBezTo>
                <a:cubicBezTo>
                  <a:pt x="2713941" y="-10229"/>
                  <a:pt x="2974602" y="20160"/>
                  <a:pt x="3141938" y="0"/>
                </a:cubicBezTo>
                <a:cubicBezTo>
                  <a:pt x="3309274" y="-20160"/>
                  <a:pt x="3569674" y="9216"/>
                  <a:pt x="3822011" y="0"/>
                </a:cubicBezTo>
                <a:cubicBezTo>
                  <a:pt x="4074348" y="-9216"/>
                  <a:pt x="4253156" y="-14710"/>
                  <a:pt x="4631298" y="0"/>
                </a:cubicBezTo>
                <a:cubicBezTo>
                  <a:pt x="5009440" y="14710"/>
                  <a:pt x="4820408" y="7325"/>
                  <a:pt x="4923729" y="0"/>
                </a:cubicBezTo>
                <a:cubicBezTo>
                  <a:pt x="5027050" y="-7325"/>
                  <a:pt x="5410839" y="31343"/>
                  <a:pt x="5603802" y="0"/>
                </a:cubicBezTo>
                <a:cubicBezTo>
                  <a:pt x="5796765" y="-31343"/>
                  <a:pt x="6047124" y="14040"/>
                  <a:pt x="6283875" y="0"/>
                </a:cubicBezTo>
                <a:cubicBezTo>
                  <a:pt x="6520626" y="-14040"/>
                  <a:pt x="6577889" y="19755"/>
                  <a:pt x="6705521" y="0"/>
                </a:cubicBezTo>
                <a:cubicBezTo>
                  <a:pt x="6833153" y="-19755"/>
                  <a:pt x="7099817" y="22552"/>
                  <a:pt x="7385594" y="0"/>
                </a:cubicBezTo>
                <a:cubicBezTo>
                  <a:pt x="7671371" y="-22552"/>
                  <a:pt x="7821531" y="25299"/>
                  <a:pt x="8194881" y="0"/>
                </a:cubicBezTo>
                <a:cubicBezTo>
                  <a:pt x="8568231" y="-25299"/>
                  <a:pt x="8529460" y="11288"/>
                  <a:pt x="8616526" y="0"/>
                </a:cubicBezTo>
                <a:cubicBezTo>
                  <a:pt x="8703592" y="-11288"/>
                  <a:pt x="9044295" y="38286"/>
                  <a:pt x="9425813" y="0"/>
                </a:cubicBezTo>
                <a:cubicBezTo>
                  <a:pt x="9807331" y="-38286"/>
                  <a:pt x="9959394" y="8735"/>
                  <a:pt x="10105886" y="0"/>
                </a:cubicBezTo>
                <a:cubicBezTo>
                  <a:pt x="10252378" y="-8735"/>
                  <a:pt x="10638608" y="25709"/>
                  <a:pt x="10785959" y="0"/>
                </a:cubicBezTo>
                <a:cubicBezTo>
                  <a:pt x="10933310" y="-25709"/>
                  <a:pt x="11285723" y="-39348"/>
                  <a:pt x="11724460" y="0"/>
                </a:cubicBezTo>
                <a:cubicBezTo>
                  <a:pt x="12163197" y="39348"/>
                  <a:pt x="11946081" y="7151"/>
                  <a:pt x="12016892" y="0"/>
                </a:cubicBezTo>
                <a:cubicBezTo>
                  <a:pt x="12087703" y="-7151"/>
                  <a:pt x="12613367" y="7802"/>
                  <a:pt x="12921389" y="0"/>
                </a:cubicBezTo>
                <a:cubicBezTo>
                  <a:pt x="12916700" y="181035"/>
                  <a:pt x="12892735" y="457205"/>
                  <a:pt x="12921389" y="826994"/>
                </a:cubicBezTo>
                <a:cubicBezTo>
                  <a:pt x="12950043" y="1196783"/>
                  <a:pt x="12904193" y="1190843"/>
                  <a:pt x="12921389" y="1378324"/>
                </a:cubicBezTo>
                <a:cubicBezTo>
                  <a:pt x="12938586" y="1565805"/>
                  <a:pt x="12912369" y="1641413"/>
                  <a:pt x="12921389" y="1860737"/>
                </a:cubicBezTo>
                <a:cubicBezTo>
                  <a:pt x="12930409" y="2080061"/>
                  <a:pt x="12917359" y="2432419"/>
                  <a:pt x="12921389" y="2618815"/>
                </a:cubicBezTo>
                <a:cubicBezTo>
                  <a:pt x="12925419" y="2805211"/>
                  <a:pt x="12903000" y="2918305"/>
                  <a:pt x="12921389" y="3101229"/>
                </a:cubicBezTo>
                <a:cubicBezTo>
                  <a:pt x="12939778" y="3284153"/>
                  <a:pt x="12914678" y="3545289"/>
                  <a:pt x="12921389" y="3859307"/>
                </a:cubicBezTo>
                <a:cubicBezTo>
                  <a:pt x="12928100" y="4173325"/>
                  <a:pt x="12926467" y="4102092"/>
                  <a:pt x="12921389" y="4341720"/>
                </a:cubicBezTo>
                <a:cubicBezTo>
                  <a:pt x="12916311" y="4581348"/>
                  <a:pt x="12923597" y="4962059"/>
                  <a:pt x="12921389" y="5168714"/>
                </a:cubicBezTo>
                <a:cubicBezTo>
                  <a:pt x="12919181" y="5375369"/>
                  <a:pt x="12925214" y="5823217"/>
                  <a:pt x="12921389" y="5995709"/>
                </a:cubicBezTo>
                <a:cubicBezTo>
                  <a:pt x="12917564" y="6168201"/>
                  <a:pt x="12932321" y="6552581"/>
                  <a:pt x="12921389" y="6891619"/>
                </a:cubicBezTo>
                <a:cubicBezTo>
                  <a:pt x="12780378" y="6889090"/>
                  <a:pt x="12702728" y="6905326"/>
                  <a:pt x="12499744" y="6891619"/>
                </a:cubicBezTo>
                <a:cubicBezTo>
                  <a:pt x="12296761" y="6877912"/>
                  <a:pt x="11842772" y="6847950"/>
                  <a:pt x="11561243" y="6891619"/>
                </a:cubicBezTo>
                <a:cubicBezTo>
                  <a:pt x="11279714" y="6935288"/>
                  <a:pt x="10956744" y="6926664"/>
                  <a:pt x="10622742" y="6891619"/>
                </a:cubicBezTo>
                <a:cubicBezTo>
                  <a:pt x="10288740" y="6856574"/>
                  <a:pt x="10155903" y="6924275"/>
                  <a:pt x="9813455" y="6891619"/>
                </a:cubicBezTo>
                <a:cubicBezTo>
                  <a:pt x="9471007" y="6858963"/>
                  <a:pt x="9629212" y="6879140"/>
                  <a:pt x="9521023" y="6891619"/>
                </a:cubicBezTo>
                <a:cubicBezTo>
                  <a:pt x="9412834" y="6904098"/>
                  <a:pt x="9305957" y="6894454"/>
                  <a:pt x="9228592" y="6891619"/>
                </a:cubicBezTo>
                <a:cubicBezTo>
                  <a:pt x="9151227" y="6888784"/>
                  <a:pt x="8692495" y="6889275"/>
                  <a:pt x="8548519" y="6891619"/>
                </a:cubicBezTo>
                <a:cubicBezTo>
                  <a:pt x="8404543" y="6893963"/>
                  <a:pt x="8271251" y="6888643"/>
                  <a:pt x="8126874" y="6891619"/>
                </a:cubicBezTo>
                <a:cubicBezTo>
                  <a:pt x="7982498" y="6894595"/>
                  <a:pt x="7866307" y="6880819"/>
                  <a:pt x="7705228" y="6891619"/>
                </a:cubicBezTo>
                <a:cubicBezTo>
                  <a:pt x="7544149" y="6902419"/>
                  <a:pt x="7472214" y="6892337"/>
                  <a:pt x="7412797" y="6891619"/>
                </a:cubicBezTo>
                <a:cubicBezTo>
                  <a:pt x="7353380" y="6890901"/>
                  <a:pt x="7189298" y="6899571"/>
                  <a:pt x="7120365" y="6891619"/>
                </a:cubicBezTo>
                <a:cubicBezTo>
                  <a:pt x="7051432" y="6883667"/>
                  <a:pt x="6889718" y="6899960"/>
                  <a:pt x="6827934" y="6891619"/>
                </a:cubicBezTo>
                <a:cubicBezTo>
                  <a:pt x="6766150" y="6883278"/>
                  <a:pt x="6226331" y="6888314"/>
                  <a:pt x="5889433" y="6891619"/>
                </a:cubicBezTo>
                <a:cubicBezTo>
                  <a:pt x="5552535" y="6894924"/>
                  <a:pt x="5718807" y="6881154"/>
                  <a:pt x="5597002" y="6891619"/>
                </a:cubicBezTo>
                <a:cubicBezTo>
                  <a:pt x="5475197" y="6902084"/>
                  <a:pt x="5176394" y="6899921"/>
                  <a:pt x="5046142" y="6891619"/>
                </a:cubicBezTo>
                <a:cubicBezTo>
                  <a:pt x="4915890" y="6883317"/>
                  <a:pt x="4575057" y="6918318"/>
                  <a:pt x="4236855" y="6891619"/>
                </a:cubicBezTo>
                <a:cubicBezTo>
                  <a:pt x="3898653" y="6864920"/>
                  <a:pt x="3664831" y="6857700"/>
                  <a:pt x="3427568" y="6891619"/>
                </a:cubicBezTo>
                <a:cubicBezTo>
                  <a:pt x="3190305" y="6925538"/>
                  <a:pt x="3131686" y="6868939"/>
                  <a:pt x="2876709" y="6891619"/>
                </a:cubicBezTo>
                <a:cubicBezTo>
                  <a:pt x="2621732" y="6914299"/>
                  <a:pt x="2558776" y="6904482"/>
                  <a:pt x="2455064" y="6891619"/>
                </a:cubicBezTo>
                <a:cubicBezTo>
                  <a:pt x="2351353" y="6878756"/>
                  <a:pt x="2033914" y="6913273"/>
                  <a:pt x="1904205" y="6891619"/>
                </a:cubicBezTo>
                <a:cubicBezTo>
                  <a:pt x="1774496" y="6869965"/>
                  <a:pt x="1582739" y="6885937"/>
                  <a:pt x="1482559" y="6891619"/>
                </a:cubicBezTo>
                <a:cubicBezTo>
                  <a:pt x="1382379" y="6897301"/>
                  <a:pt x="1123406" y="6887634"/>
                  <a:pt x="802486" y="6891619"/>
                </a:cubicBezTo>
                <a:cubicBezTo>
                  <a:pt x="481566" y="6895604"/>
                  <a:pt x="282929" y="6910712"/>
                  <a:pt x="0" y="6891619"/>
                </a:cubicBezTo>
                <a:cubicBezTo>
                  <a:pt x="8735" y="6620219"/>
                  <a:pt x="-12859" y="6610706"/>
                  <a:pt x="0" y="6340289"/>
                </a:cubicBezTo>
                <a:cubicBezTo>
                  <a:pt x="12859" y="6069872"/>
                  <a:pt x="-7292" y="6006570"/>
                  <a:pt x="0" y="5720044"/>
                </a:cubicBezTo>
                <a:cubicBezTo>
                  <a:pt x="7292" y="5433519"/>
                  <a:pt x="-26100" y="5344872"/>
                  <a:pt x="0" y="5099798"/>
                </a:cubicBezTo>
                <a:cubicBezTo>
                  <a:pt x="26100" y="4854724"/>
                  <a:pt x="-14303" y="4460800"/>
                  <a:pt x="0" y="4272804"/>
                </a:cubicBezTo>
                <a:cubicBezTo>
                  <a:pt x="14303" y="4084808"/>
                  <a:pt x="-13534" y="3742496"/>
                  <a:pt x="0" y="3583642"/>
                </a:cubicBezTo>
                <a:cubicBezTo>
                  <a:pt x="13534" y="3424788"/>
                  <a:pt x="-18452" y="2985681"/>
                  <a:pt x="0" y="2756648"/>
                </a:cubicBezTo>
                <a:cubicBezTo>
                  <a:pt x="18452" y="2527615"/>
                  <a:pt x="-22627" y="2268785"/>
                  <a:pt x="0" y="1929653"/>
                </a:cubicBezTo>
                <a:cubicBezTo>
                  <a:pt x="22627" y="1590521"/>
                  <a:pt x="-19738" y="1614205"/>
                  <a:pt x="0" y="1378324"/>
                </a:cubicBezTo>
                <a:cubicBezTo>
                  <a:pt x="19738" y="1142443"/>
                  <a:pt x="8242" y="941051"/>
                  <a:pt x="0" y="689162"/>
                </a:cubicBezTo>
                <a:cubicBezTo>
                  <a:pt x="-8242" y="437273"/>
                  <a:pt x="-12493" y="247885"/>
                  <a:pt x="0" y="0"/>
                </a:cubicBezTo>
                <a:close/>
              </a:path>
            </a:pathLst>
          </a:custGeom>
          <a:solidFill>
            <a:srgbClr val="528A8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825910" cy="6890825"/>
          </a:xfrm>
          <a:custGeom>
            <a:avLst/>
            <a:gdLst>
              <a:gd name="connsiteX0" fmla="*/ 0 w 825910"/>
              <a:gd name="connsiteY0" fmla="*/ 0 h 6890825"/>
              <a:gd name="connsiteX1" fmla="*/ 429473 w 825910"/>
              <a:gd name="connsiteY1" fmla="*/ 0 h 6890825"/>
              <a:gd name="connsiteX2" fmla="*/ 825910 w 825910"/>
              <a:gd name="connsiteY2" fmla="*/ 0 h 6890825"/>
              <a:gd name="connsiteX3" fmla="*/ 825910 w 825910"/>
              <a:gd name="connsiteY3" fmla="*/ 826899 h 6890825"/>
              <a:gd name="connsiteX4" fmla="*/ 825910 w 825910"/>
              <a:gd name="connsiteY4" fmla="*/ 1584890 h 6890825"/>
              <a:gd name="connsiteX5" fmla="*/ 825910 w 825910"/>
              <a:gd name="connsiteY5" fmla="*/ 2411789 h 6890825"/>
              <a:gd name="connsiteX6" fmla="*/ 825910 w 825910"/>
              <a:gd name="connsiteY6" fmla="*/ 3100871 h 6890825"/>
              <a:gd name="connsiteX7" fmla="*/ 825910 w 825910"/>
              <a:gd name="connsiteY7" fmla="*/ 3721046 h 6890825"/>
              <a:gd name="connsiteX8" fmla="*/ 825910 w 825910"/>
              <a:gd name="connsiteY8" fmla="*/ 4203403 h 6890825"/>
              <a:gd name="connsiteX9" fmla="*/ 825910 w 825910"/>
              <a:gd name="connsiteY9" fmla="*/ 4892486 h 6890825"/>
              <a:gd name="connsiteX10" fmla="*/ 825910 w 825910"/>
              <a:gd name="connsiteY10" fmla="*/ 5512660 h 6890825"/>
              <a:gd name="connsiteX11" fmla="*/ 825910 w 825910"/>
              <a:gd name="connsiteY11" fmla="*/ 5995018 h 6890825"/>
              <a:gd name="connsiteX12" fmla="*/ 825910 w 825910"/>
              <a:gd name="connsiteY12" fmla="*/ 6890825 h 6890825"/>
              <a:gd name="connsiteX13" fmla="*/ 437732 w 825910"/>
              <a:gd name="connsiteY13" fmla="*/ 6890825 h 6890825"/>
              <a:gd name="connsiteX14" fmla="*/ 0 w 825910"/>
              <a:gd name="connsiteY14" fmla="*/ 6890825 h 6890825"/>
              <a:gd name="connsiteX15" fmla="*/ 0 w 825910"/>
              <a:gd name="connsiteY15" fmla="*/ 6339559 h 6890825"/>
              <a:gd name="connsiteX16" fmla="*/ 0 w 825910"/>
              <a:gd name="connsiteY16" fmla="*/ 5581568 h 6890825"/>
              <a:gd name="connsiteX17" fmla="*/ 0 w 825910"/>
              <a:gd name="connsiteY17" fmla="*/ 4961394 h 6890825"/>
              <a:gd name="connsiteX18" fmla="*/ 0 w 825910"/>
              <a:gd name="connsiteY18" fmla="*/ 4203403 h 6890825"/>
              <a:gd name="connsiteX19" fmla="*/ 0 w 825910"/>
              <a:gd name="connsiteY19" fmla="*/ 3376504 h 6890825"/>
              <a:gd name="connsiteX20" fmla="*/ 0 w 825910"/>
              <a:gd name="connsiteY20" fmla="*/ 2756330 h 6890825"/>
              <a:gd name="connsiteX21" fmla="*/ 0 w 825910"/>
              <a:gd name="connsiteY21" fmla="*/ 2136156 h 6890825"/>
              <a:gd name="connsiteX22" fmla="*/ 0 w 825910"/>
              <a:gd name="connsiteY22" fmla="*/ 1309257 h 6890825"/>
              <a:gd name="connsiteX23" fmla="*/ 0 w 825910"/>
              <a:gd name="connsiteY23" fmla="*/ 757991 h 6890825"/>
              <a:gd name="connsiteX24" fmla="*/ 0 w 825910"/>
              <a:gd name="connsiteY24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0825" fill="none" extrusionOk="0">
                <a:moveTo>
                  <a:pt x="0" y="0"/>
                </a:moveTo>
                <a:cubicBezTo>
                  <a:pt x="193328" y="13447"/>
                  <a:pt x="329279" y="-16590"/>
                  <a:pt x="429473" y="0"/>
                </a:cubicBezTo>
                <a:cubicBezTo>
                  <a:pt x="529667" y="16590"/>
                  <a:pt x="639247" y="2160"/>
                  <a:pt x="825910" y="0"/>
                </a:cubicBezTo>
                <a:cubicBezTo>
                  <a:pt x="807983" y="295933"/>
                  <a:pt x="855230" y="476294"/>
                  <a:pt x="825910" y="826899"/>
                </a:cubicBezTo>
                <a:cubicBezTo>
                  <a:pt x="796590" y="1177504"/>
                  <a:pt x="813614" y="1234663"/>
                  <a:pt x="825910" y="1584890"/>
                </a:cubicBezTo>
                <a:cubicBezTo>
                  <a:pt x="838206" y="1935117"/>
                  <a:pt x="797564" y="2085838"/>
                  <a:pt x="825910" y="2411789"/>
                </a:cubicBezTo>
                <a:cubicBezTo>
                  <a:pt x="854256" y="2737740"/>
                  <a:pt x="847824" y="2877849"/>
                  <a:pt x="825910" y="3100871"/>
                </a:cubicBezTo>
                <a:cubicBezTo>
                  <a:pt x="803996" y="3323893"/>
                  <a:pt x="814330" y="3513169"/>
                  <a:pt x="825910" y="3721046"/>
                </a:cubicBezTo>
                <a:cubicBezTo>
                  <a:pt x="837490" y="3928923"/>
                  <a:pt x="811660" y="4067832"/>
                  <a:pt x="825910" y="4203403"/>
                </a:cubicBezTo>
                <a:cubicBezTo>
                  <a:pt x="840160" y="4338974"/>
                  <a:pt x="823913" y="4570428"/>
                  <a:pt x="825910" y="4892486"/>
                </a:cubicBezTo>
                <a:cubicBezTo>
                  <a:pt x="827907" y="5214544"/>
                  <a:pt x="846563" y="5374992"/>
                  <a:pt x="825910" y="5512660"/>
                </a:cubicBezTo>
                <a:cubicBezTo>
                  <a:pt x="805257" y="5650328"/>
                  <a:pt x="836462" y="5880673"/>
                  <a:pt x="825910" y="5995018"/>
                </a:cubicBezTo>
                <a:cubicBezTo>
                  <a:pt x="815358" y="6109363"/>
                  <a:pt x="817137" y="6662682"/>
                  <a:pt x="825910" y="6890825"/>
                </a:cubicBezTo>
                <a:cubicBezTo>
                  <a:pt x="688822" y="6906661"/>
                  <a:pt x="625793" y="6909469"/>
                  <a:pt x="437732" y="6890825"/>
                </a:cubicBezTo>
                <a:cubicBezTo>
                  <a:pt x="249671" y="6872181"/>
                  <a:pt x="131492" y="6903254"/>
                  <a:pt x="0" y="6890825"/>
                </a:cubicBezTo>
                <a:cubicBezTo>
                  <a:pt x="-8301" y="6731475"/>
                  <a:pt x="-2854" y="6516991"/>
                  <a:pt x="0" y="6339559"/>
                </a:cubicBezTo>
                <a:cubicBezTo>
                  <a:pt x="2854" y="6162127"/>
                  <a:pt x="-31386" y="5875447"/>
                  <a:pt x="0" y="5581568"/>
                </a:cubicBezTo>
                <a:cubicBezTo>
                  <a:pt x="31386" y="5287689"/>
                  <a:pt x="-28139" y="5172889"/>
                  <a:pt x="0" y="4961394"/>
                </a:cubicBezTo>
                <a:cubicBezTo>
                  <a:pt x="28139" y="4749899"/>
                  <a:pt x="21583" y="4390320"/>
                  <a:pt x="0" y="4203403"/>
                </a:cubicBezTo>
                <a:cubicBezTo>
                  <a:pt x="-21583" y="4016486"/>
                  <a:pt x="25110" y="3676786"/>
                  <a:pt x="0" y="3376504"/>
                </a:cubicBezTo>
                <a:cubicBezTo>
                  <a:pt x="-25110" y="3076222"/>
                  <a:pt x="3657" y="2901357"/>
                  <a:pt x="0" y="2756330"/>
                </a:cubicBezTo>
                <a:cubicBezTo>
                  <a:pt x="-3657" y="2611303"/>
                  <a:pt x="-9109" y="2309750"/>
                  <a:pt x="0" y="2136156"/>
                </a:cubicBezTo>
                <a:cubicBezTo>
                  <a:pt x="9109" y="1962562"/>
                  <a:pt x="-25746" y="1685024"/>
                  <a:pt x="0" y="1309257"/>
                </a:cubicBezTo>
                <a:cubicBezTo>
                  <a:pt x="25746" y="933490"/>
                  <a:pt x="-23838" y="877508"/>
                  <a:pt x="0" y="757991"/>
                </a:cubicBezTo>
                <a:cubicBezTo>
                  <a:pt x="23838" y="638474"/>
                  <a:pt x="-2261" y="370551"/>
                  <a:pt x="0" y="0"/>
                </a:cubicBezTo>
                <a:close/>
              </a:path>
              <a:path w="825910" h="6890825" stroke="0" extrusionOk="0">
                <a:moveTo>
                  <a:pt x="0" y="0"/>
                </a:moveTo>
                <a:cubicBezTo>
                  <a:pt x="95717" y="4582"/>
                  <a:pt x="262373" y="16515"/>
                  <a:pt x="404696" y="0"/>
                </a:cubicBezTo>
                <a:cubicBezTo>
                  <a:pt x="547019" y="-16515"/>
                  <a:pt x="616441" y="16299"/>
                  <a:pt x="825910" y="0"/>
                </a:cubicBezTo>
                <a:cubicBezTo>
                  <a:pt x="855464" y="160995"/>
                  <a:pt x="803449" y="456205"/>
                  <a:pt x="825910" y="620174"/>
                </a:cubicBezTo>
                <a:cubicBezTo>
                  <a:pt x="848371" y="784143"/>
                  <a:pt x="837535" y="1069179"/>
                  <a:pt x="825910" y="1378165"/>
                </a:cubicBezTo>
                <a:cubicBezTo>
                  <a:pt x="814285" y="1687151"/>
                  <a:pt x="802315" y="1649646"/>
                  <a:pt x="825910" y="1860523"/>
                </a:cubicBezTo>
                <a:cubicBezTo>
                  <a:pt x="849505" y="2071400"/>
                  <a:pt x="823256" y="2215260"/>
                  <a:pt x="825910" y="2411789"/>
                </a:cubicBezTo>
                <a:cubicBezTo>
                  <a:pt x="828564" y="2608318"/>
                  <a:pt x="839256" y="2746727"/>
                  <a:pt x="825910" y="2894147"/>
                </a:cubicBezTo>
                <a:cubicBezTo>
                  <a:pt x="812564" y="3041567"/>
                  <a:pt x="837829" y="3275123"/>
                  <a:pt x="825910" y="3514321"/>
                </a:cubicBezTo>
                <a:cubicBezTo>
                  <a:pt x="813991" y="3753519"/>
                  <a:pt x="798303" y="3955807"/>
                  <a:pt x="825910" y="4203403"/>
                </a:cubicBezTo>
                <a:cubicBezTo>
                  <a:pt x="853517" y="4450999"/>
                  <a:pt x="831449" y="4682596"/>
                  <a:pt x="825910" y="4892486"/>
                </a:cubicBezTo>
                <a:cubicBezTo>
                  <a:pt x="820371" y="5102376"/>
                  <a:pt x="847787" y="5249220"/>
                  <a:pt x="825910" y="5374844"/>
                </a:cubicBezTo>
                <a:cubicBezTo>
                  <a:pt x="804033" y="5500468"/>
                  <a:pt x="843085" y="5686162"/>
                  <a:pt x="825910" y="5857201"/>
                </a:cubicBezTo>
                <a:cubicBezTo>
                  <a:pt x="808735" y="6028240"/>
                  <a:pt x="848704" y="6458677"/>
                  <a:pt x="825910" y="6890825"/>
                </a:cubicBezTo>
                <a:cubicBezTo>
                  <a:pt x="731663" y="6885136"/>
                  <a:pt x="589667" y="6891616"/>
                  <a:pt x="404696" y="6890825"/>
                </a:cubicBezTo>
                <a:cubicBezTo>
                  <a:pt x="219725" y="6890034"/>
                  <a:pt x="168945" y="6894450"/>
                  <a:pt x="0" y="6890825"/>
                </a:cubicBezTo>
                <a:cubicBezTo>
                  <a:pt x="-29093" y="6742403"/>
                  <a:pt x="2908" y="6502826"/>
                  <a:pt x="0" y="6270651"/>
                </a:cubicBezTo>
                <a:cubicBezTo>
                  <a:pt x="-2908" y="6038476"/>
                  <a:pt x="22646" y="5921533"/>
                  <a:pt x="0" y="5788293"/>
                </a:cubicBezTo>
                <a:cubicBezTo>
                  <a:pt x="-22646" y="5655053"/>
                  <a:pt x="26887" y="5366123"/>
                  <a:pt x="0" y="5237027"/>
                </a:cubicBezTo>
                <a:cubicBezTo>
                  <a:pt x="-26887" y="5107931"/>
                  <a:pt x="-3878" y="4741199"/>
                  <a:pt x="0" y="4616853"/>
                </a:cubicBezTo>
                <a:cubicBezTo>
                  <a:pt x="3878" y="4492507"/>
                  <a:pt x="-14752" y="4283441"/>
                  <a:pt x="0" y="3996678"/>
                </a:cubicBezTo>
                <a:cubicBezTo>
                  <a:pt x="14752" y="3709916"/>
                  <a:pt x="-25681" y="3458163"/>
                  <a:pt x="0" y="3169779"/>
                </a:cubicBezTo>
                <a:cubicBezTo>
                  <a:pt x="25681" y="2881395"/>
                  <a:pt x="6282" y="2756899"/>
                  <a:pt x="0" y="2618513"/>
                </a:cubicBezTo>
                <a:cubicBezTo>
                  <a:pt x="-6282" y="2480127"/>
                  <a:pt x="-1133" y="2198707"/>
                  <a:pt x="0" y="1998339"/>
                </a:cubicBezTo>
                <a:cubicBezTo>
                  <a:pt x="1133" y="1797971"/>
                  <a:pt x="12634" y="1456572"/>
                  <a:pt x="0" y="1240348"/>
                </a:cubicBezTo>
                <a:cubicBezTo>
                  <a:pt x="-12634" y="1024124"/>
                  <a:pt x="-27397" y="872244"/>
                  <a:pt x="0" y="689082"/>
                </a:cubicBezTo>
                <a:cubicBezTo>
                  <a:pt x="27397" y="505920"/>
                  <a:pt x="2061" y="159915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440B51A5-A626-4F3D-A03C-1F61BF8D44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"/>
          <a:stretch/>
        </p:blipFill>
        <p:spPr bwMode="auto">
          <a:xfrm>
            <a:off x="268609" y="-5017800"/>
            <a:ext cx="7560938" cy="4181643"/>
          </a:xfrm>
          <a:custGeom>
            <a:avLst/>
            <a:gdLst>
              <a:gd name="connsiteX0" fmla="*/ 0 w 7560938"/>
              <a:gd name="connsiteY0" fmla="*/ 0 h 4181643"/>
              <a:gd name="connsiteX1" fmla="*/ 687358 w 7560938"/>
              <a:gd name="connsiteY1" fmla="*/ 0 h 4181643"/>
              <a:gd name="connsiteX2" fmla="*/ 1450325 w 7560938"/>
              <a:gd name="connsiteY2" fmla="*/ 0 h 4181643"/>
              <a:gd name="connsiteX3" fmla="*/ 2137683 w 7560938"/>
              <a:gd name="connsiteY3" fmla="*/ 0 h 4181643"/>
              <a:gd name="connsiteX4" fmla="*/ 2749432 w 7560938"/>
              <a:gd name="connsiteY4" fmla="*/ 0 h 4181643"/>
              <a:gd name="connsiteX5" fmla="*/ 3512399 w 7560938"/>
              <a:gd name="connsiteY5" fmla="*/ 0 h 4181643"/>
              <a:gd name="connsiteX6" fmla="*/ 4048539 w 7560938"/>
              <a:gd name="connsiteY6" fmla="*/ 0 h 4181643"/>
              <a:gd name="connsiteX7" fmla="*/ 4735897 w 7560938"/>
              <a:gd name="connsiteY7" fmla="*/ 0 h 4181643"/>
              <a:gd name="connsiteX8" fmla="*/ 5574473 w 7560938"/>
              <a:gd name="connsiteY8" fmla="*/ 0 h 4181643"/>
              <a:gd name="connsiteX9" fmla="*/ 6110613 w 7560938"/>
              <a:gd name="connsiteY9" fmla="*/ 0 h 4181643"/>
              <a:gd name="connsiteX10" fmla="*/ 6949189 w 7560938"/>
              <a:gd name="connsiteY10" fmla="*/ 0 h 4181643"/>
              <a:gd name="connsiteX11" fmla="*/ 7560938 w 7560938"/>
              <a:gd name="connsiteY11" fmla="*/ 0 h 4181643"/>
              <a:gd name="connsiteX12" fmla="*/ 7560938 w 7560938"/>
              <a:gd name="connsiteY12" fmla="*/ 696941 h 4181643"/>
              <a:gd name="connsiteX13" fmla="*/ 7560938 w 7560938"/>
              <a:gd name="connsiteY13" fmla="*/ 1352065 h 4181643"/>
              <a:gd name="connsiteX14" fmla="*/ 7560938 w 7560938"/>
              <a:gd name="connsiteY14" fmla="*/ 1965372 h 4181643"/>
              <a:gd name="connsiteX15" fmla="*/ 7560938 w 7560938"/>
              <a:gd name="connsiteY15" fmla="*/ 2662313 h 4181643"/>
              <a:gd name="connsiteX16" fmla="*/ 7560938 w 7560938"/>
              <a:gd name="connsiteY16" fmla="*/ 3442886 h 4181643"/>
              <a:gd name="connsiteX17" fmla="*/ 7560938 w 7560938"/>
              <a:gd name="connsiteY17" fmla="*/ 4181643 h 4181643"/>
              <a:gd name="connsiteX18" fmla="*/ 6797971 w 7560938"/>
              <a:gd name="connsiteY18" fmla="*/ 4181643 h 4181643"/>
              <a:gd name="connsiteX19" fmla="*/ 6186222 w 7560938"/>
              <a:gd name="connsiteY19" fmla="*/ 4181643 h 4181643"/>
              <a:gd name="connsiteX20" fmla="*/ 5574473 w 7560938"/>
              <a:gd name="connsiteY20" fmla="*/ 4181643 h 4181643"/>
              <a:gd name="connsiteX21" fmla="*/ 5113944 w 7560938"/>
              <a:gd name="connsiteY21" fmla="*/ 4181643 h 4181643"/>
              <a:gd name="connsiteX22" fmla="*/ 4350976 w 7560938"/>
              <a:gd name="connsiteY22" fmla="*/ 4181643 h 4181643"/>
              <a:gd name="connsiteX23" fmla="*/ 3814837 w 7560938"/>
              <a:gd name="connsiteY23" fmla="*/ 4181643 h 4181643"/>
              <a:gd name="connsiteX24" fmla="*/ 3278698 w 7560938"/>
              <a:gd name="connsiteY24" fmla="*/ 4181643 h 4181643"/>
              <a:gd name="connsiteX25" fmla="*/ 2742558 w 7560938"/>
              <a:gd name="connsiteY25" fmla="*/ 4181643 h 4181643"/>
              <a:gd name="connsiteX26" fmla="*/ 1903982 w 7560938"/>
              <a:gd name="connsiteY26" fmla="*/ 4181643 h 4181643"/>
              <a:gd name="connsiteX27" fmla="*/ 1065405 w 7560938"/>
              <a:gd name="connsiteY27" fmla="*/ 4181643 h 4181643"/>
              <a:gd name="connsiteX28" fmla="*/ 0 w 7560938"/>
              <a:gd name="connsiteY28" fmla="*/ 4181643 h 4181643"/>
              <a:gd name="connsiteX29" fmla="*/ 0 w 7560938"/>
              <a:gd name="connsiteY29" fmla="*/ 3568335 h 4181643"/>
              <a:gd name="connsiteX30" fmla="*/ 0 w 7560938"/>
              <a:gd name="connsiteY30" fmla="*/ 2913211 h 4181643"/>
              <a:gd name="connsiteX31" fmla="*/ 0 w 7560938"/>
              <a:gd name="connsiteY31" fmla="*/ 2299904 h 4181643"/>
              <a:gd name="connsiteX32" fmla="*/ 0 w 7560938"/>
              <a:gd name="connsiteY32" fmla="*/ 1644780 h 4181643"/>
              <a:gd name="connsiteX33" fmla="*/ 0 w 7560938"/>
              <a:gd name="connsiteY33" fmla="*/ 947839 h 4181643"/>
              <a:gd name="connsiteX34" fmla="*/ 0 w 7560938"/>
              <a:gd name="connsiteY34" fmla="*/ 0 h 418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560938" h="4181643" extrusionOk="0">
                <a:moveTo>
                  <a:pt x="0" y="0"/>
                </a:moveTo>
                <a:cubicBezTo>
                  <a:pt x="253306" y="16724"/>
                  <a:pt x="462567" y="3427"/>
                  <a:pt x="687358" y="0"/>
                </a:cubicBezTo>
                <a:cubicBezTo>
                  <a:pt x="912149" y="-3427"/>
                  <a:pt x="1093970" y="-13389"/>
                  <a:pt x="1450325" y="0"/>
                </a:cubicBezTo>
                <a:cubicBezTo>
                  <a:pt x="1806680" y="13389"/>
                  <a:pt x="1939859" y="-12684"/>
                  <a:pt x="2137683" y="0"/>
                </a:cubicBezTo>
                <a:cubicBezTo>
                  <a:pt x="2335507" y="12684"/>
                  <a:pt x="2543683" y="27986"/>
                  <a:pt x="2749432" y="0"/>
                </a:cubicBezTo>
                <a:cubicBezTo>
                  <a:pt x="2955181" y="-27986"/>
                  <a:pt x="3178209" y="397"/>
                  <a:pt x="3512399" y="0"/>
                </a:cubicBezTo>
                <a:cubicBezTo>
                  <a:pt x="3846589" y="-397"/>
                  <a:pt x="3869259" y="-15930"/>
                  <a:pt x="4048539" y="0"/>
                </a:cubicBezTo>
                <a:cubicBezTo>
                  <a:pt x="4227819" y="15930"/>
                  <a:pt x="4472861" y="32312"/>
                  <a:pt x="4735897" y="0"/>
                </a:cubicBezTo>
                <a:cubicBezTo>
                  <a:pt x="4998933" y="-32312"/>
                  <a:pt x="5292175" y="-35148"/>
                  <a:pt x="5574473" y="0"/>
                </a:cubicBezTo>
                <a:cubicBezTo>
                  <a:pt x="5856771" y="35148"/>
                  <a:pt x="5941277" y="-2570"/>
                  <a:pt x="6110613" y="0"/>
                </a:cubicBezTo>
                <a:cubicBezTo>
                  <a:pt x="6279949" y="2570"/>
                  <a:pt x="6566855" y="-34254"/>
                  <a:pt x="6949189" y="0"/>
                </a:cubicBezTo>
                <a:cubicBezTo>
                  <a:pt x="7331523" y="34254"/>
                  <a:pt x="7337343" y="-11778"/>
                  <a:pt x="7560938" y="0"/>
                </a:cubicBezTo>
                <a:cubicBezTo>
                  <a:pt x="7557982" y="316337"/>
                  <a:pt x="7535732" y="553150"/>
                  <a:pt x="7560938" y="696941"/>
                </a:cubicBezTo>
                <a:cubicBezTo>
                  <a:pt x="7586144" y="840732"/>
                  <a:pt x="7568194" y="1132839"/>
                  <a:pt x="7560938" y="1352065"/>
                </a:cubicBezTo>
                <a:cubicBezTo>
                  <a:pt x="7553682" y="1571291"/>
                  <a:pt x="7538101" y="1734880"/>
                  <a:pt x="7560938" y="1965372"/>
                </a:cubicBezTo>
                <a:cubicBezTo>
                  <a:pt x="7583775" y="2195864"/>
                  <a:pt x="7531344" y="2462555"/>
                  <a:pt x="7560938" y="2662313"/>
                </a:cubicBezTo>
                <a:cubicBezTo>
                  <a:pt x="7590532" y="2862071"/>
                  <a:pt x="7527653" y="3111860"/>
                  <a:pt x="7560938" y="3442886"/>
                </a:cubicBezTo>
                <a:cubicBezTo>
                  <a:pt x="7594223" y="3773912"/>
                  <a:pt x="7544671" y="3903579"/>
                  <a:pt x="7560938" y="4181643"/>
                </a:cubicBezTo>
                <a:cubicBezTo>
                  <a:pt x="7197634" y="4152964"/>
                  <a:pt x="6992350" y="4148971"/>
                  <a:pt x="6797971" y="4181643"/>
                </a:cubicBezTo>
                <a:cubicBezTo>
                  <a:pt x="6603592" y="4214315"/>
                  <a:pt x="6470296" y="4187551"/>
                  <a:pt x="6186222" y="4181643"/>
                </a:cubicBezTo>
                <a:cubicBezTo>
                  <a:pt x="5902148" y="4175735"/>
                  <a:pt x="5768621" y="4155307"/>
                  <a:pt x="5574473" y="4181643"/>
                </a:cubicBezTo>
                <a:cubicBezTo>
                  <a:pt x="5380325" y="4207979"/>
                  <a:pt x="5267853" y="4164860"/>
                  <a:pt x="5113944" y="4181643"/>
                </a:cubicBezTo>
                <a:cubicBezTo>
                  <a:pt x="4960035" y="4198426"/>
                  <a:pt x="4543905" y="4162105"/>
                  <a:pt x="4350976" y="4181643"/>
                </a:cubicBezTo>
                <a:cubicBezTo>
                  <a:pt x="4158047" y="4201181"/>
                  <a:pt x="4077739" y="4154839"/>
                  <a:pt x="3814837" y="4181643"/>
                </a:cubicBezTo>
                <a:cubicBezTo>
                  <a:pt x="3551935" y="4208447"/>
                  <a:pt x="3441515" y="4176505"/>
                  <a:pt x="3278698" y="4181643"/>
                </a:cubicBezTo>
                <a:cubicBezTo>
                  <a:pt x="3115881" y="4186781"/>
                  <a:pt x="2884844" y="4182777"/>
                  <a:pt x="2742558" y="4181643"/>
                </a:cubicBezTo>
                <a:cubicBezTo>
                  <a:pt x="2600272" y="4180509"/>
                  <a:pt x="2157748" y="4209085"/>
                  <a:pt x="1903982" y="4181643"/>
                </a:cubicBezTo>
                <a:cubicBezTo>
                  <a:pt x="1650216" y="4154201"/>
                  <a:pt x="1431782" y="4184773"/>
                  <a:pt x="1065405" y="4181643"/>
                </a:cubicBezTo>
                <a:cubicBezTo>
                  <a:pt x="699028" y="4178513"/>
                  <a:pt x="393067" y="4195682"/>
                  <a:pt x="0" y="4181643"/>
                </a:cubicBezTo>
                <a:cubicBezTo>
                  <a:pt x="28798" y="4035418"/>
                  <a:pt x="152" y="3832519"/>
                  <a:pt x="0" y="3568335"/>
                </a:cubicBezTo>
                <a:cubicBezTo>
                  <a:pt x="-152" y="3304151"/>
                  <a:pt x="-3045" y="3110477"/>
                  <a:pt x="0" y="2913211"/>
                </a:cubicBezTo>
                <a:cubicBezTo>
                  <a:pt x="3045" y="2715945"/>
                  <a:pt x="-21575" y="2482015"/>
                  <a:pt x="0" y="2299904"/>
                </a:cubicBezTo>
                <a:cubicBezTo>
                  <a:pt x="21575" y="2117793"/>
                  <a:pt x="-19819" y="1929322"/>
                  <a:pt x="0" y="1644780"/>
                </a:cubicBezTo>
                <a:cubicBezTo>
                  <a:pt x="19819" y="1360238"/>
                  <a:pt x="-22319" y="1107366"/>
                  <a:pt x="0" y="947839"/>
                </a:cubicBezTo>
                <a:cubicBezTo>
                  <a:pt x="22319" y="788312"/>
                  <a:pt x="-44527" y="36357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416244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agen 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5106FA4-9670-4545-ABD6-9CB39C41D0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30" y="3259260"/>
            <a:ext cx="6079198" cy="3424615"/>
          </a:xfrm>
          <a:prstGeom prst="rect">
            <a:avLst/>
          </a:prstGeom>
        </p:spPr>
      </p:pic>
      <p:sp>
        <p:nvSpPr>
          <p:cNvPr id="26" name="Subtítulo 2">
            <a:extLst>
              <a:ext uri="{FF2B5EF4-FFF2-40B4-BE49-F238E27FC236}">
                <a16:creationId xmlns:a16="http://schemas.microsoft.com/office/drawing/2014/main" id="{0A1AE432-56C7-45A3-B125-ACC4B2C29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4728" y="5313184"/>
            <a:ext cx="5509260" cy="1015709"/>
          </a:xfrm>
        </p:spPr>
        <p:txBody>
          <a:bodyPr>
            <a:normAutofit/>
          </a:bodyPr>
          <a:lstStyle/>
          <a:p>
            <a:pPr algn="r"/>
            <a:r>
              <a:rPr lang="es-ES" sz="4000" dirty="0" err="1">
                <a:solidFill>
                  <a:schemeClr val="bg1"/>
                </a:solidFill>
                <a:latin typeface="Slackey" panose="02000000000000000000" pitchFamily="2" charset="0"/>
              </a:rPr>
              <a:t>Cooking</a:t>
            </a:r>
            <a:r>
              <a:rPr lang="es-ES" sz="4000" dirty="0">
                <a:solidFill>
                  <a:schemeClr val="bg1"/>
                </a:solidFill>
                <a:latin typeface="Slackey" panose="02000000000000000000" pitchFamily="2" charset="0"/>
              </a:rPr>
              <a:t> </a:t>
            </a:r>
            <a:r>
              <a:rPr lang="es-ES" sz="4000" dirty="0" err="1">
                <a:solidFill>
                  <a:schemeClr val="bg1"/>
                </a:solidFill>
                <a:latin typeface="Slackey" panose="02000000000000000000" pitchFamily="2" charset="0"/>
              </a:rPr>
              <a:t>with</a:t>
            </a:r>
            <a:r>
              <a:rPr lang="es-ES" sz="4000" dirty="0">
                <a:solidFill>
                  <a:schemeClr val="bg1"/>
                </a:solidFill>
                <a:latin typeface="Slackey" panose="02000000000000000000" pitchFamily="2" charset="0"/>
              </a:rPr>
              <a:t> me </a:t>
            </a:r>
          </a:p>
        </p:txBody>
      </p:sp>
      <p:pic>
        <p:nvPicPr>
          <p:cNvPr id="30" name="Imagen 29" descr="Diagrama&#10;&#10;Descripción generada automáticamente">
            <a:extLst>
              <a:ext uri="{FF2B5EF4-FFF2-40B4-BE49-F238E27FC236}">
                <a16:creationId xmlns:a16="http://schemas.microsoft.com/office/drawing/2014/main" id="{ABFFFE2A-8A2B-4968-A964-8D88CAB008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28" y="478254"/>
            <a:ext cx="7560937" cy="4248976"/>
          </a:xfrm>
          <a:custGeom>
            <a:avLst/>
            <a:gdLst>
              <a:gd name="connsiteX0" fmla="*/ 0 w 7560937"/>
              <a:gd name="connsiteY0" fmla="*/ 0 h 4248976"/>
              <a:gd name="connsiteX1" fmla="*/ 460530 w 7560937"/>
              <a:gd name="connsiteY1" fmla="*/ 0 h 4248976"/>
              <a:gd name="connsiteX2" fmla="*/ 1147888 w 7560937"/>
              <a:gd name="connsiteY2" fmla="*/ 0 h 4248976"/>
              <a:gd name="connsiteX3" fmla="*/ 1684027 w 7560937"/>
              <a:gd name="connsiteY3" fmla="*/ 0 h 4248976"/>
              <a:gd name="connsiteX4" fmla="*/ 2144557 w 7560937"/>
              <a:gd name="connsiteY4" fmla="*/ 0 h 4248976"/>
              <a:gd name="connsiteX5" fmla="*/ 2680696 w 7560937"/>
              <a:gd name="connsiteY5" fmla="*/ 0 h 4248976"/>
              <a:gd name="connsiteX6" fmla="*/ 3368054 w 7560937"/>
              <a:gd name="connsiteY6" fmla="*/ 0 h 4248976"/>
              <a:gd name="connsiteX7" fmla="*/ 3828584 w 7560937"/>
              <a:gd name="connsiteY7" fmla="*/ 0 h 4248976"/>
              <a:gd name="connsiteX8" fmla="*/ 4440332 w 7560937"/>
              <a:gd name="connsiteY8" fmla="*/ 0 h 4248976"/>
              <a:gd name="connsiteX9" fmla="*/ 4976471 w 7560937"/>
              <a:gd name="connsiteY9" fmla="*/ 0 h 4248976"/>
              <a:gd name="connsiteX10" fmla="*/ 5512610 w 7560937"/>
              <a:gd name="connsiteY10" fmla="*/ 0 h 4248976"/>
              <a:gd name="connsiteX11" fmla="*/ 6351187 w 7560937"/>
              <a:gd name="connsiteY11" fmla="*/ 0 h 4248976"/>
              <a:gd name="connsiteX12" fmla="*/ 6811717 w 7560937"/>
              <a:gd name="connsiteY12" fmla="*/ 0 h 4248976"/>
              <a:gd name="connsiteX13" fmla="*/ 7560937 w 7560937"/>
              <a:gd name="connsiteY13" fmla="*/ 0 h 4248976"/>
              <a:gd name="connsiteX14" fmla="*/ 7560937 w 7560937"/>
              <a:gd name="connsiteY14" fmla="*/ 479527 h 4248976"/>
              <a:gd name="connsiteX15" fmla="*/ 7560937 w 7560937"/>
              <a:gd name="connsiteY15" fmla="*/ 1129014 h 4248976"/>
              <a:gd name="connsiteX16" fmla="*/ 7560937 w 7560937"/>
              <a:gd name="connsiteY16" fmla="*/ 1608541 h 4248976"/>
              <a:gd name="connsiteX17" fmla="*/ 7560937 w 7560937"/>
              <a:gd name="connsiteY17" fmla="*/ 2215537 h 4248976"/>
              <a:gd name="connsiteX18" fmla="*/ 7560937 w 7560937"/>
              <a:gd name="connsiteY18" fmla="*/ 2907514 h 4248976"/>
              <a:gd name="connsiteX19" fmla="*/ 7560937 w 7560937"/>
              <a:gd name="connsiteY19" fmla="*/ 3557000 h 4248976"/>
              <a:gd name="connsiteX20" fmla="*/ 7560937 w 7560937"/>
              <a:gd name="connsiteY20" fmla="*/ 4248976 h 4248976"/>
              <a:gd name="connsiteX21" fmla="*/ 7024798 w 7560937"/>
              <a:gd name="connsiteY21" fmla="*/ 4248976 h 4248976"/>
              <a:gd name="connsiteX22" fmla="*/ 6261831 w 7560937"/>
              <a:gd name="connsiteY22" fmla="*/ 4248976 h 4248976"/>
              <a:gd name="connsiteX23" fmla="*/ 5725691 w 7560937"/>
              <a:gd name="connsiteY23" fmla="*/ 4248976 h 4248976"/>
              <a:gd name="connsiteX24" fmla="*/ 5038333 w 7560937"/>
              <a:gd name="connsiteY24" fmla="*/ 4248976 h 4248976"/>
              <a:gd name="connsiteX25" fmla="*/ 4275366 w 7560937"/>
              <a:gd name="connsiteY25" fmla="*/ 4248976 h 4248976"/>
              <a:gd name="connsiteX26" fmla="*/ 3814836 w 7560937"/>
              <a:gd name="connsiteY26" fmla="*/ 4248976 h 4248976"/>
              <a:gd name="connsiteX27" fmla="*/ 3354307 w 7560937"/>
              <a:gd name="connsiteY27" fmla="*/ 4248976 h 4248976"/>
              <a:gd name="connsiteX28" fmla="*/ 2893777 w 7560937"/>
              <a:gd name="connsiteY28" fmla="*/ 4248976 h 4248976"/>
              <a:gd name="connsiteX29" fmla="*/ 2206419 w 7560937"/>
              <a:gd name="connsiteY29" fmla="*/ 4248976 h 4248976"/>
              <a:gd name="connsiteX30" fmla="*/ 1594670 w 7560937"/>
              <a:gd name="connsiteY30" fmla="*/ 4248976 h 4248976"/>
              <a:gd name="connsiteX31" fmla="*/ 982922 w 7560937"/>
              <a:gd name="connsiteY31" fmla="*/ 4248976 h 4248976"/>
              <a:gd name="connsiteX32" fmla="*/ 0 w 7560937"/>
              <a:gd name="connsiteY32" fmla="*/ 4248976 h 4248976"/>
              <a:gd name="connsiteX33" fmla="*/ 0 w 7560937"/>
              <a:gd name="connsiteY33" fmla="*/ 3769449 h 4248976"/>
              <a:gd name="connsiteX34" fmla="*/ 0 w 7560937"/>
              <a:gd name="connsiteY34" fmla="*/ 3289921 h 4248976"/>
              <a:gd name="connsiteX35" fmla="*/ 0 w 7560937"/>
              <a:gd name="connsiteY35" fmla="*/ 2767904 h 4248976"/>
              <a:gd name="connsiteX36" fmla="*/ 0 w 7560937"/>
              <a:gd name="connsiteY36" fmla="*/ 2245887 h 4248976"/>
              <a:gd name="connsiteX37" fmla="*/ 0 w 7560937"/>
              <a:gd name="connsiteY37" fmla="*/ 1681381 h 4248976"/>
              <a:gd name="connsiteX38" fmla="*/ 0 w 7560937"/>
              <a:gd name="connsiteY38" fmla="*/ 989404 h 4248976"/>
              <a:gd name="connsiteX39" fmla="*/ 0 w 7560937"/>
              <a:gd name="connsiteY39" fmla="*/ 0 h 4248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560937" h="4248976" extrusionOk="0">
                <a:moveTo>
                  <a:pt x="0" y="0"/>
                </a:moveTo>
                <a:cubicBezTo>
                  <a:pt x="137946" y="955"/>
                  <a:pt x="255896" y="8750"/>
                  <a:pt x="460530" y="0"/>
                </a:cubicBezTo>
                <a:cubicBezTo>
                  <a:pt x="665164" y="-8750"/>
                  <a:pt x="894965" y="13403"/>
                  <a:pt x="1147888" y="0"/>
                </a:cubicBezTo>
                <a:cubicBezTo>
                  <a:pt x="1400811" y="-13403"/>
                  <a:pt x="1437835" y="-9354"/>
                  <a:pt x="1684027" y="0"/>
                </a:cubicBezTo>
                <a:cubicBezTo>
                  <a:pt x="1930219" y="9354"/>
                  <a:pt x="2029952" y="3753"/>
                  <a:pt x="2144557" y="0"/>
                </a:cubicBezTo>
                <a:cubicBezTo>
                  <a:pt x="2259162" y="-3753"/>
                  <a:pt x="2481475" y="176"/>
                  <a:pt x="2680696" y="0"/>
                </a:cubicBezTo>
                <a:cubicBezTo>
                  <a:pt x="2879917" y="-176"/>
                  <a:pt x="3207312" y="-30527"/>
                  <a:pt x="3368054" y="0"/>
                </a:cubicBezTo>
                <a:cubicBezTo>
                  <a:pt x="3528796" y="30527"/>
                  <a:pt x="3614994" y="-22751"/>
                  <a:pt x="3828584" y="0"/>
                </a:cubicBezTo>
                <a:cubicBezTo>
                  <a:pt x="4042174" y="22751"/>
                  <a:pt x="4233393" y="-954"/>
                  <a:pt x="4440332" y="0"/>
                </a:cubicBezTo>
                <a:cubicBezTo>
                  <a:pt x="4647271" y="954"/>
                  <a:pt x="4785838" y="15781"/>
                  <a:pt x="4976471" y="0"/>
                </a:cubicBezTo>
                <a:cubicBezTo>
                  <a:pt x="5167104" y="-15781"/>
                  <a:pt x="5341821" y="-12763"/>
                  <a:pt x="5512610" y="0"/>
                </a:cubicBezTo>
                <a:cubicBezTo>
                  <a:pt x="5683399" y="12763"/>
                  <a:pt x="6015245" y="-22496"/>
                  <a:pt x="6351187" y="0"/>
                </a:cubicBezTo>
                <a:cubicBezTo>
                  <a:pt x="6687129" y="22496"/>
                  <a:pt x="6602294" y="-16782"/>
                  <a:pt x="6811717" y="0"/>
                </a:cubicBezTo>
                <a:cubicBezTo>
                  <a:pt x="7021140" y="16782"/>
                  <a:pt x="7387911" y="-8441"/>
                  <a:pt x="7560937" y="0"/>
                </a:cubicBezTo>
                <a:cubicBezTo>
                  <a:pt x="7567702" y="178208"/>
                  <a:pt x="7553613" y="285962"/>
                  <a:pt x="7560937" y="479527"/>
                </a:cubicBezTo>
                <a:cubicBezTo>
                  <a:pt x="7568261" y="673092"/>
                  <a:pt x="7566371" y="941925"/>
                  <a:pt x="7560937" y="1129014"/>
                </a:cubicBezTo>
                <a:cubicBezTo>
                  <a:pt x="7555503" y="1316103"/>
                  <a:pt x="7537365" y="1492491"/>
                  <a:pt x="7560937" y="1608541"/>
                </a:cubicBezTo>
                <a:cubicBezTo>
                  <a:pt x="7584509" y="1724591"/>
                  <a:pt x="7583462" y="2039315"/>
                  <a:pt x="7560937" y="2215537"/>
                </a:cubicBezTo>
                <a:cubicBezTo>
                  <a:pt x="7538412" y="2391759"/>
                  <a:pt x="7539525" y="2755971"/>
                  <a:pt x="7560937" y="2907514"/>
                </a:cubicBezTo>
                <a:cubicBezTo>
                  <a:pt x="7582349" y="3059057"/>
                  <a:pt x="7549911" y="3280738"/>
                  <a:pt x="7560937" y="3557000"/>
                </a:cubicBezTo>
                <a:cubicBezTo>
                  <a:pt x="7571963" y="3833262"/>
                  <a:pt x="7569171" y="3946513"/>
                  <a:pt x="7560937" y="4248976"/>
                </a:cubicBezTo>
                <a:cubicBezTo>
                  <a:pt x="7347067" y="4242124"/>
                  <a:pt x="7204065" y="4242497"/>
                  <a:pt x="7024798" y="4248976"/>
                </a:cubicBezTo>
                <a:cubicBezTo>
                  <a:pt x="6845531" y="4255455"/>
                  <a:pt x="6437999" y="4232203"/>
                  <a:pt x="6261831" y="4248976"/>
                </a:cubicBezTo>
                <a:cubicBezTo>
                  <a:pt x="6085663" y="4265749"/>
                  <a:pt x="5890231" y="4231406"/>
                  <a:pt x="5725691" y="4248976"/>
                </a:cubicBezTo>
                <a:cubicBezTo>
                  <a:pt x="5561151" y="4266546"/>
                  <a:pt x="5323410" y="4259723"/>
                  <a:pt x="5038333" y="4248976"/>
                </a:cubicBezTo>
                <a:cubicBezTo>
                  <a:pt x="4753256" y="4238229"/>
                  <a:pt x="4613850" y="4250378"/>
                  <a:pt x="4275366" y="4248976"/>
                </a:cubicBezTo>
                <a:cubicBezTo>
                  <a:pt x="3936882" y="4247574"/>
                  <a:pt x="4027712" y="4271282"/>
                  <a:pt x="3814836" y="4248976"/>
                </a:cubicBezTo>
                <a:cubicBezTo>
                  <a:pt x="3601960" y="4226671"/>
                  <a:pt x="3541709" y="4266920"/>
                  <a:pt x="3354307" y="4248976"/>
                </a:cubicBezTo>
                <a:cubicBezTo>
                  <a:pt x="3166905" y="4231032"/>
                  <a:pt x="2991357" y="4259177"/>
                  <a:pt x="2893777" y="4248976"/>
                </a:cubicBezTo>
                <a:cubicBezTo>
                  <a:pt x="2796197" y="4238776"/>
                  <a:pt x="2436716" y="4239118"/>
                  <a:pt x="2206419" y="4248976"/>
                </a:cubicBezTo>
                <a:cubicBezTo>
                  <a:pt x="1976122" y="4258834"/>
                  <a:pt x="1882426" y="4226455"/>
                  <a:pt x="1594670" y="4248976"/>
                </a:cubicBezTo>
                <a:cubicBezTo>
                  <a:pt x="1306914" y="4271497"/>
                  <a:pt x="1282316" y="4237806"/>
                  <a:pt x="982922" y="4248976"/>
                </a:cubicBezTo>
                <a:cubicBezTo>
                  <a:pt x="683528" y="4260146"/>
                  <a:pt x="301445" y="4285787"/>
                  <a:pt x="0" y="4248976"/>
                </a:cubicBezTo>
                <a:cubicBezTo>
                  <a:pt x="-1720" y="4137098"/>
                  <a:pt x="-23238" y="3927020"/>
                  <a:pt x="0" y="3769449"/>
                </a:cubicBezTo>
                <a:cubicBezTo>
                  <a:pt x="23238" y="3611878"/>
                  <a:pt x="-2881" y="3479373"/>
                  <a:pt x="0" y="3289921"/>
                </a:cubicBezTo>
                <a:cubicBezTo>
                  <a:pt x="2881" y="3100469"/>
                  <a:pt x="-21435" y="2958256"/>
                  <a:pt x="0" y="2767904"/>
                </a:cubicBezTo>
                <a:cubicBezTo>
                  <a:pt x="21435" y="2577552"/>
                  <a:pt x="-4918" y="2451582"/>
                  <a:pt x="0" y="2245887"/>
                </a:cubicBezTo>
                <a:cubicBezTo>
                  <a:pt x="4918" y="2040192"/>
                  <a:pt x="23964" y="1846427"/>
                  <a:pt x="0" y="1681381"/>
                </a:cubicBezTo>
                <a:cubicBezTo>
                  <a:pt x="-23964" y="1516335"/>
                  <a:pt x="30248" y="1245445"/>
                  <a:pt x="0" y="989404"/>
                </a:cubicBezTo>
                <a:cubicBezTo>
                  <a:pt x="-30248" y="733363"/>
                  <a:pt x="7598" y="463295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238900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31" name="Imagen 30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EBCC2569-5EB2-42D6-B34A-A26DFF4390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778" y="4003181"/>
            <a:ext cx="4888229" cy="2759709"/>
          </a:xfrm>
          <a:custGeom>
            <a:avLst/>
            <a:gdLst>
              <a:gd name="connsiteX0" fmla="*/ 0 w 4888229"/>
              <a:gd name="connsiteY0" fmla="*/ 0 h 2759709"/>
              <a:gd name="connsiteX1" fmla="*/ 600554 w 4888229"/>
              <a:gd name="connsiteY1" fmla="*/ 0 h 2759709"/>
              <a:gd name="connsiteX2" fmla="*/ 1152225 w 4888229"/>
              <a:gd name="connsiteY2" fmla="*/ 0 h 2759709"/>
              <a:gd name="connsiteX3" fmla="*/ 1703897 w 4888229"/>
              <a:gd name="connsiteY3" fmla="*/ 0 h 2759709"/>
              <a:gd name="connsiteX4" fmla="*/ 2255569 w 4888229"/>
              <a:gd name="connsiteY4" fmla="*/ 0 h 2759709"/>
              <a:gd name="connsiteX5" fmla="*/ 3002769 w 4888229"/>
              <a:gd name="connsiteY5" fmla="*/ 0 h 2759709"/>
              <a:gd name="connsiteX6" fmla="*/ 3749970 w 4888229"/>
              <a:gd name="connsiteY6" fmla="*/ 0 h 2759709"/>
              <a:gd name="connsiteX7" fmla="*/ 4888229 w 4888229"/>
              <a:gd name="connsiteY7" fmla="*/ 0 h 2759709"/>
              <a:gd name="connsiteX8" fmla="*/ 4888229 w 4888229"/>
              <a:gd name="connsiteY8" fmla="*/ 689927 h 2759709"/>
              <a:gd name="connsiteX9" fmla="*/ 4888229 w 4888229"/>
              <a:gd name="connsiteY9" fmla="*/ 1379855 h 2759709"/>
              <a:gd name="connsiteX10" fmla="*/ 4888229 w 4888229"/>
              <a:gd name="connsiteY10" fmla="*/ 2042185 h 2759709"/>
              <a:gd name="connsiteX11" fmla="*/ 4888229 w 4888229"/>
              <a:gd name="connsiteY11" fmla="*/ 2759709 h 2759709"/>
              <a:gd name="connsiteX12" fmla="*/ 4336557 w 4888229"/>
              <a:gd name="connsiteY12" fmla="*/ 2759709 h 2759709"/>
              <a:gd name="connsiteX13" fmla="*/ 3784886 w 4888229"/>
              <a:gd name="connsiteY13" fmla="*/ 2759709 h 2759709"/>
              <a:gd name="connsiteX14" fmla="*/ 2988803 w 4888229"/>
              <a:gd name="connsiteY14" fmla="*/ 2759709 h 2759709"/>
              <a:gd name="connsiteX15" fmla="*/ 2388249 w 4888229"/>
              <a:gd name="connsiteY15" fmla="*/ 2759709 h 2759709"/>
              <a:gd name="connsiteX16" fmla="*/ 1787695 w 4888229"/>
              <a:gd name="connsiteY16" fmla="*/ 2759709 h 2759709"/>
              <a:gd name="connsiteX17" fmla="*/ 1040494 w 4888229"/>
              <a:gd name="connsiteY17" fmla="*/ 2759709 h 2759709"/>
              <a:gd name="connsiteX18" fmla="*/ 0 w 4888229"/>
              <a:gd name="connsiteY18" fmla="*/ 2759709 h 2759709"/>
              <a:gd name="connsiteX19" fmla="*/ 0 w 4888229"/>
              <a:gd name="connsiteY19" fmla="*/ 2014588 h 2759709"/>
              <a:gd name="connsiteX20" fmla="*/ 0 w 4888229"/>
              <a:gd name="connsiteY20" fmla="*/ 1407452 h 2759709"/>
              <a:gd name="connsiteX21" fmla="*/ 0 w 4888229"/>
              <a:gd name="connsiteY21" fmla="*/ 772719 h 2759709"/>
              <a:gd name="connsiteX22" fmla="*/ 0 w 4888229"/>
              <a:gd name="connsiteY22" fmla="*/ 0 h 275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88229" h="2759709" extrusionOk="0">
                <a:moveTo>
                  <a:pt x="0" y="0"/>
                </a:moveTo>
                <a:cubicBezTo>
                  <a:pt x="122082" y="-3993"/>
                  <a:pt x="463422" y="15748"/>
                  <a:pt x="600554" y="0"/>
                </a:cubicBezTo>
                <a:cubicBezTo>
                  <a:pt x="737686" y="-15748"/>
                  <a:pt x="980896" y="-7195"/>
                  <a:pt x="1152225" y="0"/>
                </a:cubicBezTo>
                <a:cubicBezTo>
                  <a:pt x="1323554" y="7195"/>
                  <a:pt x="1592343" y="4835"/>
                  <a:pt x="1703897" y="0"/>
                </a:cubicBezTo>
                <a:cubicBezTo>
                  <a:pt x="1815451" y="-4835"/>
                  <a:pt x="2047298" y="-24012"/>
                  <a:pt x="2255569" y="0"/>
                </a:cubicBezTo>
                <a:cubicBezTo>
                  <a:pt x="2463840" y="24012"/>
                  <a:pt x="2645815" y="-5098"/>
                  <a:pt x="3002769" y="0"/>
                </a:cubicBezTo>
                <a:cubicBezTo>
                  <a:pt x="3359723" y="5098"/>
                  <a:pt x="3502714" y="-16641"/>
                  <a:pt x="3749970" y="0"/>
                </a:cubicBezTo>
                <a:cubicBezTo>
                  <a:pt x="3997226" y="16641"/>
                  <a:pt x="4541841" y="37486"/>
                  <a:pt x="4888229" y="0"/>
                </a:cubicBezTo>
                <a:cubicBezTo>
                  <a:pt x="4890914" y="315617"/>
                  <a:pt x="4914261" y="524171"/>
                  <a:pt x="4888229" y="689927"/>
                </a:cubicBezTo>
                <a:cubicBezTo>
                  <a:pt x="4862197" y="855683"/>
                  <a:pt x="4898284" y="1158649"/>
                  <a:pt x="4888229" y="1379855"/>
                </a:cubicBezTo>
                <a:cubicBezTo>
                  <a:pt x="4878174" y="1601061"/>
                  <a:pt x="4860063" y="1711417"/>
                  <a:pt x="4888229" y="2042185"/>
                </a:cubicBezTo>
                <a:cubicBezTo>
                  <a:pt x="4916396" y="2372953"/>
                  <a:pt x="4904794" y="2571564"/>
                  <a:pt x="4888229" y="2759709"/>
                </a:cubicBezTo>
                <a:cubicBezTo>
                  <a:pt x="4743461" y="2778652"/>
                  <a:pt x="4528981" y="2774620"/>
                  <a:pt x="4336557" y="2759709"/>
                </a:cubicBezTo>
                <a:cubicBezTo>
                  <a:pt x="4144133" y="2744798"/>
                  <a:pt x="3922533" y="2785589"/>
                  <a:pt x="3784886" y="2759709"/>
                </a:cubicBezTo>
                <a:cubicBezTo>
                  <a:pt x="3647239" y="2733829"/>
                  <a:pt x="3250476" y="2770982"/>
                  <a:pt x="2988803" y="2759709"/>
                </a:cubicBezTo>
                <a:cubicBezTo>
                  <a:pt x="2727130" y="2748436"/>
                  <a:pt x="2585082" y="2735187"/>
                  <a:pt x="2388249" y="2759709"/>
                </a:cubicBezTo>
                <a:cubicBezTo>
                  <a:pt x="2191416" y="2784231"/>
                  <a:pt x="2014546" y="2773810"/>
                  <a:pt x="1787695" y="2759709"/>
                </a:cubicBezTo>
                <a:cubicBezTo>
                  <a:pt x="1560844" y="2745608"/>
                  <a:pt x="1225735" y="2728896"/>
                  <a:pt x="1040494" y="2759709"/>
                </a:cubicBezTo>
                <a:cubicBezTo>
                  <a:pt x="855253" y="2790522"/>
                  <a:pt x="499106" y="2772324"/>
                  <a:pt x="0" y="2759709"/>
                </a:cubicBezTo>
                <a:cubicBezTo>
                  <a:pt x="31696" y="2428066"/>
                  <a:pt x="-32193" y="2243118"/>
                  <a:pt x="0" y="2014588"/>
                </a:cubicBezTo>
                <a:cubicBezTo>
                  <a:pt x="32193" y="1786058"/>
                  <a:pt x="28948" y="1686278"/>
                  <a:pt x="0" y="1407452"/>
                </a:cubicBezTo>
                <a:cubicBezTo>
                  <a:pt x="-28948" y="1128626"/>
                  <a:pt x="28441" y="1056474"/>
                  <a:pt x="0" y="772719"/>
                </a:cubicBezTo>
                <a:cubicBezTo>
                  <a:pt x="-28441" y="488964"/>
                  <a:pt x="13378" y="19619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3569426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33" name="Imagen 3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6F53FF3F-3B69-4F3C-8E7E-D77AC9BDA9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27378" y="4113598"/>
            <a:ext cx="4888229" cy="2738119"/>
          </a:xfrm>
          <a:custGeom>
            <a:avLst/>
            <a:gdLst>
              <a:gd name="connsiteX0" fmla="*/ 0 w 4888229"/>
              <a:gd name="connsiteY0" fmla="*/ 0 h 2738119"/>
              <a:gd name="connsiteX1" fmla="*/ 649436 w 4888229"/>
              <a:gd name="connsiteY1" fmla="*/ 0 h 2738119"/>
              <a:gd name="connsiteX2" fmla="*/ 1298872 w 4888229"/>
              <a:gd name="connsiteY2" fmla="*/ 0 h 2738119"/>
              <a:gd name="connsiteX3" fmla="*/ 2094955 w 4888229"/>
              <a:gd name="connsiteY3" fmla="*/ 0 h 2738119"/>
              <a:gd name="connsiteX4" fmla="*/ 2695509 w 4888229"/>
              <a:gd name="connsiteY4" fmla="*/ 0 h 2738119"/>
              <a:gd name="connsiteX5" fmla="*/ 3393828 w 4888229"/>
              <a:gd name="connsiteY5" fmla="*/ 0 h 2738119"/>
              <a:gd name="connsiteX6" fmla="*/ 3945499 w 4888229"/>
              <a:gd name="connsiteY6" fmla="*/ 0 h 2738119"/>
              <a:gd name="connsiteX7" fmla="*/ 4888229 w 4888229"/>
              <a:gd name="connsiteY7" fmla="*/ 0 h 2738119"/>
              <a:gd name="connsiteX8" fmla="*/ 4888229 w 4888229"/>
              <a:gd name="connsiteY8" fmla="*/ 711911 h 2738119"/>
              <a:gd name="connsiteX9" fmla="*/ 4888229 w 4888229"/>
              <a:gd name="connsiteY9" fmla="*/ 1314297 h 2738119"/>
              <a:gd name="connsiteX10" fmla="*/ 4888229 w 4888229"/>
              <a:gd name="connsiteY10" fmla="*/ 1971446 h 2738119"/>
              <a:gd name="connsiteX11" fmla="*/ 4888229 w 4888229"/>
              <a:gd name="connsiteY11" fmla="*/ 2738119 h 2738119"/>
              <a:gd name="connsiteX12" fmla="*/ 4092146 w 4888229"/>
              <a:gd name="connsiteY12" fmla="*/ 2738119 h 2738119"/>
              <a:gd name="connsiteX13" fmla="*/ 3491592 w 4888229"/>
              <a:gd name="connsiteY13" fmla="*/ 2738119 h 2738119"/>
              <a:gd name="connsiteX14" fmla="*/ 2744391 w 4888229"/>
              <a:gd name="connsiteY14" fmla="*/ 2738119 h 2738119"/>
              <a:gd name="connsiteX15" fmla="*/ 2094955 w 4888229"/>
              <a:gd name="connsiteY15" fmla="*/ 2738119 h 2738119"/>
              <a:gd name="connsiteX16" fmla="*/ 1298872 w 4888229"/>
              <a:gd name="connsiteY16" fmla="*/ 2738119 h 2738119"/>
              <a:gd name="connsiteX17" fmla="*/ 0 w 4888229"/>
              <a:gd name="connsiteY17" fmla="*/ 2738119 h 2738119"/>
              <a:gd name="connsiteX18" fmla="*/ 0 w 4888229"/>
              <a:gd name="connsiteY18" fmla="*/ 2080970 h 2738119"/>
              <a:gd name="connsiteX19" fmla="*/ 0 w 4888229"/>
              <a:gd name="connsiteY19" fmla="*/ 1478584 h 2738119"/>
              <a:gd name="connsiteX20" fmla="*/ 0 w 4888229"/>
              <a:gd name="connsiteY20" fmla="*/ 739292 h 2738119"/>
              <a:gd name="connsiteX21" fmla="*/ 0 w 4888229"/>
              <a:gd name="connsiteY21" fmla="*/ 0 h 273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88229" h="2738119" extrusionOk="0">
                <a:moveTo>
                  <a:pt x="0" y="0"/>
                </a:moveTo>
                <a:cubicBezTo>
                  <a:pt x="236894" y="-11355"/>
                  <a:pt x="379449" y="-6723"/>
                  <a:pt x="649436" y="0"/>
                </a:cubicBezTo>
                <a:cubicBezTo>
                  <a:pt x="919423" y="6723"/>
                  <a:pt x="1134722" y="20028"/>
                  <a:pt x="1298872" y="0"/>
                </a:cubicBezTo>
                <a:cubicBezTo>
                  <a:pt x="1463022" y="-20028"/>
                  <a:pt x="1866276" y="-28377"/>
                  <a:pt x="2094955" y="0"/>
                </a:cubicBezTo>
                <a:cubicBezTo>
                  <a:pt x="2323634" y="28377"/>
                  <a:pt x="2566503" y="-1898"/>
                  <a:pt x="2695509" y="0"/>
                </a:cubicBezTo>
                <a:cubicBezTo>
                  <a:pt x="2824515" y="1898"/>
                  <a:pt x="3102905" y="-8775"/>
                  <a:pt x="3393828" y="0"/>
                </a:cubicBezTo>
                <a:cubicBezTo>
                  <a:pt x="3684751" y="8775"/>
                  <a:pt x="3696335" y="20942"/>
                  <a:pt x="3945499" y="0"/>
                </a:cubicBezTo>
                <a:cubicBezTo>
                  <a:pt x="4194663" y="-20942"/>
                  <a:pt x="4443922" y="-42048"/>
                  <a:pt x="4888229" y="0"/>
                </a:cubicBezTo>
                <a:cubicBezTo>
                  <a:pt x="4870271" y="198927"/>
                  <a:pt x="4860193" y="459992"/>
                  <a:pt x="4888229" y="711911"/>
                </a:cubicBezTo>
                <a:cubicBezTo>
                  <a:pt x="4916265" y="963830"/>
                  <a:pt x="4879817" y="1049799"/>
                  <a:pt x="4888229" y="1314297"/>
                </a:cubicBezTo>
                <a:cubicBezTo>
                  <a:pt x="4896641" y="1578795"/>
                  <a:pt x="4874313" y="1808293"/>
                  <a:pt x="4888229" y="1971446"/>
                </a:cubicBezTo>
                <a:cubicBezTo>
                  <a:pt x="4902145" y="2134599"/>
                  <a:pt x="4861035" y="2558518"/>
                  <a:pt x="4888229" y="2738119"/>
                </a:cubicBezTo>
                <a:cubicBezTo>
                  <a:pt x="4507440" y="2771559"/>
                  <a:pt x="4335399" y="2714179"/>
                  <a:pt x="4092146" y="2738119"/>
                </a:cubicBezTo>
                <a:cubicBezTo>
                  <a:pt x="3848893" y="2762059"/>
                  <a:pt x="3757364" y="2727622"/>
                  <a:pt x="3491592" y="2738119"/>
                </a:cubicBezTo>
                <a:cubicBezTo>
                  <a:pt x="3225820" y="2748616"/>
                  <a:pt x="2918316" y="2766625"/>
                  <a:pt x="2744391" y="2738119"/>
                </a:cubicBezTo>
                <a:cubicBezTo>
                  <a:pt x="2570466" y="2709613"/>
                  <a:pt x="2226562" y="2747037"/>
                  <a:pt x="2094955" y="2738119"/>
                </a:cubicBezTo>
                <a:cubicBezTo>
                  <a:pt x="1963348" y="2729201"/>
                  <a:pt x="1549186" y="2762640"/>
                  <a:pt x="1298872" y="2738119"/>
                </a:cubicBezTo>
                <a:cubicBezTo>
                  <a:pt x="1048558" y="2713598"/>
                  <a:pt x="550357" y="2750850"/>
                  <a:pt x="0" y="2738119"/>
                </a:cubicBezTo>
                <a:cubicBezTo>
                  <a:pt x="27363" y="2532819"/>
                  <a:pt x="5007" y="2397670"/>
                  <a:pt x="0" y="2080970"/>
                </a:cubicBezTo>
                <a:cubicBezTo>
                  <a:pt x="-5007" y="1764270"/>
                  <a:pt x="-900" y="1667087"/>
                  <a:pt x="0" y="1478584"/>
                </a:cubicBezTo>
                <a:cubicBezTo>
                  <a:pt x="900" y="1290081"/>
                  <a:pt x="29830" y="986741"/>
                  <a:pt x="0" y="739292"/>
                </a:cubicBezTo>
                <a:cubicBezTo>
                  <a:pt x="-29830" y="491843"/>
                  <a:pt x="-8081" y="31207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67574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692462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0" y="770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2667474" cy="6869974"/>
          </a:xfrm>
          <a:custGeom>
            <a:avLst/>
            <a:gdLst>
              <a:gd name="connsiteX0" fmla="*/ 0 w 12667474"/>
              <a:gd name="connsiteY0" fmla="*/ 0 h 6869974"/>
              <a:gd name="connsiteX1" fmla="*/ 793384 w 12667474"/>
              <a:gd name="connsiteY1" fmla="*/ 0 h 6869974"/>
              <a:gd name="connsiteX2" fmla="*/ 1713443 w 12667474"/>
              <a:gd name="connsiteY2" fmla="*/ 0 h 6869974"/>
              <a:gd name="connsiteX3" fmla="*/ 2506826 w 12667474"/>
              <a:gd name="connsiteY3" fmla="*/ 0 h 6869974"/>
              <a:gd name="connsiteX4" fmla="*/ 2793511 w 12667474"/>
              <a:gd name="connsiteY4" fmla="*/ 0 h 6869974"/>
              <a:gd name="connsiteX5" fmla="*/ 3333546 w 12667474"/>
              <a:gd name="connsiteY5" fmla="*/ 0 h 6869974"/>
              <a:gd name="connsiteX6" fmla="*/ 3873580 w 12667474"/>
              <a:gd name="connsiteY6" fmla="*/ 0 h 6869974"/>
              <a:gd name="connsiteX7" fmla="*/ 4286940 w 12667474"/>
              <a:gd name="connsiteY7" fmla="*/ 0 h 6869974"/>
              <a:gd name="connsiteX8" fmla="*/ 4953649 w 12667474"/>
              <a:gd name="connsiteY8" fmla="*/ 0 h 6869974"/>
              <a:gd name="connsiteX9" fmla="*/ 5493683 w 12667474"/>
              <a:gd name="connsiteY9" fmla="*/ 0 h 6869974"/>
              <a:gd name="connsiteX10" fmla="*/ 5780368 w 12667474"/>
              <a:gd name="connsiteY10" fmla="*/ 0 h 6869974"/>
              <a:gd name="connsiteX11" fmla="*/ 6320403 w 12667474"/>
              <a:gd name="connsiteY11" fmla="*/ 0 h 6869974"/>
              <a:gd name="connsiteX12" fmla="*/ 6733762 w 12667474"/>
              <a:gd name="connsiteY12" fmla="*/ 0 h 6869974"/>
              <a:gd name="connsiteX13" fmla="*/ 7653821 w 12667474"/>
              <a:gd name="connsiteY13" fmla="*/ 0 h 6869974"/>
              <a:gd name="connsiteX14" fmla="*/ 8320530 w 12667474"/>
              <a:gd name="connsiteY14" fmla="*/ 0 h 6869974"/>
              <a:gd name="connsiteX15" fmla="*/ 8987239 w 12667474"/>
              <a:gd name="connsiteY15" fmla="*/ 0 h 6869974"/>
              <a:gd name="connsiteX16" fmla="*/ 9907298 w 12667474"/>
              <a:gd name="connsiteY16" fmla="*/ 0 h 6869974"/>
              <a:gd name="connsiteX17" fmla="*/ 10700682 w 12667474"/>
              <a:gd name="connsiteY17" fmla="*/ 0 h 6869974"/>
              <a:gd name="connsiteX18" fmla="*/ 10987367 w 12667474"/>
              <a:gd name="connsiteY18" fmla="*/ 0 h 6869974"/>
              <a:gd name="connsiteX19" fmla="*/ 11400727 w 12667474"/>
              <a:gd name="connsiteY19" fmla="*/ 0 h 6869974"/>
              <a:gd name="connsiteX20" fmla="*/ 11687412 w 12667474"/>
              <a:gd name="connsiteY20" fmla="*/ 0 h 6869974"/>
              <a:gd name="connsiteX21" fmla="*/ 12667474 w 12667474"/>
              <a:gd name="connsiteY21" fmla="*/ 0 h 6869974"/>
              <a:gd name="connsiteX22" fmla="*/ 12667474 w 12667474"/>
              <a:gd name="connsiteY22" fmla="*/ 824397 h 6869974"/>
              <a:gd name="connsiteX23" fmla="*/ 12667474 w 12667474"/>
              <a:gd name="connsiteY23" fmla="*/ 1373995 h 6869974"/>
              <a:gd name="connsiteX24" fmla="*/ 12667474 w 12667474"/>
              <a:gd name="connsiteY24" fmla="*/ 1923593 h 6869974"/>
              <a:gd name="connsiteX25" fmla="*/ 12667474 w 12667474"/>
              <a:gd name="connsiteY25" fmla="*/ 2679290 h 6869974"/>
              <a:gd name="connsiteX26" fmla="*/ 12667474 w 12667474"/>
              <a:gd name="connsiteY26" fmla="*/ 3503687 h 6869974"/>
              <a:gd name="connsiteX27" fmla="*/ 12667474 w 12667474"/>
              <a:gd name="connsiteY27" fmla="*/ 4259384 h 6869974"/>
              <a:gd name="connsiteX28" fmla="*/ 12667474 w 12667474"/>
              <a:gd name="connsiteY28" fmla="*/ 5083781 h 6869974"/>
              <a:gd name="connsiteX29" fmla="*/ 12667474 w 12667474"/>
              <a:gd name="connsiteY29" fmla="*/ 5770778 h 6869974"/>
              <a:gd name="connsiteX30" fmla="*/ 12667474 w 12667474"/>
              <a:gd name="connsiteY30" fmla="*/ 6869974 h 6869974"/>
              <a:gd name="connsiteX31" fmla="*/ 12254114 w 12667474"/>
              <a:gd name="connsiteY31" fmla="*/ 6869974 h 6869974"/>
              <a:gd name="connsiteX32" fmla="*/ 11334056 w 12667474"/>
              <a:gd name="connsiteY32" fmla="*/ 6869974 h 6869974"/>
              <a:gd name="connsiteX33" fmla="*/ 11047371 w 12667474"/>
              <a:gd name="connsiteY33" fmla="*/ 6869974 h 6869974"/>
              <a:gd name="connsiteX34" fmla="*/ 10127312 w 12667474"/>
              <a:gd name="connsiteY34" fmla="*/ 6869974 h 6869974"/>
              <a:gd name="connsiteX35" fmla="*/ 9587278 w 12667474"/>
              <a:gd name="connsiteY35" fmla="*/ 6869974 h 6869974"/>
              <a:gd name="connsiteX36" fmla="*/ 9173918 w 12667474"/>
              <a:gd name="connsiteY36" fmla="*/ 6869974 h 6869974"/>
              <a:gd name="connsiteX37" fmla="*/ 8760558 w 12667474"/>
              <a:gd name="connsiteY37" fmla="*/ 6869974 h 6869974"/>
              <a:gd name="connsiteX38" fmla="*/ 8473873 w 12667474"/>
              <a:gd name="connsiteY38" fmla="*/ 6869974 h 6869974"/>
              <a:gd name="connsiteX39" fmla="*/ 8187188 w 12667474"/>
              <a:gd name="connsiteY39" fmla="*/ 6869974 h 6869974"/>
              <a:gd name="connsiteX40" fmla="*/ 7267130 w 12667474"/>
              <a:gd name="connsiteY40" fmla="*/ 6869974 h 6869974"/>
              <a:gd name="connsiteX41" fmla="*/ 6473746 w 12667474"/>
              <a:gd name="connsiteY41" fmla="*/ 6869974 h 6869974"/>
              <a:gd name="connsiteX42" fmla="*/ 5807037 w 12667474"/>
              <a:gd name="connsiteY42" fmla="*/ 6869974 h 6869974"/>
              <a:gd name="connsiteX43" fmla="*/ 5393677 w 12667474"/>
              <a:gd name="connsiteY43" fmla="*/ 6869974 h 6869974"/>
              <a:gd name="connsiteX44" fmla="*/ 4473618 w 12667474"/>
              <a:gd name="connsiteY44" fmla="*/ 6869974 h 6869974"/>
              <a:gd name="connsiteX45" fmla="*/ 4186934 w 12667474"/>
              <a:gd name="connsiteY45" fmla="*/ 6869974 h 6869974"/>
              <a:gd name="connsiteX46" fmla="*/ 3393550 w 12667474"/>
              <a:gd name="connsiteY46" fmla="*/ 6869974 h 6869974"/>
              <a:gd name="connsiteX47" fmla="*/ 2980190 w 12667474"/>
              <a:gd name="connsiteY47" fmla="*/ 6869974 h 6869974"/>
              <a:gd name="connsiteX48" fmla="*/ 2186806 w 12667474"/>
              <a:gd name="connsiteY48" fmla="*/ 6869974 h 6869974"/>
              <a:gd name="connsiteX49" fmla="*/ 1646772 w 12667474"/>
              <a:gd name="connsiteY49" fmla="*/ 6869974 h 6869974"/>
              <a:gd name="connsiteX50" fmla="*/ 1106737 w 12667474"/>
              <a:gd name="connsiteY50" fmla="*/ 6869974 h 6869974"/>
              <a:gd name="connsiteX51" fmla="*/ 0 w 12667474"/>
              <a:gd name="connsiteY51" fmla="*/ 6869974 h 6869974"/>
              <a:gd name="connsiteX52" fmla="*/ 0 w 12667474"/>
              <a:gd name="connsiteY52" fmla="*/ 6389076 h 6869974"/>
              <a:gd name="connsiteX53" fmla="*/ 0 w 12667474"/>
              <a:gd name="connsiteY53" fmla="*/ 5633379 h 6869974"/>
              <a:gd name="connsiteX54" fmla="*/ 0 w 12667474"/>
              <a:gd name="connsiteY54" fmla="*/ 4808982 h 6869974"/>
              <a:gd name="connsiteX55" fmla="*/ 0 w 12667474"/>
              <a:gd name="connsiteY55" fmla="*/ 4121984 h 6869974"/>
              <a:gd name="connsiteX56" fmla="*/ 0 w 12667474"/>
              <a:gd name="connsiteY56" fmla="*/ 3572386 h 6869974"/>
              <a:gd name="connsiteX57" fmla="*/ 0 w 12667474"/>
              <a:gd name="connsiteY57" fmla="*/ 3091488 h 6869974"/>
              <a:gd name="connsiteX58" fmla="*/ 0 w 12667474"/>
              <a:gd name="connsiteY58" fmla="*/ 2473191 h 6869974"/>
              <a:gd name="connsiteX59" fmla="*/ 0 w 12667474"/>
              <a:gd name="connsiteY59" fmla="*/ 1923593 h 6869974"/>
              <a:gd name="connsiteX60" fmla="*/ 0 w 12667474"/>
              <a:gd name="connsiteY60" fmla="*/ 1167896 h 6869974"/>
              <a:gd name="connsiteX61" fmla="*/ 0 w 12667474"/>
              <a:gd name="connsiteY61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667474" h="6869974" fill="none" extrusionOk="0">
                <a:moveTo>
                  <a:pt x="0" y="0"/>
                </a:moveTo>
                <a:cubicBezTo>
                  <a:pt x="200167" y="3636"/>
                  <a:pt x="536791" y="23323"/>
                  <a:pt x="793384" y="0"/>
                </a:cubicBezTo>
                <a:cubicBezTo>
                  <a:pt x="1049977" y="-23323"/>
                  <a:pt x="1295005" y="-41052"/>
                  <a:pt x="1713443" y="0"/>
                </a:cubicBezTo>
                <a:cubicBezTo>
                  <a:pt x="2131881" y="41052"/>
                  <a:pt x="2148683" y="7315"/>
                  <a:pt x="2506826" y="0"/>
                </a:cubicBezTo>
                <a:cubicBezTo>
                  <a:pt x="2864969" y="-7315"/>
                  <a:pt x="2663205" y="3669"/>
                  <a:pt x="2793511" y="0"/>
                </a:cubicBezTo>
                <a:cubicBezTo>
                  <a:pt x="2923817" y="-3669"/>
                  <a:pt x="3109929" y="5151"/>
                  <a:pt x="3333546" y="0"/>
                </a:cubicBezTo>
                <a:cubicBezTo>
                  <a:pt x="3557164" y="-5151"/>
                  <a:pt x="3652301" y="25036"/>
                  <a:pt x="3873580" y="0"/>
                </a:cubicBezTo>
                <a:cubicBezTo>
                  <a:pt x="4094859" y="-25036"/>
                  <a:pt x="4173486" y="-12608"/>
                  <a:pt x="4286940" y="0"/>
                </a:cubicBezTo>
                <a:cubicBezTo>
                  <a:pt x="4400394" y="12608"/>
                  <a:pt x="4795912" y="10497"/>
                  <a:pt x="4953649" y="0"/>
                </a:cubicBezTo>
                <a:cubicBezTo>
                  <a:pt x="5111386" y="-10497"/>
                  <a:pt x="5272118" y="-17384"/>
                  <a:pt x="5493683" y="0"/>
                </a:cubicBezTo>
                <a:cubicBezTo>
                  <a:pt x="5715248" y="17384"/>
                  <a:pt x="5689053" y="7694"/>
                  <a:pt x="5780368" y="0"/>
                </a:cubicBezTo>
                <a:cubicBezTo>
                  <a:pt x="5871683" y="-7694"/>
                  <a:pt x="6051373" y="-15092"/>
                  <a:pt x="6320403" y="0"/>
                </a:cubicBezTo>
                <a:cubicBezTo>
                  <a:pt x="6589433" y="15092"/>
                  <a:pt x="6614006" y="8539"/>
                  <a:pt x="6733762" y="0"/>
                </a:cubicBezTo>
                <a:cubicBezTo>
                  <a:pt x="6853518" y="-8539"/>
                  <a:pt x="7364168" y="10847"/>
                  <a:pt x="7653821" y="0"/>
                </a:cubicBezTo>
                <a:cubicBezTo>
                  <a:pt x="7943474" y="-10847"/>
                  <a:pt x="8097541" y="17578"/>
                  <a:pt x="8320530" y="0"/>
                </a:cubicBezTo>
                <a:cubicBezTo>
                  <a:pt x="8543519" y="-17578"/>
                  <a:pt x="8772582" y="13439"/>
                  <a:pt x="8987239" y="0"/>
                </a:cubicBezTo>
                <a:cubicBezTo>
                  <a:pt x="9201896" y="-13439"/>
                  <a:pt x="9612178" y="21771"/>
                  <a:pt x="9907298" y="0"/>
                </a:cubicBezTo>
                <a:cubicBezTo>
                  <a:pt x="10202418" y="-21771"/>
                  <a:pt x="10309034" y="36562"/>
                  <a:pt x="10700682" y="0"/>
                </a:cubicBezTo>
                <a:cubicBezTo>
                  <a:pt x="11092330" y="-36562"/>
                  <a:pt x="10858435" y="-1883"/>
                  <a:pt x="10987367" y="0"/>
                </a:cubicBezTo>
                <a:cubicBezTo>
                  <a:pt x="11116300" y="1883"/>
                  <a:pt x="11210622" y="-17977"/>
                  <a:pt x="11400727" y="0"/>
                </a:cubicBezTo>
                <a:cubicBezTo>
                  <a:pt x="11590832" y="17977"/>
                  <a:pt x="11601729" y="-10941"/>
                  <a:pt x="11687412" y="0"/>
                </a:cubicBezTo>
                <a:cubicBezTo>
                  <a:pt x="11773095" y="10941"/>
                  <a:pt x="12410544" y="20662"/>
                  <a:pt x="12667474" y="0"/>
                </a:cubicBezTo>
                <a:cubicBezTo>
                  <a:pt x="12673605" y="221232"/>
                  <a:pt x="12641991" y="588476"/>
                  <a:pt x="12667474" y="824397"/>
                </a:cubicBezTo>
                <a:cubicBezTo>
                  <a:pt x="12692957" y="1060318"/>
                  <a:pt x="12660544" y="1228946"/>
                  <a:pt x="12667474" y="1373995"/>
                </a:cubicBezTo>
                <a:cubicBezTo>
                  <a:pt x="12674404" y="1519044"/>
                  <a:pt x="12668078" y="1709793"/>
                  <a:pt x="12667474" y="1923593"/>
                </a:cubicBezTo>
                <a:cubicBezTo>
                  <a:pt x="12666870" y="2137393"/>
                  <a:pt x="12664026" y="2336342"/>
                  <a:pt x="12667474" y="2679290"/>
                </a:cubicBezTo>
                <a:cubicBezTo>
                  <a:pt x="12670922" y="3022238"/>
                  <a:pt x="12696107" y="3293494"/>
                  <a:pt x="12667474" y="3503687"/>
                </a:cubicBezTo>
                <a:cubicBezTo>
                  <a:pt x="12638841" y="3713880"/>
                  <a:pt x="12702338" y="3987184"/>
                  <a:pt x="12667474" y="4259384"/>
                </a:cubicBezTo>
                <a:cubicBezTo>
                  <a:pt x="12632610" y="4531584"/>
                  <a:pt x="12642641" y="4775648"/>
                  <a:pt x="12667474" y="5083781"/>
                </a:cubicBezTo>
                <a:cubicBezTo>
                  <a:pt x="12692307" y="5391914"/>
                  <a:pt x="12697755" y="5541407"/>
                  <a:pt x="12667474" y="5770778"/>
                </a:cubicBezTo>
                <a:cubicBezTo>
                  <a:pt x="12637193" y="6000149"/>
                  <a:pt x="12614875" y="6341843"/>
                  <a:pt x="12667474" y="6869974"/>
                </a:cubicBezTo>
                <a:cubicBezTo>
                  <a:pt x="12552798" y="6860925"/>
                  <a:pt x="12395756" y="6879147"/>
                  <a:pt x="12254114" y="6869974"/>
                </a:cubicBezTo>
                <a:cubicBezTo>
                  <a:pt x="12112472" y="6860801"/>
                  <a:pt x="11629542" y="6876602"/>
                  <a:pt x="11334056" y="6869974"/>
                </a:cubicBezTo>
                <a:cubicBezTo>
                  <a:pt x="11038570" y="6863346"/>
                  <a:pt x="11136163" y="6860989"/>
                  <a:pt x="11047371" y="6869974"/>
                </a:cubicBezTo>
                <a:cubicBezTo>
                  <a:pt x="10958579" y="6878959"/>
                  <a:pt x="10368599" y="6877639"/>
                  <a:pt x="10127312" y="6869974"/>
                </a:cubicBezTo>
                <a:cubicBezTo>
                  <a:pt x="9886025" y="6862309"/>
                  <a:pt x="9780061" y="6886367"/>
                  <a:pt x="9587278" y="6869974"/>
                </a:cubicBezTo>
                <a:cubicBezTo>
                  <a:pt x="9394495" y="6853581"/>
                  <a:pt x="9311218" y="6856046"/>
                  <a:pt x="9173918" y="6869974"/>
                </a:cubicBezTo>
                <a:cubicBezTo>
                  <a:pt x="9036618" y="6883902"/>
                  <a:pt x="8885580" y="6864156"/>
                  <a:pt x="8760558" y="6869974"/>
                </a:cubicBezTo>
                <a:cubicBezTo>
                  <a:pt x="8635536" y="6875792"/>
                  <a:pt x="8562885" y="6858106"/>
                  <a:pt x="8473873" y="6869974"/>
                </a:cubicBezTo>
                <a:cubicBezTo>
                  <a:pt x="8384862" y="6881842"/>
                  <a:pt x="8304990" y="6866861"/>
                  <a:pt x="8187188" y="6869974"/>
                </a:cubicBezTo>
                <a:cubicBezTo>
                  <a:pt x="8069387" y="6873087"/>
                  <a:pt x="7543786" y="6902519"/>
                  <a:pt x="7267130" y="6869974"/>
                </a:cubicBezTo>
                <a:cubicBezTo>
                  <a:pt x="6990474" y="6837429"/>
                  <a:pt x="6704948" y="6833091"/>
                  <a:pt x="6473746" y="6869974"/>
                </a:cubicBezTo>
                <a:cubicBezTo>
                  <a:pt x="6242544" y="6906857"/>
                  <a:pt x="6062311" y="6901338"/>
                  <a:pt x="5807037" y="6869974"/>
                </a:cubicBezTo>
                <a:cubicBezTo>
                  <a:pt x="5551763" y="6838610"/>
                  <a:pt x="5543786" y="6862071"/>
                  <a:pt x="5393677" y="6869974"/>
                </a:cubicBezTo>
                <a:cubicBezTo>
                  <a:pt x="5243568" y="6877877"/>
                  <a:pt x="4822025" y="6837627"/>
                  <a:pt x="4473618" y="6869974"/>
                </a:cubicBezTo>
                <a:cubicBezTo>
                  <a:pt x="4125211" y="6902321"/>
                  <a:pt x="4286605" y="6878804"/>
                  <a:pt x="4186934" y="6869974"/>
                </a:cubicBezTo>
                <a:cubicBezTo>
                  <a:pt x="4087263" y="6861144"/>
                  <a:pt x="3709436" y="6856969"/>
                  <a:pt x="3393550" y="6869974"/>
                </a:cubicBezTo>
                <a:cubicBezTo>
                  <a:pt x="3077664" y="6882979"/>
                  <a:pt x="3069088" y="6860805"/>
                  <a:pt x="2980190" y="6869974"/>
                </a:cubicBezTo>
                <a:cubicBezTo>
                  <a:pt x="2891292" y="6879143"/>
                  <a:pt x="2555165" y="6873798"/>
                  <a:pt x="2186806" y="6869974"/>
                </a:cubicBezTo>
                <a:cubicBezTo>
                  <a:pt x="1818447" y="6866150"/>
                  <a:pt x="1817778" y="6849351"/>
                  <a:pt x="1646772" y="6869974"/>
                </a:cubicBezTo>
                <a:cubicBezTo>
                  <a:pt x="1475766" y="6890597"/>
                  <a:pt x="1265580" y="6887214"/>
                  <a:pt x="1106737" y="6869974"/>
                </a:cubicBezTo>
                <a:cubicBezTo>
                  <a:pt x="947895" y="6852734"/>
                  <a:pt x="411960" y="6874899"/>
                  <a:pt x="0" y="6869974"/>
                </a:cubicBezTo>
                <a:cubicBezTo>
                  <a:pt x="-16378" y="6750943"/>
                  <a:pt x="-23961" y="6583338"/>
                  <a:pt x="0" y="6389076"/>
                </a:cubicBezTo>
                <a:cubicBezTo>
                  <a:pt x="23961" y="6194814"/>
                  <a:pt x="1998" y="5897631"/>
                  <a:pt x="0" y="5633379"/>
                </a:cubicBezTo>
                <a:cubicBezTo>
                  <a:pt x="-1998" y="5369127"/>
                  <a:pt x="-6706" y="5087446"/>
                  <a:pt x="0" y="4808982"/>
                </a:cubicBezTo>
                <a:cubicBezTo>
                  <a:pt x="6706" y="4530518"/>
                  <a:pt x="-875" y="4352683"/>
                  <a:pt x="0" y="4121984"/>
                </a:cubicBezTo>
                <a:cubicBezTo>
                  <a:pt x="875" y="3891285"/>
                  <a:pt x="-25687" y="3753668"/>
                  <a:pt x="0" y="3572386"/>
                </a:cubicBezTo>
                <a:cubicBezTo>
                  <a:pt x="25687" y="3391104"/>
                  <a:pt x="1104" y="3312619"/>
                  <a:pt x="0" y="3091488"/>
                </a:cubicBezTo>
                <a:cubicBezTo>
                  <a:pt x="-1104" y="2870357"/>
                  <a:pt x="-1026" y="2764512"/>
                  <a:pt x="0" y="2473191"/>
                </a:cubicBezTo>
                <a:cubicBezTo>
                  <a:pt x="1026" y="2181870"/>
                  <a:pt x="-13018" y="2184642"/>
                  <a:pt x="0" y="1923593"/>
                </a:cubicBezTo>
                <a:cubicBezTo>
                  <a:pt x="13018" y="1662544"/>
                  <a:pt x="7034" y="1497817"/>
                  <a:pt x="0" y="1167896"/>
                </a:cubicBezTo>
                <a:cubicBezTo>
                  <a:pt x="-7034" y="837975"/>
                  <a:pt x="-22363" y="236597"/>
                  <a:pt x="0" y="0"/>
                </a:cubicBezTo>
                <a:close/>
              </a:path>
              <a:path w="12667474" h="6869974" stroke="0" extrusionOk="0">
                <a:moveTo>
                  <a:pt x="0" y="0"/>
                </a:moveTo>
                <a:cubicBezTo>
                  <a:pt x="202825" y="-9997"/>
                  <a:pt x="301086" y="-5942"/>
                  <a:pt x="540034" y="0"/>
                </a:cubicBezTo>
                <a:cubicBezTo>
                  <a:pt x="778982" y="5942"/>
                  <a:pt x="713751" y="8695"/>
                  <a:pt x="826719" y="0"/>
                </a:cubicBezTo>
                <a:cubicBezTo>
                  <a:pt x="939688" y="-8695"/>
                  <a:pt x="1282501" y="-16575"/>
                  <a:pt x="1620103" y="0"/>
                </a:cubicBezTo>
                <a:cubicBezTo>
                  <a:pt x="1957705" y="16575"/>
                  <a:pt x="1808918" y="-5762"/>
                  <a:pt x="1906788" y="0"/>
                </a:cubicBezTo>
                <a:cubicBezTo>
                  <a:pt x="2004658" y="5762"/>
                  <a:pt x="2057969" y="10969"/>
                  <a:pt x="2193473" y="0"/>
                </a:cubicBezTo>
                <a:cubicBezTo>
                  <a:pt x="2328978" y="-10969"/>
                  <a:pt x="2488474" y="-12848"/>
                  <a:pt x="2606833" y="0"/>
                </a:cubicBezTo>
                <a:cubicBezTo>
                  <a:pt x="2725192" y="12848"/>
                  <a:pt x="2881469" y="25751"/>
                  <a:pt x="3146867" y="0"/>
                </a:cubicBezTo>
                <a:cubicBezTo>
                  <a:pt x="3412265" y="-25751"/>
                  <a:pt x="3628756" y="14532"/>
                  <a:pt x="3813576" y="0"/>
                </a:cubicBezTo>
                <a:cubicBezTo>
                  <a:pt x="3998396" y="-14532"/>
                  <a:pt x="3977316" y="6381"/>
                  <a:pt x="4100261" y="0"/>
                </a:cubicBezTo>
                <a:cubicBezTo>
                  <a:pt x="4223207" y="-6381"/>
                  <a:pt x="4403356" y="-16825"/>
                  <a:pt x="4640296" y="0"/>
                </a:cubicBezTo>
                <a:cubicBezTo>
                  <a:pt x="4877237" y="16825"/>
                  <a:pt x="4839668" y="-5201"/>
                  <a:pt x="4926981" y="0"/>
                </a:cubicBezTo>
                <a:cubicBezTo>
                  <a:pt x="5014295" y="5201"/>
                  <a:pt x="5330899" y="-26279"/>
                  <a:pt x="5593690" y="0"/>
                </a:cubicBezTo>
                <a:cubicBezTo>
                  <a:pt x="5856481" y="26279"/>
                  <a:pt x="5759841" y="182"/>
                  <a:pt x="5880375" y="0"/>
                </a:cubicBezTo>
                <a:cubicBezTo>
                  <a:pt x="6000909" y="-182"/>
                  <a:pt x="6448669" y="26147"/>
                  <a:pt x="6673759" y="0"/>
                </a:cubicBezTo>
                <a:cubicBezTo>
                  <a:pt x="6898849" y="-26147"/>
                  <a:pt x="7308602" y="-1135"/>
                  <a:pt x="7593817" y="0"/>
                </a:cubicBezTo>
                <a:cubicBezTo>
                  <a:pt x="7879032" y="1135"/>
                  <a:pt x="8033493" y="16132"/>
                  <a:pt x="8387201" y="0"/>
                </a:cubicBezTo>
                <a:cubicBezTo>
                  <a:pt x="8740909" y="-16132"/>
                  <a:pt x="8718258" y="1172"/>
                  <a:pt x="8927236" y="0"/>
                </a:cubicBezTo>
                <a:cubicBezTo>
                  <a:pt x="9136214" y="-1172"/>
                  <a:pt x="9227368" y="16879"/>
                  <a:pt x="9340595" y="0"/>
                </a:cubicBezTo>
                <a:cubicBezTo>
                  <a:pt x="9453822" y="-16879"/>
                  <a:pt x="9523810" y="-2128"/>
                  <a:pt x="9627280" y="0"/>
                </a:cubicBezTo>
                <a:cubicBezTo>
                  <a:pt x="9730750" y="2128"/>
                  <a:pt x="10324765" y="-6616"/>
                  <a:pt x="10547339" y="0"/>
                </a:cubicBezTo>
                <a:cubicBezTo>
                  <a:pt x="10769913" y="6616"/>
                  <a:pt x="11272598" y="-11534"/>
                  <a:pt x="11467398" y="0"/>
                </a:cubicBezTo>
                <a:cubicBezTo>
                  <a:pt x="11662198" y="11534"/>
                  <a:pt x="12398206" y="24238"/>
                  <a:pt x="12667474" y="0"/>
                </a:cubicBezTo>
                <a:cubicBezTo>
                  <a:pt x="12641915" y="276961"/>
                  <a:pt x="12666264" y="441218"/>
                  <a:pt x="12667474" y="618298"/>
                </a:cubicBezTo>
                <a:cubicBezTo>
                  <a:pt x="12668684" y="795378"/>
                  <a:pt x="12696439" y="1045544"/>
                  <a:pt x="12667474" y="1442695"/>
                </a:cubicBezTo>
                <a:cubicBezTo>
                  <a:pt x="12638509" y="1839846"/>
                  <a:pt x="12670085" y="1877591"/>
                  <a:pt x="12667474" y="1992292"/>
                </a:cubicBezTo>
                <a:cubicBezTo>
                  <a:pt x="12664863" y="2106993"/>
                  <a:pt x="12707330" y="2427309"/>
                  <a:pt x="12667474" y="2816689"/>
                </a:cubicBezTo>
                <a:cubicBezTo>
                  <a:pt x="12627618" y="3206069"/>
                  <a:pt x="12660509" y="3100332"/>
                  <a:pt x="12667474" y="3366287"/>
                </a:cubicBezTo>
                <a:cubicBezTo>
                  <a:pt x="12674439" y="3632242"/>
                  <a:pt x="12658754" y="3643039"/>
                  <a:pt x="12667474" y="3847185"/>
                </a:cubicBezTo>
                <a:cubicBezTo>
                  <a:pt x="12676194" y="4051331"/>
                  <a:pt x="12656625" y="4290031"/>
                  <a:pt x="12667474" y="4534183"/>
                </a:cubicBezTo>
                <a:cubicBezTo>
                  <a:pt x="12678323" y="4778335"/>
                  <a:pt x="12704621" y="5167932"/>
                  <a:pt x="12667474" y="5358580"/>
                </a:cubicBezTo>
                <a:cubicBezTo>
                  <a:pt x="12630327" y="5549228"/>
                  <a:pt x="12677043" y="5698538"/>
                  <a:pt x="12667474" y="5839478"/>
                </a:cubicBezTo>
                <a:cubicBezTo>
                  <a:pt x="12657905" y="5980418"/>
                  <a:pt x="12634141" y="6596632"/>
                  <a:pt x="12667474" y="6869974"/>
                </a:cubicBezTo>
                <a:cubicBezTo>
                  <a:pt x="12508964" y="6861970"/>
                  <a:pt x="12393113" y="6867260"/>
                  <a:pt x="12127440" y="6869974"/>
                </a:cubicBezTo>
                <a:cubicBezTo>
                  <a:pt x="11861767" y="6872688"/>
                  <a:pt x="11717681" y="6855774"/>
                  <a:pt x="11460730" y="6869974"/>
                </a:cubicBezTo>
                <a:cubicBezTo>
                  <a:pt x="11203779" y="6884175"/>
                  <a:pt x="11086549" y="6850860"/>
                  <a:pt x="10920696" y="6869974"/>
                </a:cubicBezTo>
                <a:cubicBezTo>
                  <a:pt x="10754843" y="6889088"/>
                  <a:pt x="10475610" y="6892380"/>
                  <a:pt x="10253987" y="6869974"/>
                </a:cubicBezTo>
                <a:cubicBezTo>
                  <a:pt x="10032364" y="6847568"/>
                  <a:pt x="9836366" y="6874267"/>
                  <a:pt x="9587278" y="6869974"/>
                </a:cubicBezTo>
                <a:cubicBezTo>
                  <a:pt x="9338190" y="6865681"/>
                  <a:pt x="9182895" y="6873255"/>
                  <a:pt x="8920569" y="6869974"/>
                </a:cubicBezTo>
                <a:cubicBezTo>
                  <a:pt x="8658243" y="6866693"/>
                  <a:pt x="8627372" y="6883868"/>
                  <a:pt x="8507209" y="6869974"/>
                </a:cubicBezTo>
                <a:cubicBezTo>
                  <a:pt x="8387046" y="6856080"/>
                  <a:pt x="8018440" y="6874914"/>
                  <a:pt x="7840500" y="6869974"/>
                </a:cubicBezTo>
                <a:cubicBezTo>
                  <a:pt x="7662560" y="6865034"/>
                  <a:pt x="7481877" y="6873856"/>
                  <a:pt x="7173791" y="6869974"/>
                </a:cubicBezTo>
                <a:cubicBezTo>
                  <a:pt x="6865705" y="6866092"/>
                  <a:pt x="6577939" y="6899998"/>
                  <a:pt x="6253732" y="6869974"/>
                </a:cubicBezTo>
                <a:cubicBezTo>
                  <a:pt x="5929525" y="6839950"/>
                  <a:pt x="5935789" y="6856750"/>
                  <a:pt x="5840372" y="6869974"/>
                </a:cubicBezTo>
                <a:cubicBezTo>
                  <a:pt x="5744955" y="6883198"/>
                  <a:pt x="5311538" y="6844384"/>
                  <a:pt x="4920314" y="6869974"/>
                </a:cubicBezTo>
                <a:cubicBezTo>
                  <a:pt x="4529090" y="6895564"/>
                  <a:pt x="4694297" y="6864417"/>
                  <a:pt x="4633629" y="6869974"/>
                </a:cubicBezTo>
                <a:cubicBezTo>
                  <a:pt x="4572962" y="6875531"/>
                  <a:pt x="4114278" y="6896925"/>
                  <a:pt x="3966919" y="6869974"/>
                </a:cubicBezTo>
                <a:cubicBezTo>
                  <a:pt x="3819560" y="6843024"/>
                  <a:pt x="3809507" y="6876440"/>
                  <a:pt x="3680235" y="6869974"/>
                </a:cubicBezTo>
                <a:cubicBezTo>
                  <a:pt x="3550963" y="6863508"/>
                  <a:pt x="3417225" y="6889806"/>
                  <a:pt x="3266875" y="6869974"/>
                </a:cubicBezTo>
                <a:cubicBezTo>
                  <a:pt x="3116525" y="6850142"/>
                  <a:pt x="2987152" y="6859201"/>
                  <a:pt x="2726840" y="6869974"/>
                </a:cubicBezTo>
                <a:cubicBezTo>
                  <a:pt x="2466528" y="6880747"/>
                  <a:pt x="2244989" y="6834615"/>
                  <a:pt x="1933457" y="6869974"/>
                </a:cubicBezTo>
                <a:cubicBezTo>
                  <a:pt x="1621925" y="6905333"/>
                  <a:pt x="1415996" y="6867095"/>
                  <a:pt x="1266747" y="6869974"/>
                </a:cubicBezTo>
                <a:cubicBezTo>
                  <a:pt x="1117498" y="6872854"/>
                  <a:pt x="1102149" y="6872650"/>
                  <a:pt x="980062" y="6869974"/>
                </a:cubicBezTo>
                <a:cubicBezTo>
                  <a:pt x="857975" y="6867298"/>
                  <a:pt x="404976" y="6848520"/>
                  <a:pt x="0" y="6869974"/>
                </a:cubicBezTo>
                <a:cubicBezTo>
                  <a:pt x="19659" y="6674447"/>
                  <a:pt x="-13871" y="6518657"/>
                  <a:pt x="0" y="6251676"/>
                </a:cubicBezTo>
                <a:cubicBezTo>
                  <a:pt x="13871" y="5984695"/>
                  <a:pt x="40423" y="5733620"/>
                  <a:pt x="0" y="5427279"/>
                </a:cubicBezTo>
                <a:cubicBezTo>
                  <a:pt x="-40423" y="5120938"/>
                  <a:pt x="2238" y="4771589"/>
                  <a:pt x="0" y="4602883"/>
                </a:cubicBezTo>
                <a:cubicBezTo>
                  <a:pt x="-2238" y="4434177"/>
                  <a:pt x="14799" y="4360452"/>
                  <a:pt x="0" y="4121984"/>
                </a:cubicBezTo>
                <a:cubicBezTo>
                  <a:pt x="-14799" y="3883516"/>
                  <a:pt x="-9036" y="3526324"/>
                  <a:pt x="0" y="3366287"/>
                </a:cubicBezTo>
                <a:cubicBezTo>
                  <a:pt x="9036" y="3206250"/>
                  <a:pt x="-7576" y="3057158"/>
                  <a:pt x="0" y="2816689"/>
                </a:cubicBezTo>
                <a:cubicBezTo>
                  <a:pt x="7576" y="2576220"/>
                  <a:pt x="4050" y="2439938"/>
                  <a:pt x="0" y="2198392"/>
                </a:cubicBezTo>
                <a:cubicBezTo>
                  <a:pt x="-4050" y="1956846"/>
                  <a:pt x="-14655" y="1825226"/>
                  <a:pt x="0" y="1648794"/>
                </a:cubicBezTo>
                <a:cubicBezTo>
                  <a:pt x="14655" y="1472362"/>
                  <a:pt x="23911" y="1196818"/>
                  <a:pt x="0" y="893097"/>
                </a:cubicBezTo>
                <a:cubicBezTo>
                  <a:pt x="-23911" y="589376"/>
                  <a:pt x="-39382" y="195766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12665477" cy="6885274"/>
          </a:xfrm>
          <a:custGeom>
            <a:avLst/>
            <a:gdLst>
              <a:gd name="connsiteX0" fmla="*/ 0 w 12665477"/>
              <a:gd name="connsiteY0" fmla="*/ 0 h 6885274"/>
              <a:gd name="connsiteX1" fmla="*/ 793259 w 12665477"/>
              <a:gd name="connsiteY1" fmla="*/ 0 h 6885274"/>
              <a:gd name="connsiteX2" fmla="*/ 1459863 w 12665477"/>
              <a:gd name="connsiteY2" fmla="*/ 0 h 6885274"/>
              <a:gd name="connsiteX3" fmla="*/ 2379776 w 12665477"/>
              <a:gd name="connsiteY3" fmla="*/ 0 h 6885274"/>
              <a:gd name="connsiteX4" fmla="*/ 3173035 w 12665477"/>
              <a:gd name="connsiteY4" fmla="*/ 0 h 6885274"/>
              <a:gd name="connsiteX5" fmla="*/ 3459675 w 12665477"/>
              <a:gd name="connsiteY5" fmla="*/ 0 h 6885274"/>
              <a:gd name="connsiteX6" fmla="*/ 4252934 w 12665477"/>
              <a:gd name="connsiteY6" fmla="*/ 0 h 6885274"/>
              <a:gd name="connsiteX7" fmla="*/ 5046193 w 12665477"/>
              <a:gd name="connsiteY7" fmla="*/ 0 h 6885274"/>
              <a:gd name="connsiteX8" fmla="*/ 5586142 w 12665477"/>
              <a:gd name="connsiteY8" fmla="*/ 0 h 6885274"/>
              <a:gd name="connsiteX9" fmla="*/ 6506056 w 12665477"/>
              <a:gd name="connsiteY9" fmla="*/ 0 h 6885274"/>
              <a:gd name="connsiteX10" fmla="*/ 7299314 w 12665477"/>
              <a:gd name="connsiteY10" fmla="*/ 0 h 6885274"/>
              <a:gd name="connsiteX11" fmla="*/ 7712609 w 12665477"/>
              <a:gd name="connsiteY11" fmla="*/ 0 h 6885274"/>
              <a:gd name="connsiteX12" fmla="*/ 8632522 w 12665477"/>
              <a:gd name="connsiteY12" fmla="*/ 0 h 6885274"/>
              <a:gd name="connsiteX13" fmla="*/ 9299127 w 12665477"/>
              <a:gd name="connsiteY13" fmla="*/ 0 h 6885274"/>
              <a:gd name="connsiteX14" fmla="*/ 9839076 w 12665477"/>
              <a:gd name="connsiteY14" fmla="*/ 0 h 6885274"/>
              <a:gd name="connsiteX15" fmla="*/ 10125716 w 12665477"/>
              <a:gd name="connsiteY15" fmla="*/ 0 h 6885274"/>
              <a:gd name="connsiteX16" fmla="*/ 10665665 w 12665477"/>
              <a:gd name="connsiteY16" fmla="*/ 0 h 6885274"/>
              <a:gd name="connsiteX17" fmla="*/ 11332269 w 12665477"/>
              <a:gd name="connsiteY17" fmla="*/ 0 h 6885274"/>
              <a:gd name="connsiteX18" fmla="*/ 12665477 w 12665477"/>
              <a:gd name="connsiteY18" fmla="*/ 0 h 6885274"/>
              <a:gd name="connsiteX19" fmla="*/ 12665477 w 12665477"/>
              <a:gd name="connsiteY19" fmla="*/ 619675 h 6885274"/>
              <a:gd name="connsiteX20" fmla="*/ 12665477 w 12665477"/>
              <a:gd name="connsiteY20" fmla="*/ 1377055 h 6885274"/>
              <a:gd name="connsiteX21" fmla="*/ 12665477 w 12665477"/>
              <a:gd name="connsiteY21" fmla="*/ 1927877 h 6885274"/>
              <a:gd name="connsiteX22" fmla="*/ 12665477 w 12665477"/>
              <a:gd name="connsiteY22" fmla="*/ 2547551 h 6885274"/>
              <a:gd name="connsiteX23" fmla="*/ 12665477 w 12665477"/>
              <a:gd name="connsiteY23" fmla="*/ 3098373 h 6885274"/>
              <a:gd name="connsiteX24" fmla="*/ 12665477 w 12665477"/>
              <a:gd name="connsiteY24" fmla="*/ 3855753 h 6885274"/>
              <a:gd name="connsiteX25" fmla="*/ 12665477 w 12665477"/>
              <a:gd name="connsiteY25" fmla="*/ 4475428 h 6885274"/>
              <a:gd name="connsiteX26" fmla="*/ 12665477 w 12665477"/>
              <a:gd name="connsiteY26" fmla="*/ 4957397 h 6885274"/>
              <a:gd name="connsiteX27" fmla="*/ 12665477 w 12665477"/>
              <a:gd name="connsiteY27" fmla="*/ 5714777 h 6885274"/>
              <a:gd name="connsiteX28" fmla="*/ 12665477 w 12665477"/>
              <a:gd name="connsiteY28" fmla="*/ 6885274 h 6885274"/>
              <a:gd name="connsiteX29" fmla="*/ 12125528 w 12665477"/>
              <a:gd name="connsiteY29" fmla="*/ 6885274 h 6885274"/>
              <a:gd name="connsiteX30" fmla="*/ 11205614 w 12665477"/>
              <a:gd name="connsiteY30" fmla="*/ 6885274 h 6885274"/>
              <a:gd name="connsiteX31" fmla="*/ 10412355 w 12665477"/>
              <a:gd name="connsiteY31" fmla="*/ 6885274 h 6885274"/>
              <a:gd name="connsiteX32" fmla="*/ 9872406 w 12665477"/>
              <a:gd name="connsiteY32" fmla="*/ 6885274 h 6885274"/>
              <a:gd name="connsiteX33" fmla="*/ 9459112 w 12665477"/>
              <a:gd name="connsiteY33" fmla="*/ 6885274 h 6885274"/>
              <a:gd name="connsiteX34" fmla="*/ 9172472 w 12665477"/>
              <a:gd name="connsiteY34" fmla="*/ 6885274 h 6885274"/>
              <a:gd name="connsiteX35" fmla="*/ 8252558 w 12665477"/>
              <a:gd name="connsiteY35" fmla="*/ 6885274 h 6885274"/>
              <a:gd name="connsiteX36" fmla="*/ 7965918 w 12665477"/>
              <a:gd name="connsiteY36" fmla="*/ 6885274 h 6885274"/>
              <a:gd name="connsiteX37" fmla="*/ 7299314 w 12665477"/>
              <a:gd name="connsiteY37" fmla="*/ 6885274 h 6885274"/>
              <a:gd name="connsiteX38" fmla="*/ 7012675 w 12665477"/>
              <a:gd name="connsiteY38" fmla="*/ 6885274 h 6885274"/>
              <a:gd name="connsiteX39" fmla="*/ 6726035 w 12665477"/>
              <a:gd name="connsiteY39" fmla="*/ 6885274 h 6885274"/>
              <a:gd name="connsiteX40" fmla="*/ 6439395 w 12665477"/>
              <a:gd name="connsiteY40" fmla="*/ 6885274 h 6885274"/>
              <a:gd name="connsiteX41" fmla="*/ 5899446 w 12665477"/>
              <a:gd name="connsiteY41" fmla="*/ 6885274 h 6885274"/>
              <a:gd name="connsiteX42" fmla="*/ 5106187 w 12665477"/>
              <a:gd name="connsiteY42" fmla="*/ 6885274 h 6885274"/>
              <a:gd name="connsiteX43" fmla="*/ 4819547 w 12665477"/>
              <a:gd name="connsiteY43" fmla="*/ 6885274 h 6885274"/>
              <a:gd name="connsiteX44" fmla="*/ 4532908 w 12665477"/>
              <a:gd name="connsiteY44" fmla="*/ 6885274 h 6885274"/>
              <a:gd name="connsiteX45" fmla="*/ 3612994 w 12665477"/>
              <a:gd name="connsiteY45" fmla="*/ 6885274 h 6885274"/>
              <a:gd name="connsiteX46" fmla="*/ 3073045 w 12665477"/>
              <a:gd name="connsiteY46" fmla="*/ 6885274 h 6885274"/>
              <a:gd name="connsiteX47" fmla="*/ 2153131 w 12665477"/>
              <a:gd name="connsiteY47" fmla="*/ 6885274 h 6885274"/>
              <a:gd name="connsiteX48" fmla="*/ 1866491 w 12665477"/>
              <a:gd name="connsiteY48" fmla="*/ 6885274 h 6885274"/>
              <a:gd name="connsiteX49" fmla="*/ 1199887 w 12665477"/>
              <a:gd name="connsiteY49" fmla="*/ 6885274 h 6885274"/>
              <a:gd name="connsiteX50" fmla="*/ 786593 w 12665477"/>
              <a:gd name="connsiteY50" fmla="*/ 6885274 h 6885274"/>
              <a:gd name="connsiteX51" fmla="*/ 0 w 12665477"/>
              <a:gd name="connsiteY51" fmla="*/ 6885274 h 6885274"/>
              <a:gd name="connsiteX52" fmla="*/ 0 w 12665477"/>
              <a:gd name="connsiteY52" fmla="*/ 6334452 h 6885274"/>
              <a:gd name="connsiteX53" fmla="*/ 0 w 12665477"/>
              <a:gd name="connsiteY53" fmla="*/ 5852483 h 6885274"/>
              <a:gd name="connsiteX54" fmla="*/ 0 w 12665477"/>
              <a:gd name="connsiteY54" fmla="*/ 5095103 h 6885274"/>
              <a:gd name="connsiteX55" fmla="*/ 0 w 12665477"/>
              <a:gd name="connsiteY55" fmla="*/ 4475428 h 6885274"/>
              <a:gd name="connsiteX56" fmla="*/ 0 w 12665477"/>
              <a:gd name="connsiteY56" fmla="*/ 3855753 h 6885274"/>
              <a:gd name="connsiteX57" fmla="*/ 0 w 12665477"/>
              <a:gd name="connsiteY57" fmla="*/ 3304932 h 6885274"/>
              <a:gd name="connsiteX58" fmla="*/ 0 w 12665477"/>
              <a:gd name="connsiteY58" fmla="*/ 2822962 h 6885274"/>
              <a:gd name="connsiteX59" fmla="*/ 0 w 12665477"/>
              <a:gd name="connsiteY59" fmla="*/ 2203288 h 6885274"/>
              <a:gd name="connsiteX60" fmla="*/ 0 w 12665477"/>
              <a:gd name="connsiteY60" fmla="*/ 1377055 h 6885274"/>
              <a:gd name="connsiteX61" fmla="*/ 0 w 12665477"/>
              <a:gd name="connsiteY61" fmla="*/ 619675 h 6885274"/>
              <a:gd name="connsiteX62" fmla="*/ 0 w 12665477"/>
              <a:gd name="connsiteY62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665477" h="6885274" fill="none" extrusionOk="0">
                <a:moveTo>
                  <a:pt x="0" y="0"/>
                </a:moveTo>
                <a:cubicBezTo>
                  <a:pt x="182403" y="18924"/>
                  <a:pt x="500660" y="-22097"/>
                  <a:pt x="793259" y="0"/>
                </a:cubicBezTo>
                <a:cubicBezTo>
                  <a:pt x="1085858" y="22097"/>
                  <a:pt x="1200334" y="8725"/>
                  <a:pt x="1459863" y="0"/>
                </a:cubicBezTo>
                <a:cubicBezTo>
                  <a:pt x="1719392" y="-8725"/>
                  <a:pt x="1954241" y="36366"/>
                  <a:pt x="2379776" y="0"/>
                </a:cubicBezTo>
                <a:cubicBezTo>
                  <a:pt x="2805311" y="-36366"/>
                  <a:pt x="2799612" y="-34858"/>
                  <a:pt x="3173035" y="0"/>
                </a:cubicBezTo>
                <a:cubicBezTo>
                  <a:pt x="3546458" y="34858"/>
                  <a:pt x="3385665" y="10515"/>
                  <a:pt x="3459675" y="0"/>
                </a:cubicBezTo>
                <a:cubicBezTo>
                  <a:pt x="3533685" y="-10515"/>
                  <a:pt x="4067209" y="28263"/>
                  <a:pt x="4252934" y="0"/>
                </a:cubicBezTo>
                <a:cubicBezTo>
                  <a:pt x="4438659" y="-28263"/>
                  <a:pt x="4847861" y="-30730"/>
                  <a:pt x="5046193" y="0"/>
                </a:cubicBezTo>
                <a:cubicBezTo>
                  <a:pt x="5244525" y="30730"/>
                  <a:pt x="5474022" y="15676"/>
                  <a:pt x="5586142" y="0"/>
                </a:cubicBezTo>
                <a:cubicBezTo>
                  <a:pt x="5698262" y="-15676"/>
                  <a:pt x="6116421" y="1677"/>
                  <a:pt x="6506056" y="0"/>
                </a:cubicBezTo>
                <a:cubicBezTo>
                  <a:pt x="6895691" y="-1677"/>
                  <a:pt x="6984282" y="25091"/>
                  <a:pt x="7299314" y="0"/>
                </a:cubicBezTo>
                <a:cubicBezTo>
                  <a:pt x="7614346" y="-25091"/>
                  <a:pt x="7522079" y="18004"/>
                  <a:pt x="7712609" y="0"/>
                </a:cubicBezTo>
                <a:cubicBezTo>
                  <a:pt x="7903139" y="-18004"/>
                  <a:pt x="8297519" y="-19264"/>
                  <a:pt x="8632522" y="0"/>
                </a:cubicBezTo>
                <a:cubicBezTo>
                  <a:pt x="8967525" y="19264"/>
                  <a:pt x="8974731" y="-23889"/>
                  <a:pt x="9299127" y="0"/>
                </a:cubicBezTo>
                <a:cubicBezTo>
                  <a:pt x="9623523" y="23889"/>
                  <a:pt x="9573045" y="21760"/>
                  <a:pt x="9839076" y="0"/>
                </a:cubicBezTo>
                <a:cubicBezTo>
                  <a:pt x="10105107" y="-21760"/>
                  <a:pt x="10033481" y="-1041"/>
                  <a:pt x="10125716" y="0"/>
                </a:cubicBezTo>
                <a:cubicBezTo>
                  <a:pt x="10217951" y="1041"/>
                  <a:pt x="10473847" y="26856"/>
                  <a:pt x="10665665" y="0"/>
                </a:cubicBezTo>
                <a:cubicBezTo>
                  <a:pt x="10857483" y="-26856"/>
                  <a:pt x="11095052" y="-2586"/>
                  <a:pt x="11332269" y="0"/>
                </a:cubicBezTo>
                <a:cubicBezTo>
                  <a:pt x="11569486" y="2586"/>
                  <a:pt x="12159761" y="49175"/>
                  <a:pt x="12665477" y="0"/>
                </a:cubicBezTo>
                <a:cubicBezTo>
                  <a:pt x="12672549" y="227233"/>
                  <a:pt x="12655815" y="402654"/>
                  <a:pt x="12665477" y="619675"/>
                </a:cubicBezTo>
                <a:cubicBezTo>
                  <a:pt x="12675139" y="836696"/>
                  <a:pt x="12633408" y="1104333"/>
                  <a:pt x="12665477" y="1377055"/>
                </a:cubicBezTo>
                <a:cubicBezTo>
                  <a:pt x="12697546" y="1649777"/>
                  <a:pt x="12665978" y="1804101"/>
                  <a:pt x="12665477" y="1927877"/>
                </a:cubicBezTo>
                <a:cubicBezTo>
                  <a:pt x="12664976" y="2051653"/>
                  <a:pt x="12640282" y="2413473"/>
                  <a:pt x="12665477" y="2547551"/>
                </a:cubicBezTo>
                <a:cubicBezTo>
                  <a:pt x="12690672" y="2681629"/>
                  <a:pt x="12642646" y="2938754"/>
                  <a:pt x="12665477" y="3098373"/>
                </a:cubicBezTo>
                <a:cubicBezTo>
                  <a:pt x="12688308" y="3257992"/>
                  <a:pt x="12677470" y="3650513"/>
                  <a:pt x="12665477" y="3855753"/>
                </a:cubicBezTo>
                <a:cubicBezTo>
                  <a:pt x="12653484" y="4060993"/>
                  <a:pt x="12656198" y="4248188"/>
                  <a:pt x="12665477" y="4475428"/>
                </a:cubicBezTo>
                <a:cubicBezTo>
                  <a:pt x="12674756" y="4702668"/>
                  <a:pt x="12682434" y="4797103"/>
                  <a:pt x="12665477" y="4957397"/>
                </a:cubicBezTo>
                <a:cubicBezTo>
                  <a:pt x="12648520" y="5117691"/>
                  <a:pt x="12629731" y="5355050"/>
                  <a:pt x="12665477" y="5714777"/>
                </a:cubicBezTo>
                <a:cubicBezTo>
                  <a:pt x="12701223" y="6074504"/>
                  <a:pt x="12708005" y="6486002"/>
                  <a:pt x="12665477" y="6885274"/>
                </a:cubicBezTo>
                <a:cubicBezTo>
                  <a:pt x="12470074" y="6870302"/>
                  <a:pt x="12327249" y="6881449"/>
                  <a:pt x="12125528" y="6885274"/>
                </a:cubicBezTo>
                <a:cubicBezTo>
                  <a:pt x="11923807" y="6889099"/>
                  <a:pt x="11639291" y="6870993"/>
                  <a:pt x="11205614" y="6885274"/>
                </a:cubicBezTo>
                <a:cubicBezTo>
                  <a:pt x="10771937" y="6899555"/>
                  <a:pt x="10769197" y="6911373"/>
                  <a:pt x="10412355" y="6885274"/>
                </a:cubicBezTo>
                <a:cubicBezTo>
                  <a:pt x="10055513" y="6859175"/>
                  <a:pt x="10109277" y="6912201"/>
                  <a:pt x="9872406" y="6885274"/>
                </a:cubicBezTo>
                <a:cubicBezTo>
                  <a:pt x="9635535" y="6858347"/>
                  <a:pt x="9637591" y="6879863"/>
                  <a:pt x="9459112" y="6885274"/>
                </a:cubicBezTo>
                <a:cubicBezTo>
                  <a:pt x="9280633" y="6890685"/>
                  <a:pt x="9304827" y="6877292"/>
                  <a:pt x="9172472" y="6885274"/>
                </a:cubicBezTo>
                <a:cubicBezTo>
                  <a:pt x="9040117" y="6893256"/>
                  <a:pt x="8561066" y="6893268"/>
                  <a:pt x="8252558" y="6885274"/>
                </a:cubicBezTo>
                <a:cubicBezTo>
                  <a:pt x="7944050" y="6877280"/>
                  <a:pt x="8060252" y="6882613"/>
                  <a:pt x="7965918" y="6885274"/>
                </a:cubicBezTo>
                <a:cubicBezTo>
                  <a:pt x="7871584" y="6887935"/>
                  <a:pt x="7567197" y="6852807"/>
                  <a:pt x="7299314" y="6885274"/>
                </a:cubicBezTo>
                <a:cubicBezTo>
                  <a:pt x="7031431" y="6917741"/>
                  <a:pt x="7144020" y="6873288"/>
                  <a:pt x="7012675" y="6885274"/>
                </a:cubicBezTo>
                <a:cubicBezTo>
                  <a:pt x="6881330" y="6897260"/>
                  <a:pt x="6850024" y="6872905"/>
                  <a:pt x="6726035" y="6885274"/>
                </a:cubicBezTo>
                <a:cubicBezTo>
                  <a:pt x="6602046" y="6897643"/>
                  <a:pt x="6554474" y="6897257"/>
                  <a:pt x="6439395" y="6885274"/>
                </a:cubicBezTo>
                <a:cubicBezTo>
                  <a:pt x="6324316" y="6873291"/>
                  <a:pt x="6023201" y="6896315"/>
                  <a:pt x="5899446" y="6885274"/>
                </a:cubicBezTo>
                <a:cubicBezTo>
                  <a:pt x="5775691" y="6874233"/>
                  <a:pt x="5370654" y="6871728"/>
                  <a:pt x="5106187" y="6885274"/>
                </a:cubicBezTo>
                <a:cubicBezTo>
                  <a:pt x="4841720" y="6898820"/>
                  <a:pt x="4943296" y="6888464"/>
                  <a:pt x="4819547" y="6885274"/>
                </a:cubicBezTo>
                <a:cubicBezTo>
                  <a:pt x="4695798" y="6882084"/>
                  <a:pt x="4596739" y="6894204"/>
                  <a:pt x="4532908" y="6885274"/>
                </a:cubicBezTo>
                <a:cubicBezTo>
                  <a:pt x="4469077" y="6876344"/>
                  <a:pt x="3818001" y="6866688"/>
                  <a:pt x="3612994" y="6885274"/>
                </a:cubicBezTo>
                <a:cubicBezTo>
                  <a:pt x="3407987" y="6903860"/>
                  <a:pt x="3284357" y="6886351"/>
                  <a:pt x="3073045" y="6885274"/>
                </a:cubicBezTo>
                <a:cubicBezTo>
                  <a:pt x="2861733" y="6884197"/>
                  <a:pt x="2400399" y="6901150"/>
                  <a:pt x="2153131" y="6885274"/>
                </a:cubicBezTo>
                <a:cubicBezTo>
                  <a:pt x="1905863" y="6869398"/>
                  <a:pt x="1951105" y="6899133"/>
                  <a:pt x="1866491" y="6885274"/>
                </a:cubicBezTo>
                <a:cubicBezTo>
                  <a:pt x="1781877" y="6871415"/>
                  <a:pt x="1350289" y="6897238"/>
                  <a:pt x="1199887" y="6885274"/>
                </a:cubicBezTo>
                <a:cubicBezTo>
                  <a:pt x="1049485" y="6873310"/>
                  <a:pt x="944758" y="6894871"/>
                  <a:pt x="786593" y="6885274"/>
                </a:cubicBezTo>
                <a:cubicBezTo>
                  <a:pt x="628428" y="6875677"/>
                  <a:pt x="389644" y="6923414"/>
                  <a:pt x="0" y="6885274"/>
                </a:cubicBezTo>
                <a:cubicBezTo>
                  <a:pt x="11854" y="6620074"/>
                  <a:pt x="-14388" y="6568973"/>
                  <a:pt x="0" y="6334452"/>
                </a:cubicBezTo>
                <a:cubicBezTo>
                  <a:pt x="14388" y="6099931"/>
                  <a:pt x="6136" y="5966614"/>
                  <a:pt x="0" y="5852483"/>
                </a:cubicBezTo>
                <a:cubicBezTo>
                  <a:pt x="-6136" y="5738352"/>
                  <a:pt x="-24108" y="5447633"/>
                  <a:pt x="0" y="5095103"/>
                </a:cubicBezTo>
                <a:cubicBezTo>
                  <a:pt x="24108" y="4742573"/>
                  <a:pt x="-29160" y="4619765"/>
                  <a:pt x="0" y="4475428"/>
                </a:cubicBezTo>
                <a:cubicBezTo>
                  <a:pt x="29160" y="4331092"/>
                  <a:pt x="-17913" y="4008465"/>
                  <a:pt x="0" y="3855753"/>
                </a:cubicBezTo>
                <a:cubicBezTo>
                  <a:pt x="17913" y="3703041"/>
                  <a:pt x="4802" y="3572451"/>
                  <a:pt x="0" y="3304932"/>
                </a:cubicBezTo>
                <a:cubicBezTo>
                  <a:pt x="-4802" y="3037413"/>
                  <a:pt x="21046" y="3055600"/>
                  <a:pt x="0" y="2822962"/>
                </a:cubicBezTo>
                <a:cubicBezTo>
                  <a:pt x="-21046" y="2590324"/>
                  <a:pt x="-6057" y="2496530"/>
                  <a:pt x="0" y="2203288"/>
                </a:cubicBezTo>
                <a:cubicBezTo>
                  <a:pt x="6057" y="1910046"/>
                  <a:pt x="-22821" y="1655046"/>
                  <a:pt x="0" y="1377055"/>
                </a:cubicBezTo>
                <a:cubicBezTo>
                  <a:pt x="22821" y="1099064"/>
                  <a:pt x="-11155" y="922650"/>
                  <a:pt x="0" y="619675"/>
                </a:cubicBezTo>
                <a:cubicBezTo>
                  <a:pt x="11155" y="316700"/>
                  <a:pt x="2367" y="295414"/>
                  <a:pt x="0" y="0"/>
                </a:cubicBezTo>
                <a:close/>
              </a:path>
              <a:path w="12665477" h="6885274" stroke="0" extrusionOk="0">
                <a:moveTo>
                  <a:pt x="0" y="0"/>
                </a:moveTo>
                <a:cubicBezTo>
                  <a:pt x="126201" y="76"/>
                  <a:pt x="168606" y="13691"/>
                  <a:pt x="286640" y="0"/>
                </a:cubicBezTo>
                <a:cubicBezTo>
                  <a:pt x="404674" y="-13691"/>
                  <a:pt x="623345" y="-8924"/>
                  <a:pt x="826589" y="0"/>
                </a:cubicBezTo>
                <a:cubicBezTo>
                  <a:pt x="1029833" y="8924"/>
                  <a:pt x="1103181" y="9047"/>
                  <a:pt x="1239884" y="0"/>
                </a:cubicBezTo>
                <a:cubicBezTo>
                  <a:pt x="1376587" y="-9047"/>
                  <a:pt x="1389384" y="9859"/>
                  <a:pt x="1526523" y="0"/>
                </a:cubicBezTo>
                <a:cubicBezTo>
                  <a:pt x="1663662" y="-9859"/>
                  <a:pt x="2206670" y="-43539"/>
                  <a:pt x="2446437" y="0"/>
                </a:cubicBezTo>
                <a:cubicBezTo>
                  <a:pt x="2686204" y="43539"/>
                  <a:pt x="2616498" y="6586"/>
                  <a:pt x="2733077" y="0"/>
                </a:cubicBezTo>
                <a:cubicBezTo>
                  <a:pt x="2849656" y="-6586"/>
                  <a:pt x="3217187" y="33077"/>
                  <a:pt x="3399681" y="0"/>
                </a:cubicBezTo>
                <a:cubicBezTo>
                  <a:pt x="3582175" y="-33077"/>
                  <a:pt x="3701905" y="-16411"/>
                  <a:pt x="3939630" y="0"/>
                </a:cubicBezTo>
                <a:cubicBezTo>
                  <a:pt x="4177355" y="16411"/>
                  <a:pt x="4263622" y="24182"/>
                  <a:pt x="4479579" y="0"/>
                </a:cubicBezTo>
                <a:cubicBezTo>
                  <a:pt x="4695536" y="-24182"/>
                  <a:pt x="4751822" y="-24190"/>
                  <a:pt x="5019529" y="0"/>
                </a:cubicBezTo>
                <a:cubicBezTo>
                  <a:pt x="5287236" y="24190"/>
                  <a:pt x="5489792" y="30986"/>
                  <a:pt x="5812787" y="0"/>
                </a:cubicBezTo>
                <a:cubicBezTo>
                  <a:pt x="6135782" y="-30986"/>
                  <a:pt x="6199416" y="28457"/>
                  <a:pt x="6479391" y="0"/>
                </a:cubicBezTo>
                <a:cubicBezTo>
                  <a:pt x="6759366" y="-28457"/>
                  <a:pt x="7080377" y="4768"/>
                  <a:pt x="7399305" y="0"/>
                </a:cubicBezTo>
                <a:cubicBezTo>
                  <a:pt x="7718233" y="-4768"/>
                  <a:pt x="7755972" y="23963"/>
                  <a:pt x="7939254" y="0"/>
                </a:cubicBezTo>
                <a:cubicBezTo>
                  <a:pt x="8122536" y="-23963"/>
                  <a:pt x="8326342" y="8617"/>
                  <a:pt x="8605858" y="0"/>
                </a:cubicBezTo>
                <a:cubicBezTo>
                  <a:pt x="8885374" y="-8617"/>
                  <a:pt x="9019890" y="436"/>
                  <a:pt x="9145808" y="0"/>
                </a:cubicBezTo>
                <a:cubicBezTo>
                  <a:pt x="9271726" y="-436"/>
                  <a:pt x="9761138" y="-5523"/>
                  <a:pt x="10065721" y="0"/>
                </a:cubicBezTo>
                <a:cubicBezTo>
                  <a:pt x="10370304" y="5523"/>
                  <a:pt x="10454796" y="9257"/>
                  <a:pt x="10605670" y="0"/>
                </a:cubicBezTo>
                <a:cubicBezTo>
                  <a:pt x="10756544" y="-9257"/>
                  <a:pt x="10937543" y="17034"/>
                  <a:pt x="11145620" y="0"/>
                </a:cubicBezTo>
                <a:cubicBezTo>
                  <a:pt x="11353697" y="-17034"/>
                  <a:pt x="11570449" y="-8272"/>
                  <a:pt x="11812224" y="0"/>
                </a:cubicBezTo>
                <a:cubicBezTo>
                  <a:pt x="12053999" y="8272"/>
                  <a:pt x="12407892" y="11842"/>
                  <a:pt x="12665477" y="0"/>
                </a:cubicBezTo>
                <a:cubicBezTo>
                  <a:pt x="12655443" y="201372"/>
                  <a:pt x="12665972" y="420339"/>
                  <a:pt x="12665477" y="550822"/>
                </a:cubicBezTo>
                <a:cubicBezTo>
                  <a:pt x="12664982" y="681305"/>
                  <a:pt x="12677476" y="888649"/>
                  <a:pt x="12665477" y="1032791"/>
                </a:cubicBezTo>
                <a:cubicBezTo>
                  <a:pt x="12653478" y="1176933"/>
                  <a:pt x="12641490" y="1327772"/>
                  <a:pt x="12665477" y="1514760"/>
                </a:cubicBezTo>
                <a:cubicBezTo>
                  <a:pt x="12689464" y="1701748"/>
                  <a:pt x="12663054" y="1775197"/>
                  <a:pt x="12665477" y="1996729"/>
                </a:cubicBezTo>
                <a:cubicBezTo>
                  <a:pt x="12667900" y="2218261"/>
                  <a:pt x="12650285" y="2371791"/>
                  <a:pt x="12665477" y="2478699"/>
                </a:cubicBezTo>
                <a:cubicBezTo>
                  <a:pt x="12680670" y="2585607"/>
                  <a:pt x="12691203" y="2859496"/>
                  <a:pt x="12665477" y="3029521"/>
                </a:cubicBezTo>
                <a:cubicBezTo>
                  <a:pt x="12639751" y="3199546"/>
                  <a:pt x="12661172" y="3508833"/>
                  <a:pt x="12665477" y="3718048"/>
                </a:cubicBezTo>
                <a:cubicBezTo>
                  <a:pt x="12669782" y="3927263"/>
                  <a:pt x="12661536" y="4102852"/>
                  <a:pt x="12665477" y="4337723"/>
                </a:cubicBezTo>
                <a:cubicBezTo>
                  <a:pt x="12669418" y="4572594"/>
                  <a:pt x="12673728" y="4702627"/>
                  <a:pt x="12665477" y="4888545"/>
                </a:cubicBezTo>
                <a:cubicBezTo>
                  <a:pt x="12657226" y="5074463"/>
                  <a:pt x="12689259" y="5253835"/>
                  <a:pt x="12665477" y="5508219"/>
                </a:cubicBezTo>
                <a:cubicBezTo>
                  <a:pt x="12641695" y="5762603"/>
                  <a:pt x="12710471" y="6388297"/>
                  <a:pt x="12665477" y="6885274"/>
                </a:cubicBezTo>
                <a:cubicBezTo>
                  <a:pt x="12393432" y="6918300"/>
                  <a:pt x="12260546" y="6868370"/>
                  <a:pt x="11872218" y="6885274"/>
                </a:cubicBezTo>
                <a:cubicBezTo>
                  <a:pt x="11483890" y="6902178"/>
                  <a:pt x="11537510" y="6875159"/>
                  <a:pt x="11332269" y="6885274"/>
                </a:cubicBezTo>
                <a:cubicBezTo>
                  <a:pt x="11127028" y="6895389"/>
                  <a:pt x="10796660" y="6920566"/>
                  <a:pt x="10539010" y="6885274"/>
                </a:cubicBezTo>
                <a:cubicBezTo>
                  <a:pt x="10281360" y="6849982"/>
                  <a:pt x="10261599" y="6883729"/>
                  <a:pt x="10125716" y="6885274"/>
                </a:cubicBezTo>
                <a:cubicBezTo>
                  <a:pt x="9989833" y="6886819"/>
                  <a:pt x="9625406" y="6924583"/>
                  <a:pt x="9332457" y="6885274"/>
                </a:cubicBezTo>
                <a:cubicBezTo>
                  <a:pt x="9039508" y="6845965"/>
                  <a:pt x="9131695" y="6883249"/>
                  <a:pt x="9045817" y="6885274"/>
                </a:cubicBezTo>
                <a:cubicBezTo>
                  <a:pt x="8959939" y="6887299"/>
                  <a:pt x="8634590" y="6889628"/>
                  <a:pt x="8505868" y="6885274"/>
                </a:cubicBezTo>
                <a:cubicBezTo>
                  <a:pt x="8377146" y="6880920"/>
                  <a:pt x="8087696" y="6905036"/>
                  <a:pt x="7712609" y="6885274"/>
                </a:cubicBezTo>
                <a:cubicBezTo>
                  <a:pt x="7337522" y="6865512"/>
                  <a:pt x="7296643" y="6889826"/>
                  <a:pt x="6919350" y="6885274"/>
                </a:cubicBezTo>
                <a:cubicBezTo>
                  <a:pt x="6542057" y="6880722"/>
                  <a:pt x="6345035" y="6874831"/>
                  <a:pt x="6126091" y="6885274"/>
                </a:cubicBezTo>
                <a:cubicBezTo>
                  <a:pt x="5907147" y="6895717"/>
                  <a:pt x="5743615" y="6898897"/>
                  <a:pt x="5586142" y="6885274"/>
                </a:cubicBezTo>
                <a:cubicBezTo>
                  <a:pt x="5428669" y="6871651"/>
                  <a:pt x="5403179" y="6885991"/>
                  <a:pt x="5299502" y="6885274"/>
                </a:cubicBezTo>
                <a:cubicBezTo>
                  <a:pt x="5195825" y="6884557"/>
                  <a:pt x="5114217" y="6895611"/>
                  <a:pt x="5012862" y="6885274"/>
                </a:cubicBezTo>
                <a:cubicBezTo>
                  <a:pt x="4911507" y="6874937"/>
                  <a:pt x="4532636" y="6879715"/>
                  <a:pt x="4219604" y="6885274"/>
                </a:cubicBezTo>
                <a:cubicBezTo>
                  <a:pt x="3906572" y="6890833"/>
                  <a:pt x="3714038" y="6864177"/>
                  <a:pt x="3299690" y="6885274"/>
                </a:cubicBezTo>
                <a:cubicBezTo>
                  <a:pt x="2885342" y="6906371"/>
                  <a:pt x="2757418" y="6858699"/>
                  <a:pt x="2379776" y="6885274"/>
                </a:cubicBezTo>
                <a:cubicBezTo>
                  <a:pt x="2002134" y="6911849"/>
                  <a:pt x="2156152" y="6878845"/>
                  <a:pt x="2093137" y="6885274"/>
                </a:cubicBezTo>
                <a:cubicBezTo>
                  <a:pt x="2030122" y="6891703"/>
                  <a:pt x="1650373" y="6875661"/>
                  <a:pt x="1299878" y="6885274"/>
                </a:cubicBezTo>
                <a:cubicBezTo>
                  <a:pt x="949383" y="6894887"/>
                  <a:pt x="773386" y="6904805"/>
                  <a:pt x="633274" y="6885274"/>
                </a:cubicBezTo>
                <a:cubicBezTo>
                  <a:pt x="493162" y="6865743"/>
                  <a:pt x="209090" y="6889702"/>
                  <a:pt x="0" y="6885274"/>
                </a:cubicBezTo>
                <a:cubicBezTo>
                  <a:pt x="-10277" y="6750940"/>
                  <a:pt x="-25675" y="6543608"/>
                  <a:pt x="0" y="6334452"/>
                </a:cubicBezTo>
                <a:cubicBezTo>
                  <a:pt x="25675" y="6125296"/>
                  <a:pt x="1289" y="5753140"/>
                  <a:pt x="0" y="5508219"/>
                </a:cubicBezTo>
                <a:cubicBezTo>
                  <a:pt x="-1289" y="5263298"/>
                  <a:pt x="-27563" y="5130513"/>
                  <a:pt x="0" y="4819692"/>
                </a:cubicBezTo>
                <a:cubicBezTo>
                  <a:pt x="27563" y="4508871"/>
                  <a:pt x="26776" y="4269072"/>
                  <a:pt x="0" y="3993459"/>
                </a:cubicBezTo>
                <a:cubicBezTo>
                  <a:pt x="-26776" y="3717846"/>
                  <a:pt x="-26049" y="3554046"/>
                  <a:pt x="0" y="3236079"/>
                </a:cubicBezTo>
                <a:cubicBezTo>
                  <a:pt x="26049" y="2918112"/>
                  <a:pt x="-11271" y="2898837"/>
                  <a:pt x="0" y="2754110"/>
                </a:cubicBezTo>
                <a:cubicBezTo>
                  <a:pt x="11271" y="2609383"/>
                  <a:pt x="-11803" y="2420225"/>
                  <a:pt x="0" y="2134435"/>
                </a:cubicBezTo>
                <a:cubicBezTo>
                  <a:pt x="11803" y="1848645"/>
                  <a:pt x="-29043" y="1677815"/>
                  <a:pt x="0" y="1514760"/>
                </a:cubicBezTo>
                <a:cubicBezTo>
                  <a:pt x="29043" y="1351706"/>
                  <a:pt x="-11209" y="1081191"/>
                  <a:pt x="0" y="895086"/>
                </a:cubicBezTo>
                <a:cubicBezTo>
                  <a:pt x="11209" y="708981"/>
                  <a:pt x="-5594" y="277567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2907854" cy="6893639"/>
          </a:xfrm>
          <a:custGeom>
            <a:avLst/>
            <a:gdLst>
              <a:gd name="connsiteX0" fmla="*/ 0 w 12907854"/>
              <a:gd name="connsiteY0" fmla="*/ 0 h 6893639"/>
              <a:gd name="connsiteX1" fmla="*/ 292125 w 12907854"/>
              <a:gd name="connsiteY1" fmla="*/ 0 h 6893639"/>
              <a:gd name="connsiteX2" fmla="*/ 584250 w 12907854"/>
              <a:gd name="connsiteY2" fmla="*/ 0 h 6893639"/>
              <a:gd name="connsiteX3" fmla="*/ 1134532 w 12907854"/>
              <a:gd name="connsiteY3" fmla="*/ 0 h 6893639"/>
              <a:gd name="connsiteX4" fmla="*/ 2072050 w 12907854"/>
              <a:gd name="connsiteY4" fmla="*/ 0 h 6893639"/>
              <a:gd name="connsiteX5" fmla="*/ 2493254 w 12907854"/>
              <a:gd name="connsiteY5" fmla="*/ 0 h 6893639"/>
              <a:gd name="connsiteX6" fmla="*/ 2914458 w 12907854"/>
              <a:gd name="connsiteY6" fmla="*/ 0 h 6893639"/>
              <a:gd name="connsiteX7" fmla="*/ 3851975 w 12907854"/>
              <a:gd name="connsiteY7" fmla="*/ 0 h 6893639"/>
              <a:gd name="connsiteX8" fmla="*/ 4402258 w 12907854"/>
              <a:gd name="connsiteY8" fmla="*/ 0 h 6893639"/>
              <a:gd name="connsiteX9" fmla="*/ 5210697 w 12907854"/>
              <a:gd name="connsiteY9" fmla="*/ 0 h 6893639"/>
              <a:gd name="connsiteX10" fmla="*/ 6148215 w 12907854"/>
              <a:gd name="connsiteY10" fmla="*/ 0 h 6893639"/>
              <a:gd name="connsiteX11" fmla="*/ 6698497 w 12907854"/>
              <a:gd name="connsiteY11" fmla="*/ 0 h 6893639"/>
              <a:gd name="connsiteX12" fmla="*/ 6990622 w 12907854"/>
              <a:gd name="connsiteY12" fmla="*/ 0 h 6893639"/>
              <a:gd name="connsiteX13" fmla="*/ 7540904 w 12907854"/>
              <a:gd name="connsiteY13" fmla="*/ 0 h 6893639"/>
              <a:gd name="connsiteX14" fmla="*/ 8478422 w 12907854"/>
              <a:gd name="connsiteY14" fmla="*/ 0 h 6893639"/>
              <a:gd name="connsiteX15" fmla="*/ 8899626 w 12907854"/>
              <a:gd name="connsiteY15" fmla="*/ 0 h 6893639"/>
              <a:gd name="connsiteX16" fmla="*/ 9449908 w 12907854"/>
              <a:gd name="connsiteY16" fmla="*/ 0 h 6893639"/>
              <a:gd name="connsiteX17" fmla="*/ 9742033 w 12907854"/>
              <a:gd name="connsiteY17" fmla="*/ 0 h 6893639"/>
              <a:gd name="connsiteX18" fmla="*/ 10292315 w 12907854"/>
              <a:gd name="connsiteY18" fmla="*/ 0 h 6893639"/>
              <a:gd name="connsiteX19" fmla="*/ 11229833 w 12907854"/>
              <a:gd name="connsiteY19" fmla="*/ 0 h 6893639"/>
              <a:gd name="connsiteX20" fmla="*/ 12167351 w 12907854"/>
              <a:gd name="connsiteY20" fmla="*/ 0 h 6893639"/>
              <a:gd name="connsiteX21" fmla="*/ 12907854 w 12907854"/>
              <a:gd name="connsiteY21" fmla="*/ 0 h 6893639"/>
              <a:gd name="connsiteX22" fmla="*/ 12907854 w 12907854"/>
              <a:gd name="connsiteY22" fmla="*/ 827237 h 6893639"/>
              <a:gd name="connsiteX23" fmla="*/ 12907854 w 12907854"/>
              <a:gd name="connsiteY23" fmla="*/ 1378728 h 6893639"/>
              <a:gd name="connsiteX24" fmla="*/ 12907854 w 12907854"/>
              <a:gd name="connsiteY24" fmla="*/ 1930219 h 6893639"/>
              <a:gd name="connsiteX25" fmla="*/ 12907854 w 12907854"/>
              <a:gd name="connsiteY25" fmla="*/ 2550646 h 6893639"/>
              <a:gd name="connsiteX26" fmla="*/ 12907854 w 12907854"/>
              <a:gd name="connsiteY26" fmla="*/ 3102138 h 6893639"/>
              <a:gd name="connsiteX27" fmla="*/ 12907854 w 12907854"/>
              <a:gd name="connsiteY27" fmla="*/ 3722565 h 6893639"/>
              <a:gd name="connsiteX28" fmla="*/ 12907854 w 12907854"/>
              <a:gd name="connsiteY28" fmla="*/ 4205120 h 6893639"/>
              <a:gd name="connsiteX29" fmla="*/ 12907854 w 12907854"/>
              <a:gd name="connsiteY29" fmla="*/ 5032356 h 6893639"/>
              <a:gd name="connsiteX30" fmla="*/ 12907854 w 12907854"/>
              <a:gd name="connsiteY30" fmla="*/ 5721720 h 6893639"/>
              <a:gd name="connsiteX31" fmla="*/ 12907854 w 12907854"/>
              <a:gd name="connsiteY31" fmla="*/ 6204275 h 6893639"/>
              <a:gd name="connsiteX32" fmla="*/ 12907854 w 12907854"/>
              <a:gd name="connsiteY32" fmla="*/ 6893639 h 6893639"/>
              <a:gd name="connsiteX33" fmla="*/ 12357572 w 12907854"/>
              <a:gd name="connsiteY33" fmla="*/ 6893639 h 6893639"/>
              <a:gd name="connsiteX34" fmla="*/ 12065447 w 12907854"/>
              <a:gd name="connsiteY34" fmla="*/ 6893639 h 6893639"/>
              <a:gd name="connsiteX35" fmla="*/ 11515164 w 12907854"/>
              <a:gd name="connsiteY35" fmla="*/ 6893639 h 6893639"/>
              <a:gd name="connsiteX36" fmla="*/ 11223039 w 12907854"/>
              <a:gd name="connsiteY36" fmla="*/ 6893639 h 6893639"/>
              <a:gd name="connsiteX37" fmla="*/ 10543679 w 12907854"/>
              <a:gd name="connsiteY37" fmla="*/ 6893639 h 6893639"/>
              <a:gd name="connsiteX38" fmla="*/ 9993396 w 12907854"/>
              <a:gd name="connsiteY38" fmla="*/ 6893639 h 6893639"/>
              <a:gd name="connsiteX39" fmla="*/ 9184957 w 12907854"/>
              <a:gd name="connsiteY39" fmla="*/ 6893639 h 6893639"/>
              <a:gd name="connsiteX40" fmla="*/ 8247439 w 12907854"/>
              <a:gd name="connsiteY40" fmla="*/ 6893639 h 6893639"/>
              <a:gd name="connsiteX41" fmla="*/ 7697157 w 12907854"/>
              <a:gd name="connsiteY41" fmla="*/ 6893639 h 6893639"/>
              <a:gd name="connsiteX42" fmla="*/ 6759639 w 12907854"/>
              <a:gd name="connsiteY42" fmla="*/ 6893639 h 6893639"/>
              <a:gd name="connsiteX43" fmla="*/ 5822122 w 12907854"/>
              <a:gd name="connsiteY43" fmla="*/ 6893639 h 6893639"/>
              <a:gd name="connsiteX44" fmla="*/ 4884604 w 12907854"/>
              <a:gd name="connsiteY44" fmla="*/ 6893639 h 6893639"/>
              <a:gd name="connsiteX45" fmla="*/ 4076164 w 12907854"/>
              <a:gd name="connsiteY45" fmla="*/ 6893639 h 6893639"/>
              <a:gd name="connsiteX46" fmla="*/ 3784039 w 12907854"/>
              <a:gd name="connsiteY46" fmla="*/ 6893639 h 6893639"/>
              <a:gd name="connsiteX47" fmla="*/ 3491914 w 12907854"/>
              <a:gd name="connsiteY47" fmla="*/ 6893639 h 6893639"/>
              <a:gd name="connsiteX48" fmla="*/ 3070711 w 12907854"/>
              <a:gd name="connsiteY48" fmla="*/ 6893639 h 6893639"/>
              <a:gd name="connsiteX49" fmla="*/ 2391350 w 12907854"/>
              <a:gd name="connsiteY49" fmla="*/ 6893639 h 6893639"/>
              <a:gd name="connsiteX50" fmla="*/ 1970146 w 12907854"/>
              <a:gd name="connsiteY50" fmla="*/ 6893639 h 6893639"/>
              <a:gd name="connsiteX51" fmla="*/ 1548942 w 12907854"/>
              <a:gd name="connsiteY51" fmla="*/ 6893639 h 6893639"/>
              <a:gd name="connsiteX52" fmla="*/ 611425 w 12907854"/>
              <a:gd name="connsiteY52" fmla="*/ 6893639 h 6893639"/>
              <a:gd name="connsiteX53" fmla="*/ 0 w 12907854"/>
              <a:gd name="connsiteY53" fmla="*/ 6893639 h 6893639"/>
              <a:gd name="connsiteX54" fmla="*/ 0 w 12907854"/>
              <a:gd name="connsiteY54" fmla="*/ 6135339 h 6893639"/>
              <a:gd name="connsiteX55" fmla="*/ 0 w 12907854"/>
              <a:gd name="connsiteY55" fmla="*/ 5308102 h 6893639"/>
              <a:gd name="connsiteX56" fmla="*/ 0 w 12907854"/>
              <a:gd name="connsiteY56" fmla="*/ 4618738 h 6893639"/>
              <a:gd name="connsiteX57" fmla="*/ 0 w 12907854"/>
              <a:gd name="connsiteY57" fmla="*/ 3998311 h 6893639"/>
              <a:gd name="connsiteX58" fmla="*/ 0 w 12907854"/>
              <a:gd name="connsiteY58" fmla="*/ 3240010 h 6893639"/>
              <a:gd name="connsiteX59" fmla="*/ 0 w 12907854"/>
              <a:gd name="connsiteY59" fmla="*/ 2619583 h 6893639"/>
              <a:gd name="connsiteX60" fmla="*/ 0 w 12907854"/>
              <a:gd name="connsiteY60" fmla="*/ 1930219 h 6893639"/>
              <a:gd name="connsiteX61" fmla="*/ 0 w 12907854"/>
              <a:gd name="connsiteY61" fmla="*/ 1309791 h 6893639"/>
              <a:gd name="connsiteX62" fmla="*/ 0 w 12907854"/>
              <a:gd name="connsiteY62" fmla="*/ 827237 h 6893639"/>
              <a:gd name="connsiteX63" fmla="*/ 0 w 12907854"/>
              <a:gd name="connsiteY63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2907854" h="6893639" fill="none" extrusionOk="0">
                <a:moveTo>
                  <a:pt x="0" y="0"/>
                </a:moveTo>
                <a:cubicBezTo>
                  <a:pt x="71846" y="-12781"/>
                  <a:pt x="148720" y="6331"/>
                  <a:pt x="292125" y="0"/>
                </a:cubicBezTo>
                <a:cubicBezTo>
                  <a:pt x="435531" y="-6331"/>
                  <a:pt x="510217" y="-5430"/>
                  <a:pt x="584250" y="0"/>
                </a:cubicBezTo>
                <a:cubicBezTo>
                  <a:pt x="658284" y="5430"/>
                  <a:pt x="937864" y="-494"/>
                  <a:pt x="1134532" y="0"/>
                </a:cubicBezTo>
                <a:cubicBezTo>
                  <a:pt x="1331200" y="494"/>
                  <a:pt x="1717066" y="25435"/>
                  <a:pt x="2072050" y="0"/>
                </a:cubicBezTo>
                <a:cubicBezTo>
                  <a:pt x="2427034" y="-25435"/>
                  <a:pt x="2303770" y="-1571"/>
                  <a:pt x="2493254" y="0"/>
                </a:cubicBezTo>
                <a:cubicBezTo>
                  <a:pt x="2682738" y="1571"/>
                  <a:pt x="2713929" y="-9092"/>
                  <a:pt x="2914458" y="0"/>
                </a:cubicBezTo>
                <a:cubicBezTo>
                  <a:pt x="3114987" y="9092"/>
                  <a:pt x="3533353" y="-35002"/>
                  <a:pt x="3851975" y="0"/>
                </a:cubicBezTo>
                <a:cubicBezTo>
                  <a:pt x="4170597" y="35002"/>
                  <a:pt x="4282219" y="-3436"/>
                  <a:pt x="4402258" y="0"/>
                </a:cubicBezTo>
                <a:cubicBezTo>
                  <a:pt x="4522297" y="3436"/>
                  <a:pt x="4809224" y="-3710"/>
                  <a:pt x="5210697" y="0"/>
                </a:cubicBezTo>
                <a:cubicBezTo>
                  <a:pt x="5612170" y="3710"/>
                  <a:pt x="5726817" y="2120"/>
                  <a:pt x="6148215" y="0"/>
                </a:cubicBezTo>
                <a:cubicBezTo>
                  <a:pt x="6569613" y="-2120"/>
                  <a:pt x="6477301" y="-20333"/>
                  <a:pt x="6698497" y="0"/>
                </a:cubicBezTo>
                <a:cubicBezTo>
                  <a:pt x="6919693" y="20333"/>
                  <a:pt x="6863418" y="-6816"/>
                  <a:pt x="6990622" y="0"/>
                </a:cubicBezTo>
                <a:cubicBezTo>
                  <a:pt x="7117827" y="6816"/>
                  <a:pt x="7358023" y="-17517"/>
                  <a:pt x="7540904" y="0"/>
                </a:cubicBezTo>
                <a:cubicBezTo>
                  <a:pt x="7723785" y="17517"/>
                  <a:pt x="8210209" y="-16022"/>
                  <a:pt x="8478422" y="0"/>
                </a:cubicBezTo>
                <a:cubicBezTo>
                  <a:pt x="8746635" y="16022"/>
                  <a:pt x="8784714" y="-13669"/>
                  <a:pt x="8899626" y="0"/>
                </a:cubicBezTo>
                <a:cubicBezTo>
                  <a:pt x="9014538" y="13669"/>
                  <a:pt x="9286852" y="9685"/>
                  <a:pt x="9449908" y="0"/>
                </a:cubicBezTo>
                <a:cubicBezTo>
                  <a:pt x="9612964" y="-9685"/>
                  <a:pt x="9677750" y="899"/>
                  <a:pt x="9742033" y="0"/>
                </a:cubicBezTo>
                <a:cubicBezTo>
                  <a:pt x="9806317" y="-899"/>
                  <a:pt x="10038175" y="16585"/>
                  <a:pt x="10292315" y="0"/>
                </a:cubicBezTo>
                <a:cubicBezTo>
                  <a:pt x="10546455" y="-16585"/>
                  <a:pt x="10832501" y="-44663"/>
                  <a:pt x="11229833" y="0"/>
                </a:cubicBezTo>
                <a:cubicBezTo>
                  <a:pt x="11627165" y="44663"/>
                  <a:pt x="11717285" y="42329"/>
                  <a:pt x="12167351" y="0"/>
                </a:cubicBezTo>
                <a:cubicBezTo>
                  <a:pt x="12617417" y="-42329"/>
                  <a:pt x="12556819" y="5996"/>
                  <a:pt x="12907854" y="0"/>
                </a:cubicBezTo>
                <a:cubicBezTo>
                  <a:pt x="12945538" y="260027"/>
                  <a:pt x="12904244" y="495159"/>
                  <a:pt x="12907854" y="827237"/>
                </a:cubicBezTo>
                <a:cubicBezTo>
                  <a:pt x="12911464" y="1159315"/>
                  <a:pt x="12918415" y="1214037"/>
                  <a:pt x="12907854" y="1378728"/>
                </a:cubicBezTo>
                <a:cubicBezTo>
                  <a:pt x="12897293" y="1543419"/>
                  <a:pt x="12911334" y="1745795"/>
                  <a:pt x="12907854" y="1930219"/>
                </a:cubicBezTo>
                <a:cubicBezTo>
                  <a:pt x="12904374" y="2114643"/>
                  <a:pt x="12902995" y="2405025"/>
                  <a:pt x="12907854" y="2550646"/>
                </a:cubicBezTo>
                <a:cubicBezTo>
                  <a:pt x="12912713" y="2696267"/>
                  <a:pt x="12895347" y="2965310"/>
                  <a:pt x="12907854" y="3102138"/>
                </a:cubicBezTo>
                <a:cubicBezTo>
                  <a:pt x="12920361" y="3238966"/>
                  <a:pt x="12889422" y="3444019"/>
                  <a:pt x="12907854" y="3722565"/>
                </a:cubicBezTo>
                <a:cubicBezTo>
                  <a:pt x="12926286" y="4001111"/>
                  <a:pt x="12895140" y="3998524"/>
                  <a:pt x="12907854" y="4205120"/>
                </a:cubicBezTo>
                <a:cubicBezTo>
                  <a:pt x="12920568" y="4411716"/>
                  <a:pt x="12884069" y="4739464"/>
                  <a:pt x="12907854" y="5032356"/>
                </a:cubicBezTo>
                <a:cubicBezTo>
                  <a:pt x="12931639" y="5325248"/>
                  <a:pt x="12892753" y="5508927"/>
                  <a:pt x="12907854" y="5721720"/>
                </a:cubicBezTo>
                <a:cubicBezTo>
                  <a:pt x="12922955" y="5934513"/>
                  <a:pt x="12899737" y="6054162"/>
                  <a:pt x="12907854" y="6204275"/>
                </a:cubicBezTo>
                <a:cubicBezTo>
                  <a:pt x="12915971" y="6354388"/>
                  <a:pt x="12877609" y="6662882"/>
                  <a:pt x="12907854" y="6893639"/>
                </a:cubicBezTo>
                <a:cubicBezTo>
                  <a:pt x="12771061" y="6894247"/>
                  <a:pt x="12623137" y="6896505"/>
                  <a:pt x="12357572" y="6893639"/>
                </a:cubicBezTo>
                <a:cubicBezTo>
                  <a:pt x="12092007" y="6890773"/>
                  <a:pt x="12177017" y="6902148"/>
                  <a:pt x="12065447" y="6893639"/>
                </a:cubicBezTo>
                <a:cubicBezTo>
                  <a:pt x="11953877" y="6885130"/>
                  <a:pt x="11666191" y="6903549"/>
                  <a:pt x="11515164" y="6893639"/>
                </a:cubicBezTo>
                <a:cubicBezTo>
                  <a:pt x="11364137" y="6883729"/>
                  <a:pt x="11332930" y="6888420"/>
                  <a:pt x="11223039" y="6893639"/>
                </a:cubicBezTo>
                <a:cubicBezTo>
                  <a:pt x="11113148" y="6898858"/>
                  <a:pt x="10707231" y="6927024"/>
                  <a:pt x="10543679" y="6893639"/>
                </a:cubicBezTo>
                <a:cubicBezTo>
                  <a:pt x="10380127" y="6860254"/>
                  <a:pt x="10257384" y="6873527"/>
                  <a:pt x="9993396" y="6893639"/>
                </a:cubicBezTo>
                <a:cubicBezTo>
                  <a:pt x="9729408" y="6913751"/>
                  <a:pt x="9396105" y="6895503"/>
                  <a:pt x="9184957" y="6893639"/>
                </a:cubicBezTo>
                <a:cubicBezTo>
                  <a:pt x="8973809" y="6891775"/>
                  <a:pt x="8549937" y="6878214"/>
                  <a:pt x="8247439" y="6893639"/>
                </a:cubicBezTo>
                <a:cubicBezTo>
                  <a:pt x="7944941" y="6909064"/>
                  <a:pt x="7846103" y="6907211"/>
                  <a:pt x="7697157" y="6893639"/>
                </a:cubicBezTo>
                <a:cubicBezTo>
                  <a:pt x="7548211" y="6880067"/>
                  <a:pt x="6972974" y="6893185"/>
                  <a:pt x="6759639" y="6893639"/>
                </a:cubicBezTo>
                <a:cubicBezTo>
                  <a:pt x="6546304" y="6894093"/>
                  <a:pt x="6225775" y="6860762"/>
                  <a:pt x="5822122" y="6893639"/>
                </a:cubicBezTo>
                <a:cubicBezTo>
                  <a:pt x="5418469" y="6926516"/>
                  <a:pt x="5327721" y="6892427"/>
                  <a:pt x="4884604" y="6893639"/>
                </a:cubicBezTo>
                <a:cubicBezTo>
                  <a:pt x="4441487" y="6894851"/>
                  <a:pt x="4291010" y="6911136"/>
                  <a:pt x="4076164" y="6893639"/>
                </a:cubicBezTo>
                <a:cubicBezTo>
                  <a:pt x="3861318" y="6876142"/>
                  <a:pt x="3888733" y="6907996"/>
                  <a:pt x="3784039" y="6893639"/>
                </a:cubicBezTo>
                <a:cubicBezTo>
                  <a:pt x="3679346" y="6879282"/>
                  <a:pt x="3619935" y="6887055"/>
                  <a:pt x="3491914" y="6893639"/>
                </a:cubicBezTo>
                <a:cubicBezTo>
                  <a:pt x="3363893" y="6900223"/>
                  <a:pt x="3249657" y="6876445"/>
                  <a:pt x="3070711" y="6893639"/>
                </a:cubicBezTo>
                <a:cubicBezTo>
                  <a:pt x="2891765" y="6910833"/>
                  <a:pt x="2677890" y="6911125"/>
                  <a:pt x="2391350" y="6893639"/>
                </a:cubicBezTo>
                <a:cubicBezTo>
                  <a:pt x="2104810" y="6876153"/>
                  <a:pt x="2107438" y="6873267"/>
                  <a:pt x="1970146" y="6893639"/>
                </a:cubicBezTo>
                <a:cubicBezTo>
                  <a:pt x="1832854" y="6914011"/>
                  <a:pt x="1750923" y="6890881"/>
                  <a:pt x="1548942" y="6893639"/>
                </a:cubicBezTo>
                <a:cubicBezTo>
                  <a:pt x="1346961" y="6896397"/>
                  <a:pt x="880871" y="6900492"/>
                  <a:pt x="611425" y="6893639"/>
                </a:cubicBezTo>
                <a:cubicBezTo>
                  <a:pt x="341979" y="6886786"/>
                  <a:pt x="138701" y="6918394"/>
                  <a:pt x="0" y="6893639"/>
                </a:cubicBezTo>
                <a:cubicBezTo>
                  <a:pt x="30068" y="6519320"/>
                  <a:pt x="14336" y="6297341"/>
                  <a:pt x="0" y="6135339"/>
                </a:cubicBezTo>
                <a:cubicBezTo>
                  <a:pt x="-14336" y="5973337"/>
                  <a:pt x="-17767" y="5615818"/>
                  <a:pt x="0" y="5308102"/>
                </a:cubicBezTo>
                <a:cubicBezTo>
                  <a:pt x="17767" y="5000386"/>
                  <a:pt x="15538" y="4950961"/>
                  <a:pt x="0" y="4618738"/>
                </a:cubicBezTo>
                <a:cubicBezTo>
                  <a:pt x="-15538" y="4286515"/>
                  <a:pt x="-21082" y="4166362"/>
                  <a:pt x="0" y="3998311"/>
                </a:cubicBezTo>
                <a:cubicBezTo>
                  <a:pt x="21082" y="3830260"/>
                  <a:pt x="26728" y="3414315"/>
                  <a:pt x="0" y="3240010"/>
                </a:cubicBezTo>
                <a:cubicBezTo>
                  <a:pt x="-26728" y="3065705"/>
                  <a:pt x="-16686" y="2895517"/>
                  <a:pt x="0" y="2619583"/>
                </a:cubicBezTo>
                <a:cubicBezTo>
                  <a:pt x="16686" y="2343649"/>
                  <a:pt x="-33168" y="2273215"/>
                  <a:pt x="0" y="1930219"/>
                </a:cubicBezTo>
                <a:cubicBezTo>
                  <a:pt x="33168" y="1587223"/>
                  <a:pt x="17836" y="1486638"/>
                  <a:pt x="0" y="1309791"/>
                </a:cubicBezTo>
                <a:cubicBezTo>
                  <a:pt x="-17836" y="1132944"/>
                  <a:pt x="4861" y="927813"/>
                  <a:pt x="0" y="827237"/>
                </a:cubicBezTo>
                <a:cubicBezTo>
                  <a:pt x="-4861" y="726661"/>
                  <a:pt x="25520" y="166150"/>
                  <a:pt x="0" y="0"/>
                </a:cubicBezTo>
                <a:close/>
              </a:path>
              <a:path w="12907854" h="6893639" stroke="0" extrusionOk="0">
                <a:moveTo>
                  <a:pt x="0" y="0"/>
                </a:moveTo>
                <a:cubicBezTo>
                  <a:pt x="204022" y="-19128"/>
                  <a:pt x="269658" y="8"/>
                  <a:pt x="421204" y="0"/>
                </a:cubicBezTo>
                <a:cubicBezTo>
                  <a:pt x="572750" y="-8"/>
                  <a:pt x="789857" y="-22688"/>
                  <a:pt x="1100564" y="0"/>
                </a:cubicBezTo>
                <a:cubicBezTo>
                  <a:pt x="1411271" y="22688"/>
                  <a:pt x="1548765" y="33035"/>
                  <a:pt x="1779925" y="0"/>
                </a:cubicBezTo>
                <a:cubicBezTo>
                  <a:pt x="2011085" y="-33035"/>
                  <a:pt x="2509274" y="-1732"/>
                  <a:pt x="2717443" y="0"/>
                </a:cubicBezTo>
                <a:cubicBezTo>
                  <a:pt x="2925612" y="1732"/>
                  <a:pt x="3033969" y="15901"/>
                  <a:pt x="3138647" y="0"/>
                </a:cubicBezTo>
                <a:cubicBezTo>
                  <a:pt x="3243325" y="-15901"/>
                  <a:pt x="3319272" y="-13174"/>
                  <a:pt x="3430772" y="0"/>
                </a:cubicBezTo>
                <a:cubicBezTo>
                  <a:pt x="3542273" y="13174"/>
                  <a:pt x="3725134" y="6753"/>
                  <a:pt x="3981054" y="0"/>
                </a:cubicBezTo>
                <a:cubicBezTo>
                  <a:pt x="4236974" y="-6753"/>
                  <a:pt x="4512999" y="-24844"/>
                  <a:pt x="4789493" y="0"/>
                </a:cubicBezTo>
                <a:cubicBezTo>
                  <a:pt x="5065987" y="24844"/>
                  <a:pt x="5274581" y="3406"/>
                  <a:pt x="5727011" y="0"/>
                </a:cubicBezTo>
                <a:cubicBezTo>
                  <a:pt x="6179441" y="-3406"/>
                  <a:pt x="5956434" y="-5484"/>
                  <a:pt x="6019136" y="0"/>
                </a:cubicBezTo>
                <a:cubicBezTo>
                  <a:pt x="6081838" y="5484"/>
                  <a:pt x="6477989" y="19284"/>
                  <a:pt x="6827575" y="0"/>
                </a:cubicBezTo>
                <a:cubicBezTo>
                  <a:pt x="7177161" y="-19284"/>
                  <a:pt x="7215279" y="-12847"/>
                  <a:pt x="7377858" y="0"/>
                </a:cubicBezTo>
                <a:cubicBezTo>
                  <a:pt x="7540437" y="12847"/>
                  <a:pt x="7816256" y="-26646"/>
                  <a:pt x="8186297" y="0"/>
                </a:cubicBezTo>
                <a:cubicBezTo>
                  <a:pt x="8556338" y="26646"/>
                  <a:pt x="8380556" y="-13381"/>
                  <a:pt x="8478422" y="0"/>
                </a:cubicBezTo>
                <a:cubicBezTo>
                  <a:pt x="8576288" y="13381"/>
                  <a:pt x="8953583" y="-22305"/>
                  <a:pt x="9157783" y="0"/>
                </a:cubicBezTo>
                <a:cubicBezTo>
                  <a:pt x="9361983" y="22305"/>
                  <a:pt x="9548186" y="25574"/>
                  <a:pt x="9708065" y="0"/>
                </a:cubicBezTo>
                <a:cubicBezTo>
                  <a:pt x="9867944" y="-25574"/>
                  <a:pt x="9992958" y="-14099"/>
                  <a:pt x="10129269" y="0"/>
                </a:cubicBezTo>
                <a:cubicBezTo>
                  <a:pt x="10265580" y="14099"/>
                  <a:pt x="10434902" y="16936"/>
                  <a:pt x="10679551" y="0"/>
                </a:cubicBezTo>
                <a:cubicBezTo>
                  <a:pt x="10924200" y="-16936"/>
                  <a:pt x="11169329" y="-31797"/>
                  <a:pt x="11358912" y="0"/>
                </a:cubicBezTo>
                <a:cubicBezTo>
                  <a:pt x="11548495" y="31797"/>
                  <a:pt x="11567949" y="709"/>
                  <a:pt x="11651037" y="0"/>
                </a:cubicBezTo>
                <a:cubicBezTo>
                  <a:pt x="11734125" y="-709"/>
                  <a:pt x="12636115" y="-7306"/>
                  <a:pt x="12907854" y="0"/>
                </a:cubicBezTo>
                <a:cubicBezTo>
                  <a:pt x="12912835" y="298912"/>
                  <a:pt x="12936263" y="423798"/>
                  <a:pt x="12907854" y="620428"/>
                </a:cubicBezTo>
                <a:cubicBezTo>
                  <a:pt x="12879445" y="817058"/>
                  <a:pt x="12900302" y="957481"/>
                  <a:pt x="12907854" y="1171919"/>
                </a:cubicBezTo>
                <a:cubicBezTo>
                  <a:pt x="12915406" y="1386357"/>
                  <a:pt x="12916367" y="1590296"/>
                  <a:pt x="12907854" y="1723410"/>
                </a:cubicBezTo>
                <a:cubicBezTo>
                  <a:pt x="12899341" y="1856524"/>
                  <a:pt x="12880287" y="2185047"/>
                  <a:pt x="12907854" y="2412774"/>
                </a:cubicBezTo>
                <a:cubicBezTo>
                  <a:pt x="12935421" y="2640501"/>
                  <a:pt x="12931962" y="2899900"/>
                  <a:pt x="12907854" y="3033201"/>
                </a:cubicBezTo>
                <a:cubicBezTo>
                  <a:pt x="12883746" y="3166502"/>
                  <a:pt x="12921384" y="3510563"/>
                  <a:pt x="12907854" y="3653629"/>
                </a:cubicBezTo>
                <a:cubicBezTo>
                  <a:pt x="12894324" y="3796695"/>
                  <a:pt x="12887244" y="4136976"/>
                  <a:pt x="12907854" y="4411929"/>
                </a:cubicBezTo>
                <a:cubicBezTo>
                  <a:pt x="12928464" y="4686882"/>
                  <a:pt x="12936041" y="4913903"/>
                  <a:pt x="12907854" y="5101293"/>
                </a:cubicBezTo>
                <a:cubicBezTo>
                  <a:pt x="12879667" y="5288683"/>
                  <a:pt x="12934096" y="5667440"/>
                  <a:pt x="12907854" y="5859593"/>
                </a:cubicBezTo>
                <a:cubicBezTo>
                  <a:pt x="12881612" y="6051746"/>
                  <a:pt x="12878295" y="6676525"/>
                  <a:pt x="12907854" y="6893639"/>
                </a:cubicBezTo>
                <a:cubicBezTo>
                  <a:pt x="12641384" y="6911874"/>
                  <a:pt x="12264629" y="6893271"/>
                  <a:pt x="12099415" y="6893639"/>
                </a:cubicBezTo>
                <a:cubicBezTo>
                  <a:pt x="11934201" y="6894007"/>
                  <a:pt x="11952605" y="6906093"/>
                  <a:pt x="11807290" y="6893639"/>
                </a:cubicBezTo>
                <a:cubicBezTo>
                  <a:pt x="11661975" y="6881185"/>
                  <a:pt x="11405487" y="6909780"/>
                  <a:pt x="11127929" y="6893639"/>
                </a:cubicBezTo>
                <a:cubicBezTo>
                  <a:pt x="10850371" y="6877498"/>
                  <a:pt x="10693059" y="6891350"/>
                  <a:pt x="10448568" y="6893639"/>
                </a:cubicBezTo>
                <a:cubicBezTo>
                  <a:pt x="10204077" y="6895928"/>
                  <a:pt x="10233496" y="6881477"/>
                  <a:pt x="10156443" y="6893639"/>
                </a:cubicBezTo>
                <a:cubicBezTo>
                  <a:pt x="10079391" y="6905801"/>
                  <a:pt x="9534820" y="6917822"/>
                  <a:pt x="9348004" y="6893639"/>
                </a:cubicBezTo>
                <a:cubicBezTo>
                  <a:pt x="9161188" y="6869456"/>
                  <a:pt x="8968886" y="6906601"/>
                  <a:pt x="8668643" y="6893639"/>
                </a:cubicBezTo>
                <a:cubicBezTo>
                  <a:pt x="8368400" y="6880677"/>
                  <a:pt x="8153370" y="6873220"/>
                  <a:pt x="7860204" y="6893639"/>
                </a:cubicBezTo>
                <a:cubicBezTo>
                  <a:pt x="7567038" y="6914058"/>
                  <a:pt x="7166896" y="6898728"/>
                  <a:pt x="6922686" y="6893639"/>
                </a:cubicBezTo>
                <a:cubicBezTo>
                  <a:pt x="6678476" y="6888550"/>
                  <a:pt x="6480311" y="6869546"/>
                  <a:pt x="6243325" y="6893639"/>
                </a:cubicBezTo>
                <a:cubicBezTo>
                  <a:pt x="6006339" y="6917732"/>
                  <a:pt x="5679652" y="6895595"/>
                  <a:pt x="5305807" y="6893639"/>
                </a:cubicBezTo>
                <a:cubicBezTo>
                  <a:pt x="4931962" y="6891683"/>
                  <a:pt x="4682531" y="6899171"/>
                  <a:pt x="4497368" y="6893639"/>
                </a:cubicBezTo>
                <a:cubicBezTo>
                  <a:pt x="4312205" y="6888107"/>
                  <a:pt x="4208328" y="6889307"/>
                  <a:pt x="4076164" y="6893639"/>
                </a:cubicBezTo>
                <a:cubicBezTo>
                  <a:pt x="3944000" y="6897971"/>
                  <a:pt x="3607238" y="6870776"/>
                  <a:pt x="3267725" y="6893639"/>
                </a:cubicBezTo>
                <a:cubicBezTo>
                  <a:pt x="2928212" y="6916502"/>
                  <a:pt x="2796963" y="6934625"/>
                  <a:pt x="2330207" y="6893639"/>
                </a:cubicBezTo>
                <a:cubicBezTo>
                  <a:pt x="1863451" y="6852653"/>
                  <a:pt x="1688663" y="6859354"/>
                  <a:pt x="1392690" y="6893639"/>
                </a:cubicBezTo>
                <a:cubicBezTo>
                  <a:pt x="1096717" y="6927924"/>
                  <a:pt x="1164815" y="6880325"/>
                  <a:pt x="1100564" y="6893639"/>
                </a:cubicBezTo>
                <a:cubicBezTo>
                  <a:pt x="1036313" y="6906953"/>
                  <a:pt x="920513" y="6879241"/>
                  <a:pt x="808439" y="6893639"/>
                </a:cubicBezTo>
                <a:cubicBezTo>
                  <a:pt x="696365" y="6908037"/>
                  <a:pt x="167724" y="6912442"/>
                  <a:pt x="0" y="6893639"/>
                </a:cubicBezTo>
                <a:cubicBezTo>
                  <a:pt x="-137" y="6779939"/>
                  <a:pt x="-4223" y="6470346"/>
                  <a:pt x="0" y="6342148"/>
                </a:cubicBezTo>
                <a:cubicBezTo>
                  <a:pt x="4223" y="6213950"/>
                  <a:pt x="33261" y="5706136"/>
                  <a:pt x="0" y="5514911"/>
                </a:cubicBezTo>
                <a:cubicBezTo>
                  <a:pt x="-33261" y="5323686"/>
                  <a:pt x="-11737" y="5019256"/>
                  <a:pt x="0" y="4687675"/>
                </a:cubicBezTo>
                <a:cubicBezTo>
                  <a:pt x="11737" y="4356094"/>
                  <a:pt x="26688" y="4370724"/>
                  <a:pt x="0" y="4136183"/>
                </a:cubicBezTo>
                <a:cubicBezTo>
                  <a:pt x="-26688" y="3901642"/>
                  <a:pt x="30093" y="3730055"/>
                  <a:pt x="0" y="3446820"/>
                </a:cubicBezTo>
                <a:cubicBezTo>
                  <a:pt x="-30093" y="3163585"/>
                  <a:pt x="-35728" y="2821570"/>
                  <a:pt x="0" y="2619583"/>
                </a:cubicBezTo>
                <a:cubicBezTo>
                  <a:pt x="35728" y="2417596"/>
                  <a:pt x="12767" y="2270025"/>
                  <a:pt x="0" y="2068092"/>
                </a:cubicBezTo>
                <a:cubicBezTo>
                  <a:pt x="-12767" y="1866159"/>
                  <a:pt x="-20854" y="1626116"/>
                  <a:pt x="0" y="1378728"/>
                </a:cubicBezTo>
                <a:cubicBezTo>
                  <a:pt x="20854" y="1131340"/>
                  <a:pt x="-17165" y="928094"/>
                  <a:pt x="0" y="689364"/>
                </a:cubicBezTo>
                <a:cubicBezTo>
                  <a:pt x="17165" y="450634"/>
                  <a:pt x="9603" y="279741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3" y="-13066"/>
            <a:ext cx="12779779" cy="6893640"/>
          </a:xfrm>
          <a:custGeom>
            <a:avLst/>
            <a:gdLst>
              <a:gd name="connsiteX0" fmla="*/ 0 w 12779779"/>
              <a:gd name="connsiteY0" fmla="*/ 0 h 6893640"/>
              <a:gd name="connsiteX1" fmla="*/ 544822 w 12779779"/>
              <a:gd name="connsiteY1" fmla="*/ 0 h 6893640"/>
              <a:gd name="connsiteX2" fmla="*/ 1089644 w 12779779"/>
              <a:gd name="connsiteY2" fmla="*/ 0 h 6893640"/>
              <a:gd name="connsiteX3" fmla="*/ 2017860 w 12779779"/>
              <a:gd name="connsiteY3" fmla="*/ 0 h 6893640"/>
              <a:gd name="connsiteX4" fmla="*/ 2562682 w 12779779"/>
              <a:gd name="connsiteY4" fmla="*/ 0 h 6893640"/>
              <a:gd name="connsiteX5" fmla="*/ 3107504 w 12779779"/>
              <a:gd name="connsiteY5" fmla="*/ 0 h 6893640"/>
              <a:gd name="connsiteX6" fmla="*/ 3652326 w 12779779"/>
              <a:gd name="connsiteY6" fmla="*/ 0 h 6893640"/>
              <a:gd name="connsiteX7" fmla="*/ 4580542 w 12779779"/>
              <a:gd name="connsiteY7" fmla="*/ 0 h 6893640"/>
              <a:gd name="connsiteX8" fmla="*/ 4997566 w 12779779"/>
              <a:gd name="connsiteY8" fmla="*/ 0 h 6893640"/>
              <a:gd name="connsiteX9" fmla="*/ 5797984 w 12779779"/>
              <a:gd name="connsiteY9" fmla="*/ 0 h 6893640"/>
              <a:gd name="connsiteX10" fmla="*/ 6598402 w 12779779"/>
              <a:gd name="connsiteY10" fmla="*/ 0 h 6893640"/>
              <a:gd name="connsiteX11" fmla="*/ 7526617 w 12779779"/>
              <a:gd name="connsiteY11" fmla="*/ 0 h 6893640"/>
              <a:gd name="connsiteX12" fmla="*/ 7815844 w 12779779"/>
              <a:gd name="connsiteY12" fmla="*/ 0 h 6893640"/>
              <a:gd name="connsiteX13" fmla="*/ 8105070 w 12779779"/>
              <a:gd name="connsiteY13" fmla="*/ 0 h 6893640"/>
              <a:gd name="connsiteX14" fmla="*/ 8905488 w 12779779"/>
              <a:gd name="connsiteY14" fmla="*/ 0 h 6893640"/>
              <a:gd name="connsiteX15" fmla="*/ 9705906 w 12779779"/>
              <a:gd name="connsiteY15" fmla="*/ 0 h 6893640"/>
              <a:gd name="connsiteX16" fmla="*/ 10250728 w 12779779"/>
              <a:gd name="connsiteY16" fmla="*/ 0 h 6893640"/>
              <a:gd name="connsiteX17" fmla="*/ 10923348 w 12779779"/>
              <a:gd name="connsiteY17" fmla="*/ 0 h 6893640"/>
              <a:gd name="connsiteX18" fmla="*/ 11468170 w 12779779"/>
              <a:gd name="connsiteY18" fmla="*/ 0 h 6893640"/>
              <a:gd name="connsiteX19" fmla="*/ 12779779 w 12779779"/>
              <a:gd name="connsiteY19" fmla="*/ 0 h 6893640"/>
              <a:gd name="connsiteX20" fmla="*/ 12779779 w 12779779"/>
              <a:gd name="connsiteY20" fmla="*/ 827237 h 6893640"/>
              <a:gd name="connsiteX21" fmla="*/ 12779779 w 12779779"/>
              <a:gd name="connsiteY21" fmla="*/ 1516601 h 6893640"/>
              <a:gd name="connsiteX22" fmla="*/ 12779779 w 12779779"/>
              <a:gd name="connsiteY22" fmla="*/ 2137028 h 6893640"/>
              <a:gd name="connsiteX23" fmla="*/ 12779779 w 12779779"/>
              <a:gd name="connsiteY23" fmla="*/ 2757456 h 6893640"/>
              <a:gd name="connsiteX24" fmla="*/ 12779779 w 12779779"/>
              <a:gd name="connsiteY24" fmla="*/ 3515756 h 6893640"/>
              <a:gd name="connsiteX25" fmla="*/ 12779779 w 12779779"/>
              <a:gd name="connsiteY25" fmla="*/ 4274057 h 6893640"/>
              <a:gd name="connsiteX26" fmla="*/ 12779779 w 12779779"/>
              <a:gd name="connsiteY26" fmla="*/ 4756612 h 6893640"/>
              <a:gd name="connsiteX27" fmla="*/ 12779779 w 12779779"/>
              <a:gd name="connsiteY27" fmla="*/ 5514912 h 6893640"/>
              <a:gd name="connsiteX28" fmla="*/ 12779779 w 12779779"/>
              <a:gd name="connsiteY28" fmla="*/ 5997467 h 6893640"/>
              <a:gd name="connsiteX29" fmla="*/ 12779779 w 12779779"/>
              <a:gd name="connsiteY29" fmla="*/ 6893640 h 6893640"/>
              <a:gd name="connsiteX30" fmla="*/ 11979361 w 12779779"/>
              <a:gd name="connsiteY30" fmla="*/ 6893640 h 6893640"/>
              <a:gd name="connsiteX31" fmla="*/ 11562337 w 12779779"/>
              <a:gd name="connsiteY31" fmla="*/ 6893640 h 6893640"/>
              <a:gd name="connsiteX32" fmla="*/ 10889717 w 12779779"/>
              <a:gd name="connsiteY32" fmla="*/ 6893640 h 6893640"/>
              <a:gd name="connsiteX33" fmla="*/ 10089299 w 12779779"/>
              <a:gd name="connsiteY33" fmla="*/ 6893640 h 6893640"/>
              <a:gd name="connsiteX34" fmla="*/ 9800073 w 12779779"/>
              <a:gd name="connsiteY34" fmla="*/ 6893640 h 6893640"/>
              <a:gd name="connsiteX35" fmla="*/ 9255250 w 12779779"/>
              <a:gd name="connsiteY35" fmla="*/ 6893640 h 6893640"/>
              <a:gd name="connsiteX36" fmla="*/ 8454833 w 12779779"/>
              <a:gd name="connsiteY36" fmla="*/ 6893640 h 6893640"/>
              <a:gd name="connsiteX37" fmla="*/ 8037808 w 12779779"/>
              <a:gd name="connsiteY37" fmla="*/ 6893640 h 6893640"/>
              <a:gd name="connsiteX38" fmla="*/ 7748582 w 12779779"/>
              <a:gd name="connsiteY38" fmla="*/ 6893640 h 6893640"/>
              <a:gd name="connsiteX39" fmla="*/ 7331557 w 12779779"/>
              <a:gd name="connsiteY39" fmla="*/ 6893640 h 6893640"/>
              <a:gd name="connsiteX40" fmla="*/ 6658937 w 12779779"/>
              <a:gd name="connsiteY40" fmla="*/ 6893640 h 6893640"/>
              <a:gd name="connsiteX41" fmla="*/ 5858520 w 12779779"/>
              <a:gd name="connsiteY41" fmla="*/ 6893640 h 6893640"/>
              <a:gd name="connsiteX42" fmla="*/ 5313698 w 12779779"/>
              <a:gd name="connsiteY42" fmla="*/ 6893640 h 6893640"/>
              <a:gd name="connsiteX43" fmla="*/ 4896673 w 12779779"/>
              <a:gd name="connsiteY43" fmla="*/ 6893640 h 6893640"/>
              <a:gd name="connsiteX44" fmla="*/ 3968458 w 12779779"/>
              <a:gd name="connsiteY44" fmla="*/ 6893640 h 6893640"/>
              <a:gd name="connsiteX45" fmla="*/ 3295838 w 12779779"/>
              <a:gd name="connsiteY45" fmla="*/ 6893640 h 6893640"/>
              <a:gd name="connsiteX46" fmla="*/ 2878813 w 12779779"/>
              <a:gd name="connsiteY46" fmla="*/ 6893640 h 6893640"/>
              <a:gd name="connsiteX47" fmla="*/ 2078396 w 12779779"/>
              <a:gd name="connsiteY47" fmla="*/ 6893640 h 6893640"/>
              <a:gd name="connsiteX48" fmla="*/ 1661371 w 12779779"/>
              <a:gd name="connsiteY48" fmla="*/ 6893640 h 6893640"/>
              <a:gd name="connsiteX49" fmla="*/ 1244347 w 12779779"/>
              <a:gd name="connsiteY49" fmla="*/ 6893640 h 6893640"/>
              <a:gd name="connsiteX50" fmla="*/ 699525 w 12779779"/>
              <a:gd name="connsiteY50" fmla="*/ 6893640 h 6893640"/>
              <a:gd name="connsiteX51" fmla="*/ 0 w 12779779"/>
              <a:gd name="connsiteY51" fmla="*/ 6893640 h 6893640"/>
              <a:gd name="connsiteX52" fmla="*/ 0 w 12779779"/>
              <a:gd name="connsiteY52" fmla="*/ 6273212 h 6893640"/>
              <a:gd name="connsiteX53" fmla="*/ 0 w 12779779"/>
              <a:gd name="connsiteY53" fmla="*/ 5583848 h 6893640"/>
              <a:gd name="connsiteX54" fmla="*/ 0 w 12779779"/>
              <a:gd name="connsiteY54" fmla="*/ 5032357 h 6893640"/>
              <a:gd name="connsiteX55" fmla="*/ 0 w 12779779"/>
              <a:gd name="connsiteY55" fmla="*/ 4205120 h 6893640"/>
              <a:gd name="connsiteX56" fmla="*/ 0 w 12779779"/>
              <a:gd name="connsiteY56" fmla="*/ 3722566 h 6893640"/>
              <a:gd name="connsiteX57" fmla="*/ 0 w 12779779"/>
              <a:gd name="connsiteY57" fmla="*/ 3171074 h 6893640"/>
              <a:gd name="connsiteX58" fmla="*/ 0 w 12779779"/>
              <a:gd name="connsiteY58" fmla="*/ 2550647 h 6893640"/>
              <a:gd name="connsiteX59" fmla="*/ 0 w 12779779"/>
              <a:gd name="connsiteY59" fmla="*/ 1930219 h 6893640"/>
              <a:gd name="connsiteX60" fmla="*/ 0 w 12779779"/>
              <a:gd name="connsiteY60" fmla="*/ 1171919 h 6893640"/>
              <a:gd name="connsiteX61" fmla="*/ 0 w 12779779"/>
              <a:gd name="connsiteY61" fmla="*/ 689364 h 6893640"/>
              <a:gd name="connsiteX62" fmla="*/ 0 w 12779779"/>
              <a:gd name="connsiteY62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779779" h="6893640" fill="none" extrusionOk="0">
                <a:moveTo>
                  <a:pt x="0" y="0"/>
                </a:moveTo>
                <a:cubicBezTo>
                  <a:pt x="238764" y="14988"/>
                  <a:pt x="388849" y="5644"/>
                  <a:pt x="544822" y="0"/>
                </a:cubicBezTo>
                <a:cubicBezTo>
                  <a:pt x="700795" y="-5644"/>
                  <a:pt x="827821" y="-24666"/>
                  <a:pt x="1089644" y="0"/>
                </a:cubicBezTo>
                <a:cubicBezTo>
                  <a:pt x="1351467" y="24666"/>
                  <a:pt x="1815062" y="7681"/>
                  <a:pt x="2017860" y="0"/>
                </a:cubicBezTo>
                <a:cubicBezTo>
                  <a:pt x="2220658" y="-7681"/>
                  <a:pt x="2309282" y="27019"/>
                  <a:pt x="2562682" y="0"/>
                </a:cubicBezTo>
                <a:cubicBezTo>
                  <a:pt x="2816082" y="-27019"/>
                  <a:pt x="2894954" y="1843"/>
                  <a:pt x="3107504" y="0"/>
                </a:cubicBezTo>
                <a:cubicBezTo>
                  <a:pt x="3320054" y="-1843"/>
                  <a:pt x="3509166" y="-18201"/>
                  <a:pt x="3652326" y="0"/>
                </a:cubicBezTo>
                <a:cubicBezTo>
                  <a:pt x="3795486" y="18201"/>
                  <a:pt x="4230876" y="36904"/>
                  <a:pt x="4580542" y="0"/>
                </a:cubicBezTo>
                <a:cubicBezTo>
                  <a:pt x="4930208" y="-36904"/>
                  <a:pt x="4821360" y="-5563"/>
                  <a:pt x="4997566" y="0"/>
                </a:cubicBezTo>
                <a:cubicBezTo>
                  <a:pt x="5173772" y="5563"/>
                  <a:pt x="5574116" y="32940"/>
                  <a:pt x="5797984" y="0"/>
                </a:cubicBezTo>
                <a:cubicBezTo>
                  <a:pt x="6021852" y="-32940"/>
                  <a:pt x="6396189" y="29064"/>
                  <a:pt x="6598402" y="0"/>
                </a:cubicBezTo>
                <a:cubicBezTo>
                  <a:pt x="6800615" y="-29064"/>
                  <a:pt x="7096442" y="-1828"/>
                  <a:pt x="7526617" y="0"/>
                </a:cubicBezTo>
                <a:cubicBezTo>
                  <a:pt x="7956792" y="1828"/>
                  <a:pt x="7755636" y="14229"/>
                  <a:pt x="7815844" y="0"/>
                </a:cubicBezTo>
                <a:cubicBezTo>
                  <a:pt x="7876052" y="-14229"/>
                  <a:pt x="7962274" y="9686"/>
                  <a:pt x="8105070" y="0"/>
                </a:cubicBezTo>
                <a:cubicBezTo>
                  <a:pt x="8247866" y="-9686"/>
                  <a:pt x="8513221" y="22808"/>
                  <a:pt x="8905488" y="0"/>
                </a:cubicBezTo>
                <a:cubicBezTo>
                  <a:pt x="9297755" y="-22808"/>
                  <a:pt x="9327761" y="-22473"/>
                  <a:pt x="9705906" y="0"/>
                </a:cubicBezTo>
                <a:cubicBezTo>
                  <a:pt x="10084051" y="22473"/>
                  <a:pt x="10093954" y="26630"/>
                  <a:pt x="10250728" y="0"/>
                </a:cubicBezTo>
                <a:cubicBezTo>
                  <a:pt x="10407502" y="-26630"/>
                  <a:pt x="10617692" y="-3399"/>
                  <a:pt x="10923348" y="0"/>
                </a:cubicBezTo>
                <a:cubicBezTo>
                  <a:pt x="11229004" y="3399"/>
                  <a:pt x="11327427" y="-13723"/>
                  <a:pt x="11468170" y="0"/>
                </a:cubicBezTo>
                <a:cubicBezTo>
                  <a:pt x="11608913" y="13723"/>
                  <a:pt x="12377650" y="-26738"/>
                  <a:pt x="12779779" y="0"/>
                </a:cubicBezTo>
                <a:cubicBezTo>
                  <a:pt x="12801179" y="391618"/>
                  <a:pt x="12792010" y="443449"/>
                  <a:pt x="12779779" y="827237"/>
                </a:cubicBezTo>
                <a:cubicBezTo>
                  <a:pt x="12767548" y="1211025"/>
                  <a:pt x="12803594" y="1308975"/>
                  <a:pt x="12779779" y="1516601"/>
                </a:cubicBezTo>
                <a:cubicBezTo>
                  <a:pt x="12755964" y="1724227"/>
                  <a:pt x="12758134" y="1831687"/>
                  <a:pt x="12779779" y="2137028"/>
                </a:cubicBezTo>
                <a:cubicBezTo>
                  <a:pt x="12801424" y="2442369"/>
                  <a:pt x="12757263" y="2491674"/>
                  <a:pt x="12779779" y="2757456"/>
                </a:cubicBezTo>
                <a:cubicBezTo>
                  <a:pt x="12802295" y="3023238"/>
                  <a:pt x="12801464" y="3265071"/>
                  <a:pt x="12779779" y="3515756"/>
                </a:cubicBezTo>
                <a:cubicBezTo>
                  <a:pt x="12758094" y="3766441"/>
                  <a:pt x="12747720" y="4079857"/>
                  <a:pt x="12779779" y="4274057"/>
                </a:cubicBezTo>
                <a:cubicBezTo>
                  <a:pt x="12811838" y="4468257"/>
                  <a:pt x="12783835" y="4515484"/>
                  <a:pt x="12779779" y="4756612"/>
                </a:cubicBezTo>
                <a:cubicBezTo>
                  <a:pt x="12775723" y="4997740"/>
                  <a:pt x="12744628" y="5153995"/>
                  <a:pt x="12779779" y="5514912"/>
                </a:cubicBezTo>
                <a:cubicBezTo>
                  <a:pt x="12814930" y="5875829"/>
                  <a:pt x="12756327" y="5889958"/>
                  <a:pt x="12779779" y="5997467"/>
                </a:cubicBezTo>
                <a:cubicBezTo>
                  <a:pt x="12803231" y="6104976"/>
                  <a:pt x="12816793" y="6658920"/>
                  <a:pt x="12779779" y="6893640"/>
                </a:cubicBezTo>
                <a:cubicBezTo>
                  <a:pt x="12516927" y="6930517"/>
                  <a:pt x="12278042" y="6873547"/>
                  <a:pt x="11979361" y="6893640"/>
                </a:cubicBezTo>
                <a:cubicBezTo>
                  <a:pt x="11680680" y="6913733"/>
                  <a:pt x="11661704" y="6894870"/>
                  <a:pt x="11562337" y="6893640"/>
                </a:cubicBezTo>
                <a:cubicBezTo>
                  <a:pt x="11462970" y="6892410"/>
                  <a:pt x="11174383" y="6926630"/>
                  <a:pt x="10889717" y="6893640"/>
                </a:cubicBezTo>
                <a:cubicBezTo>
                  <a:pt x="10605051" y="6860650"/>
                  <a:pt x="10436064" y="6855788"/>
                  <a:pt x="10089299" y="6893640"/>
                </a:cubicBezTo>
                <a:cubicBezTo>
                  <a:pt x="9742534" y="6931492"/>
                  <a:pt x="9931277" y="6894911"/>
                  <a:pt x="9800073" y="6893640"/>
                </a:cubicBezTo>
                <a:cubicBezTo>
                  <a:pt x="9668869" y="6892369"/>
                  <a:pt x="9511636" y="6901071"/>
                  <a:pt x="9255250" y="6893640"/>
                </a:cubicBezTo>
                <a:cubicBezTo>
                  <a:pt x="8998864" y="6886209"/>
                  <a:pt x="8620532" y="6890531"/>
                  <a:pt x="8454833" y="6893640"/>
                </a:cubicBezTo>
                <a:cubicBezTo>
                  <a:pt x="8289134" y="6896749"/>
                  <a:pt x="8218096" y="6879765"/>
                  <a:pt x="8037808" y="6893640"/>
                </a:cubicBezTo>
                <a:cubicBezTo>
                  <a:pt x="7857520" y="6907515"/>
                  <a:pt x="7842431" y="6895478"/>
                  <a:pt x="7748582" y="6893640"/>
                </a:cubicBezTo>
                <a:cubicBezTo>
                  <a:pt x="7654733" y="6891802"/>
                  <a:pt x="7416580" y="6910834"/>
                  <a:pt x="7331557" y="6893640"/>
                </a:cubicBezTo>
                <a:cubicBezTo>
                  <a:pt x="7246534" y="6876446"/>
                  <a:pt x="6981717" y="6881021"/>
                  <a:pt x="6658937" y="6893640"/>
                </a:cubicBezTo>
                <a:cubicBezTo>
                  <a:pt x="6336157" y="6906259"/>
                  <a:pt x="6138702" y="6862591"/>
                  <a:pt x="5858520" y="6893640"/>
                </a:cubicBezTo>
                <a:cubicBezTo>
                  <a:pt x="5578338" y="6924689"/>
                  <a:pt x="5492501" y="6904114"/>
                  <a:pt x="5313698" y="6893640"/>
                </a:cubicBezTo>
                <a:cubicBezTo>
                  <a:pt x="5134895" y="6883166"/>
                  <a:pt x="5064905" y="6902038"/>
                  <a:pt x="4896673" y="6893640"/>
                </a:cubicBezTo>
                <a:cubicBezTo>
                  <a:pt x="4728441" y="6885242"/>
                  <a:pt x="4269965" y="6888331"/>
                  <a:pt x="3968458" y="6893640"/>
                </a:cubicBezTo>
                <a:cubicBezTo>
                  <a:pt x="3666951" y="6898949"/>
                  <a:pt x="3456113" y="6922802"/>
                  <a:pt x="3295838" y="6893640"/>
                </a:cubicBezTo>
                <a:cubicBezTo>
                  <a:pt x="3135563" y="6864478"/>
                  <a:pt x="3028994" y="6886560"/>
                  <a:pt x="2878813" y="6893640"/>
                </a:cubicBezTo>
                <a:cubicBezTo>
                  <a:pt x="2728633" y="6900720"/>
                  <a:pt x="2450737" y="6896155"/>
                  <a:pt x="2078396" y="6893640"/>
                </a:cubicBezTo>
                <a:cubicBezTo>
                  <a:pt x="1706055" y="6891125"/>
                  <a:pt x="1787951" y="6906969"/>
                  <a:pt x="1661371" y="6893640"/>
                </a:cubicBezTo>
                <a:cubicBezTo>
                  <a:pt x="1534791" y="6880311"/>
                  <a:pt x="1349096" y="6896313"/>
                  <a:pt x="1244347" y="6893640"/>
                </a:cubicBezTo>
                <a:cubicBezTo>
                  <a:pt x="1139598" y="6890967"/>
                  <a:pt x="811882" y="6915077"/>
                  <a:pt x="699525" y="6893640"/>
                </a:cubicBezTo>
                <a:cubicBezTo>
                  <a:pt x="587168" y="6872203"/>
                  <a:pt x="313504" y="6914195"/>
                  <a:pt x="0" y="6893640"/>
                </a:cubicBezTo>
                <a:cubicBezTo>
                  <a:pt x="15356" y="6655069"/>
                  <a:pt x="-25476" y="6442381"/>
                  <a:pt x="0" y="6273212"/>
                </a:cubicBezTo>
                <a:cubicBezTo>
                  <a:pt x="25476" y="6104043"/>
                  <a:pt x="7677" y="5845793"/>
                  <a:pt x="0" y="5583848"/>
                </a:cubicBezTo>
                <a:cubicBezTo>
                  <a:pt x="-7677" y="5321903"/>
                  <a:pt x="14338" y="5212387"/>
                  <a:pt x="0" y="5032357"/>
                </a:cubicBezTo>
                <a:cubicBezTo>
                  <a:pt x="-14338" y="4852327"/>
                  <a:pt x="34425" y="4568874"/>
                  <a:pt x="0" y="4205120"/>
                </a:cubicBezTo>
                <a:cubicBezTo>
                  <a:pt x="-34425" y="3841366"/>
                  <a:pt x="-6931" y="3912979"/>
                  <a:pt x="0" y="3722566"/>
                </a:cubicBezTo>
                <a:cubicBezTo>
                  <a:pt x="6931" y="3532153"/>
                  <a:pt x="-7429" y="3381519"/>
                  <a:pt x="0" y="3171074"/>
                </a:cubicBezTo>
                <a:cubicBezTo>
                  <a:pt x="7429" y="2960629"/>
                  <a:pt x="-18265" y="2739291"/>
                  <a:pt x="0" y="2550647"/>
                </a:cubicBezTo>
                <a:cubicBezTo>
                  <a:pt x="18265" y="2362003"/>
                  <a:pt x="-3097" y="2140815"/>
                  <a:pt x="0" y="1930219"/>
                </a:cubicBezTo>
                <a:cubicBezTo>
                  <a:pt x="3097" y="1719623"/>
                  <a:pt x="36021" y="1331597"/>
                  <a:pt x="0" y="1171919"/>
                </a:cubicBezTo>
                <a:cubicBezTo>
                  <a:pt x="-36021" y="1012241"/>
                  <a:pt x="13968" y="830755"/>
                  <a:pt x="0" y="689364"/>
                </a:cubicBezTo>
                <a:cubicBezTo>
                  <a:pt x="-13968" y="547974"/>
                  <a:pt x="10392" y="180112"/>
                  <a:pt x="0" y="0"/>
                </a:cubicBezTo>
                <a:close/>
              </a:path>
              <a:path w="12779779" h="6893640" stroke="0" extrusionOk="0">
                <a:moveTo>
                  <a:pt x="0" y="0"/>
                </a:moveTo>
                <a:cubicBezTo>
                  <a:pt x="267411" y="34172"/>
                  <a:pt x="523334" y="-11505"/>
                  <a:pt x="800418" y="0"/>
                </a:cubicBezTo>
                <a:cubicBezTo>
                  <a:pt x="1077502" y="11505"/>
                  <a:pt x="1406571" y="-12903"/>
                  <a:pt x="1600835" y="0"/>
                </a:cubicBezTo>
                <a:cubicBezTo>
                  <a:pt x="1795099" y="12903"/>
                  <a:pt x="2027573" y="-19249"/>
                  <a:pt x="2401253" y="0"/>
                </a:cubicBezTo>
                <a:cubicBezTo>
                  <a:pt x="2774933" y="19249"/>
                  <a:pt x="2920939" y="31337"/>
                  <a:pt x="3073873" y="0"/>
                </a:cubicBezTo>
                <a:cubicBezTo>
                  <a:pt x="3226807" y="-31337"/>
                  <a:pt x="3331404" y="-8805"/>
                  <a:pt x="3490898" y="0"/>
                </a:cubicBezTo>
                <a:cubicBezTo>
                  <a:pt x="3650392" y="8805"/>
                  <a:pt x="3703429" y="-4667"/>
                  <a:pt x="3907922" y="0"/>
                </a:cubicBezTo>
                <a:cubicBezTo>
                  <a:pt x="4112415" y="4667"/>
                  <a:pt x="4395574" y="-33148"/>
                  <a:pt x="4580542" y="0"/>
                </a:cubicBezTo>
                <a:cubicBezTo>
                  <a:pt x="4765510" y="33148"/>
                  <a:pt x="4869090" y="10006"/>
                  <a:pt x="4997566" y="0"/>
                </a:cubicBezTo>
                <a:cubicBezTo>
                  <a:pt x="5126042" y="-10006"/>
                  <a:pt x="5143304" y="3076"/>
                  <a:pt x="5286793" y="0"/>
                </a:cubicBezTo>
                <a:cubicBezTo>
                  <a:pt x="5430282" y="-3076"/>
                  <a:pt x="5874695" y="18843"/>
                  <a:pt x="6087211" y="0"/>
                </a:cubicBezTo>
                <a:cubicBezTo>
                  <a:pt x="6299727" y="-18843"/>
                  <a:pt x="6589211" y="28816"/>
                  <a:pt x="6759830" y="0"/>
                </a:cubicBezTo>
                <a:cubicBezTo>
                  <a:pt x="6930449" y="-28816"/>
                  <a:pt x="7308821" y="33873"/>
                  <a:pt x="7560248" y="0"/>
                </a:cubicBezTo>
                <a:cubicBezTo>
                  <a:pt x="7811675" y="-33873"/>
                  <a:pt x="7773722" y="4618"/>
                  <a:pt x="7977273" y="0"/>
                </a:cubicBezTo>
                <a:cubicBezTo>
                  <a:pt x="8180825" y="-4618"/>
                  <a:pt x="8186509" y="-7250"/>
                  <a:pt x="8394297" y="0"/>
                </a:cubicBezTo>
                <a:cubicBezTo>
                  <a:pt x="8602085" y="7250"/>
                  <a:pt x="8688767" y="-4064"/>
                  <a:pt x="8939119" y="0"/>
                </a:cubicBezTo>
                <a:cubicBezTo>
                  <a:pt x="9189471" y="4064"/>
                  <a:pt x="9177269" y="-20614"/>
                  <a:pt x="9356143" y="0"/>
                </a:cubicBezTo>
                <a:cubicBezTo>
                  <a:pt x="9535017" y="20614"/>
                  <a:pt x="9672722" y="-9862"/>
                  <a:pt x="9900966" y="0"/>
                </a:cubicBezTo>
                <a:cubicBezTo>
                  <a:pt x="10129210" y="9862"/>
                  <a:pt x="10326740" y="18214"/>
                  <a:pt x="10445788" y="0"/>
                </a:cubicBezTo>
                <a:cubicBezTo>
                  <a:pt x="10564836" y="-18214"/>
                  <a:pt x="10768842" y="18578"/>
                  <a:pt x="10990610" y="0"/>
                </a:cubicBezTo>
                <a:cubicBezTo>
                  <a:pt x="11212378" y="-18578"/>
                  <a:pt x="11345592" y="22439"/>
                  <a:pt x="11535432" y="0"/>
                </a:cubicBezTo>
                <a:cubicBezTo>
                  <a:pt x="11725272" y="-22439"/>
                  <a:pt x="11760490" y="-10346"/>
                  <a:pt x="11824659" y="0"/>
                </a:cubicBezTo>
                <a:cubicBezTo>
                  <a:pt x="11888828" y="10346"/>
                  <a:pt x="12003594" y="13741"/>
                  <a:pt x="12113885" y="0"/>
                </a:cubicBezTo>
                <a:cubicBezTo>
                  <a:pt x="12224176" y="-13741"/>
                  <a:pt x="12574447" y="1631"/>
                  <a:pt x="12779779" y="0"/>
                </a:cubicBezTo>
                <a:cubicBezTo>
                  <a:pt x="12804478" y="337451"/>
                  <a:pt x="12795774" y="466110"/>
                  <a:pt x="12779779" y="689364"/>
                </a:cubicBezTo>
                <a:cubicBezTo>
                  <a:pt x="12763784" y="912618"/>
                  <a:pt x="12751556" y="1304121"/>
                  <a:pt x="12779779" y="1516601"/>
                </a:cubicBezTo>
                <a:cubicBezTo>
                  <a:pt x="12808002" y="1729081"/>
                  <a:pt x="12759679" y="1997916"/>
                  <a:pt x="12779779" y="2137028"/>
                </a:cubicBezTo>
                <a:cubicBezTo>
                  <a:pt x="12799879" y="2276140"/>
                  <a:pt x="12789237" y="2561220"/>
                  <a:pt x="12779779" y="2688520"/>
                </a:cubicBezTo>
                <a:cubicBezTo>
                  <a:pt x="12770321" y="2815820"/>
                  <a:pt x="12792236" y="3053129"/>
                  <a:pt x="12779779" y="3240011"/>
                </a:cubicBezTo>
                <a:cubicBezTo>
                  <a:pt x="12767322" y="3426893"/>
                  <a:pt x="12770761" y="3672402"/>
                  <a:pt x="12779779" y="4067248"/>
                </a:cubicBezTo>
                <a:cubicBezTo>
                  <a:pt x="12788797" y="4462094"/>
                  <a:pt x="12803443" y="4412301"/>
                  <a:pt x="12779779" y="4549802"/>
                </a:cubicBezTo>
                <a:cubicBezTo>
                  <a:pt x="12756115" y="4687303"/>
                  <a:pt x="12779720" y="4979523"/>
                  <a:pt x="12779779" y="5170230"/>
                </a:cubicBezTo>
                <a:cubicBezTo>
                  <a:pt x="12779838" y="5360937"/>
                  <a:pt x="12806682" y="5810023"/>
                  <a:pt x="12779779" y="5997467"/>
                </a:cubicBezTo>
                <a:cubicBezTo>
                  <a:pt x="12752876" y="6184911"/>
                  <a:pt x="12799336" y="6601180"/>
                  <a:pt x="12779779" y="6893640"/>
                </a:cubicBezTo>
                <a:cubicBezTo>
                  <a:pt x="12491382" y="6883412"/>
                  <a:pt x="12271492" y="6926120"/>
                  <a:pt x="12107159" y="6893640"/>
                </a:cubicBezTo>
                <a:cubicBezTo>
                  <a:pt x="11942826" y="6861160"/>
                  <a:pt x="11493961" y="6889242"/>
                  <a:pt x="11306741" y="6893640"/>
                </a:cubicBezTo>
                <a:cubicBezTo>
                  <a:pt x="11119521" y="6898038"/>
                  <a:pt x="10932534" y="6892401"/>
                  <a:pt x="10761919" y="6893640"/>
                </a:cubicBezTo>
                <a:cubicBezTo>
                  <a:pt x="10591304" y="6894879"/>
                  <a:pt x="10071354" y="6930367"/>
                  <a:pt x="9833704" y="6893640"/>
                </a:cubicBezTo>
                <a:cubicBezTo>
                  <a:pt x="9596054" y="6856913"/>
                  <a:pt x="9532271" y="6920104"/>
                  <a:pt x="9288881" y="6893640"/>
                </a:cubicBezTo>
                <a:cubicBezTo>
                  <a:pt x="9045491" y="6867176"/>
                  <a:pt x="8918181" y="6878813"/>
                  <a:pt x="8744059" y="6893640"/>
                </a:cubicBezTo>
                <a:cubicBezTo>
                  <a:pt x="8569937" y="6908467"/>
                  <a:pt x="8506715" y="6877544"/>
                  <a:pt x="8327035" y="6893640"/>
                </a:cubicBezTo>
                <a:cubicBezTo>
                  <a:pt x="8147355" y="6909736"/>
                  <a:pt x="7816710" y="6903301"/>
                  <a:pt x="7654415" y="6893640"/>
                </a:cubicBezTo>
                <a:cubicBezTo>
                  <a:pt x="7492120" y="6883979"/>
                  <a:pt x="7068513" y="6931126"/>
                  <a:pt x="6726199" y="6893640"/>
                </a:cubicBezTo>
                <a:cubicBezTo>
                  <a:pt x="6383885" y="6856154"/>
                  <a:pt x="6433678" y="6897790"/>
                  <a:pt x="6181377" y="6893640"/>
                </a:cubicBezTo>
                <a:cubicBezTo>
                  <a:pt x="5929076" y="6889490"/>
                  <a:pt x="5712822" y="6894514"/>
                  <a:pt x="5380960" y="6893640"/>
                </a:cubicBezTo>
                <a:cubicBezTo>
                  <a:pt x="5049098" y="6892766"/>
                  <a:pt x="5209575" y="6901299"/>
                  <a:pt x="5091733" y="6893640"/>
                </a:cubicBezTo>
                <a:cubicBezTo>
                  <a:pt x="4973891" y="6885981"/>
                  <a:pt x="4725033" y="6905055"/>
                  <a:pt x="4546911" y="6893640"/>
                </a:cubicBezTo>
                <a:cubicBezTo>
                  <a:pt x="4368789" y="6882225"/>
                  <a:pt x="4164371" y="6899191"/>
                  <a:pt x="4002089" y="6893640"/>
                </a:cubicBezTo>
                <a:cubicBezTo>
                  <a:pt x="3839807" y="6888089"/>
                  <a:pt x="3613932" y="6879438"/>
                  <a:pt x="3457267" y="6893640"/>
                </a:cubicBezTo>
                <a:cubicBezTo>
                  <a:pt x="3300602" y="6907842"/>
                  <a:pt x="2841008" y="6900380"/>
                  <a:pt x="2529051" y="6893640"/>
                </a:cubicBezTo>
                <a:cubicBezTo>
                  <a:pt x="2217094" y="6886900"/>
                  <a:pt x="1994804" y="6854504"/>
                  <a:pt x="1600835" y="6893640"/>
                </a:cubicBezTo>
                <a:cubicBezTo>
                  <a:pt x="1206866" y="6932776"/>
                  <a:pt x="1281178" y="6874151"/>
                  <a:pt x="1056013" y="6893640"/>
                </a:cubicBezTo>
                <a:cubicBezTo>
                  <a:pt x="830848" y="6913129"/>
                  <a:pt x="877681" y="6899033"/>
                  <a:pt x="766787" y="6893640"/>
                </a:cubicBezTo>
                <a:cubicBezTo>
                  <a:pt x="655893" y="6888247"/>
                  <a:pt x="191164" y="6885370"/>
                  <a:pt x="0" y="6893640"/>
                </a:cubicBezTo>
                <a:cubicBezTo>
                  <a:pt x="30768" y="6706165"/>
                  <a:pt x="5856" y="6453767"/>
                  <a:pt x="0" y="6273212"/>
                </a:cubicBezTo>
                <a:cubicBezTo>
                  <a:pt x="-5856" y="6092657"/>
                  <a:pt x="9415" y="5930271"/>
                  <a:pt x="0" y="5652785"/>
                </a:cubicBezTo>
                <a:cubicBezTo>
                  <a:pt x="-9415" y="5375299"/>
                  <a:pt x="16680" y="5374102"/>
                  <a:pt x="0" y="5170230"/>
                </a:cubicBezTo>
                <a:cubicBezTo>
                  <a:pt x="-16680" y="4966359"/>
                  <a:pt x="-9545" y="4590565"/>
                  <a:pt x="0" y="4411930"/>
                </a:cubicBezTo>
                <a:cubicBezTo>
                  <a:pt x="9545" y="4233295"/>
                  <a:pt x="-11682" y="3921436"/>
                  <a:pt x="0" y="3791502"/>
                </a:cubicBezTo>
                <a:cubicBezTo>
                  <a:pt x="11682" y="3661568"/>
                  <a:pt x="20975" y="3198826"/>
                  <a:pt x="0" y="2964265"/>
                </a:cubicBezTo>
                <a:cubicBezTo>
                  <a:pt x="-20975" y="2729704"/>
                  <a:pt x="7277" y="2394717"/>
                  <a:pt x="0" y="2137028"/>
                </a:cubicBezTo>
                <a:cubicBezTo>
                  <a:pt x="-7277" y="1879339"/>
                  <a:pt x="-735" y="1814462"/>
                  <a:pt x="0" y="1585537"/>
                </a:cubicBezTo>
                <a:cubicBezTo>
                  <a:pt x="735" y="1356612"/>
                  <a:pt x="21887" y="987519"/>
                  <a:pt x="0" y="758300"/>
                </a:cubicBezTo>
                <a:cubicBezTo>
                  <a:pt x="-21887" y="529081"/>
                  <a:pt x="-12706" y="254931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4" y="-13066"/>
            <a:ext cx="12921389" cy="6891619"/>
          </a:xfrm>
          <a:custGeom>
            <a:avLst/>
            <a:gdLst>
              <a:gd name="connsiteX0" fmla="*/ 0 w 12921389"/>
              <a:gd name="connsiteY0" fmla="*/ 0 h 6891619"/>
              <a:gd name="connsiteX1" fmla="*/ 809287 w 12921389"/>
              <a:gd name="connsiteY1" fmla="*/ 0 h 6891619"/>
              <a:gd name="connsiteX2" fmla="*/ 1618574 w 12921389"/>
              <a:gd name="connsiteY2" fmla="*/ 0 h 6891619"/>
              <a:gd name="connsiteX3" fmla="*/ 2557075 w 12921389"/>
              <a:gd name="connsiteY3" fmla="*/ 0 h 6891619"/>
              <a:gd name="connsiteX4" fmla="*/ 3495576 w 12921389"/>
              <a:gd name="connsiteY4" fmla="*/ 0 h 6891619"/>
              <a:gd name="connsiteX5" fmla="*/ 4046435 w 12921389"/>
              <a:gd name="connsiteY5" fmla="*/ 0 h 6891619"/>
              <a:gd name="connsiteX6" fmla="*/ 4597294 w 12921389"/>
              <a:gd name="connsiteY6" fmla="*/ 0 h 6891619"/>
              <a:gd name="connsiteX7" fmla="*/ 5535795 w 12921389"/>
              <a:gd name="connsiteY7" fmla="*/ 0 h 6891619"/>
              <a:gd name="connsiteX8" fmla="*/ 6345082 w 12921389"/>
              <a:gd name="connsiteY8" fmla="*/ 0 h 6891619"/>
              <a:gd name="connsiteX9" fmla="*/ 6766727 w 12921389"/>
              <a:gd name="connsiteY9" fmla="*/ 0 h 6891619"/>
              <a:gd name="connsiteX10" fmla="*/ 7188373 w 12921389"/>
              <a:gd name="connsiteY10" fmla="*/ 0 h 6891619"/>
              <a:gd name="connsiteX11" fmla="*/ 8126874 w 12921389"/>
              <a:gd name="connsiteY11" fmla="*/ 0 h 6891619"/>
              <a:gd name="connsiteX12" fmla="*/ 8936161 w 12921389"/>
              <a:gd name="connsiteY12" fmla="*/ 0 h 6891619"/>
              <a:gd name="connsiteX13" fmla="*/ 9616234 w 12921389"/>
              <a:gd name="connsiteY13" fmla="*/ 0 h 6891619"/>
              <a:gd name="connsiteX14" fmla="*/ 10037879 w 12921389"/>
              <a:gd name="connsiteY14" fmla="*/ 0 h 6891619"/>
              <a:gd name="connsiteX15" fmla="*/ 10588738 w 12921389"/>
              <a:gd name="connsiteY15" fmla="*/ 0 h 6891619"/>
              <a:gd name="connsiteX16" fmla="*/ 11398025 w 12921389"/>
              <a:gd name="connsiteY16" fmla="*/ 0 h 6891619"/>
              <a:gd name="connsiteX17" fmla="*/ 12207312 w 12921389"/>
              <a:gd name="connsiteY17" fmla="*/ 0 h 6891619"/>
              <a:gd name="connsiteX18" fmla="*/ 12921389 w 12921389"/>
              <a:gd name="connsiteY18" fmla="*/ 0 h 6891619"/>
              <a:gd name="connsiteX19" fmla="*/ 12921389 w 12921389"/>
              <a:gd name="connsiteY19" fmla="*/ 826994 h 6891619"/>
              <a:gd name="connsiteX20" fmla="*/ 12921389 w 12921389"/>
              <a:gd name="connsiteY20" fmla="*/ 1585072 h 6891619"/>
              <a:gd name="connsiteX21" fmla="*/ 12921389 w 12921389"/>
              <a:gd name="connsiteY21" fmla="*/ 2136402 h 6891619"/>
              <a:gd name="connsiteX22" fmla="*/ 12921389 w 12921389"/>
              <a:gd name="connsiteY22" fmla="*/ 2618815 h 6891619"/>
              <a:gd name="connsiteX23" fmla="*/ 12921389 w 12921389"/>
              <a:gd name="connsiteY23" fmla="*/ 3445810 h 6891619"/>
              <a:gd name="connsiteX24" fmla="*/ 12921389 w 12921389"/>
              <a:gd name="connsiteY24" fmla="*/ 3997139 h 6891619"/>
              <a:gd name="connsiteX25" fmla="*/ 12921389 w 12921389"/>
              <a:gd name="connsiteY25" fmla="*/ 4617385 h 6891619"/>
              <a:gd name="connsiteX26" fmla="*/ 12921389 w 12921389"/>
              <a:gd name="connsiteY26" fmla="*/ 5237630 h 6891619"/>
              <a:gd name="connsiteX27" fmla="*/ 12921389 w 12921389"/>
              <a:gd name="connsiteY27" fmla="*/ 6064625 h 6891619"/>
              <a:gd name="connsiteX28" fmla="*/ 12921389 w 12921389"/>
              <a:gd name="connsiteY28" fmla="*/ 6891619 h 6891619"/>
              <a:gd name="connsiteX29" fmla="*/ 12112102 w 12921389"/>
              <a:gd name="connsiteY29" fmla="*/ 6891619 h 6891619"/>
              <a:gd name="connsiteX30" fmla="*/ 11432029 w 12921389"/>
              <a:gd name="connsiteY30" fmla="*/ 6891619 h 6891619"/>
              <a:gd name="connsiteX31" fmla="*/ 10751956 w 12921389"/>
              <a:gd name="connsiteY31" fmla="*/ 6891619 h 6891619"/>
              <a:gd name="connsiteX32" fmla="*/ 10201097 w 12921389"/>
              <a:gd name="connsiteY32" fmla="*/ 6891619 h 6891619"/>
              <a:gd name="connsiteX33" fmla="*/ 9650237 w 12921389"/>
              <a:gd name="connsiteY33" fmla="*/ 6891619 h 6891619"/>
              <a:gd name="connsiteX34" fmla="*/ 9228592 w 12921389"/>
              <a:gd name="connsiteY34" fmla="*/ 6891619 h 6891619"/>
              <a:gd name="connsiteX35" fmla="*/ 8548519 w 12921389"/>
              <a:gd name="connsiteY35" fmla="*/ 6891619 h 6891619"/>
              <a:gd name="connsiteX36" fmla="*/ 7997660 w 12921389"/>
              <a:gd name="connsiteY36" fmla="*/ 6891619 h 6891619"/>
              <a:gd name="connsiteX37" fmla="*/ 7059159 w 12921389"/>
              <a:gd name="connsiteY37" fmla="*/ 6891619 h 6891619"/>
              <a:gd name="connsiteX38" fmla="*/ 6249872 w 12921389"/>
              <a:gd name="connsiteY38" fmla="*/ 6891619 h 6891619"/>
              <a:gd name="connsiteX39" fmla="*/ 5569799 w 12921389"/>
              <a:gd name="connsiteY39" fmla="*/ 6891619 h 6891619"/>
              <a:gd name="connsiteX40" fmla="*/ 5277367 w 12921389"/>
              <a:gd name="connsiteY40" fmla="*/ 6891619 h 6891619"/>
              <a:gd name="connsiteX41" fmla="*/ 4468080 w 12921389"/>
              <a:gd name="connsiteY41" fmla="*/ 6891619 h 6891619"/>
              <a:gd name="connsiteX42" fmla="*/ 3917221 w 12921389"/>
              <a:gd name="connsiteY42" fmla="*/ 6891619 h 6891619"/>
              <a:gd name="connsiteX43" fmla="*/ 3366362 w 12921389"/>
              <a:gd name="connsiteY43" fmla="*/ 6891619 h 6891619"/>
              <a:gd name="connsiteX44" fmla="*/ 2815503 w 12921389"/>
              <a:gd name="connsiteY44" fmla="*/ 6891619 h 6891619"/>
              <a:gd name="connsiteX45" fmla="*/ 2393857 w 12921389"/>
              <a:gd name="connsiteY45" fmla="*/ 6891619 h 6891619"/>
              <a:gd name="connsiteX46" fmla="*/ 1842998 w 12921389"/>
              <a:gd name="connsiteY46" fmla="*/ 6891619 h 6891619"/>
              <a:gd name="connsiteX47" fmla="*/ 1292139 w 12921389"/>
              <a:gd name="connsiteY47" fmla="*/ 6891619 h 6891619"/>
              <a:gd name="connsiteX48" fmla="*/ 999707 w 12921389"/>
              <a:gd name="connsiteY48" fmla="*/ 6891619 h 6891619"/>
              <a:gd name="connsiteX49" fmla="*/ 707276 w 12921389"/>
              <a:gd name="connsiteY49" fmla="*/ 6891619 h 6891619"/>
              <a:gd name="connsiteX50" fmla="*/ 0 w 12921389"/>
              <a:gd name="connsiteY50" fmla="*/ 6891619 h 6891619"/>
              <a:gd name="connsiteX51" fmla="*/ 0 w 12921389"/>
              <a:gd name="connsiteY51" fmla="*/ 6340289 h 6891619"/>
              <a:gd name="connsiteX52" fmla="*/ 0 w 12921389"/>
              <a:gd name="connsiteY52" fmla="*/ 5720044 h 6891619"/>
              <a:gd name="connsiteX53" fmla="*/ 0 w 12921389"/>
              <a:gd name="connsiteY53" fmla="*/ 5030882 h 6891619"/>
              <a:gd name="connsiteX54" fmla="*/ 0 w 12921389"/>
              <a:gd name="connsiteY54" fmla="*/ 4272804 h 6891619"/>
              <a:gd name="connsiteX55" fmla="*/ 0 w 12921389"/>
              <a:gd name="connsiteY55" fmla="*/ 3721474 h 6891619"/>
              <a:gd name="connsiteX56" fmla="*/ 0 w 12921389"/>
              <a:gd name="connsiteY56" fmla="*/ 3101229 h 6891619"/>
              <a:gd name="connsiteX57" fmla="*/ 0 w 12921389"/>
              <a:gd name="connsiteY57" fmla="*/ 2274234 h 6891619"/>
              <a:gd name="connsiteX58" fmla="*/ 0 w 12921389"/>
              <a:gd name="connsiteY58" fmla="*/ 1791821 h 6891619"/>
              <a:gd name="connsiteX59" fmla="*/ 0 w 12921389"/>
              <a:gd name="connsiteY59" fmla="*/ 1171575 h 6891619"/>
              <a:gd name="connsiteX60" fmla="*/ 0 w 12921389"/>
              <a:gd name="connsiteY60" fmla="*/ 620246 h 6891619"/>
              <a:gd name="connsiteX61" fmla="*/ 0 w 12921389"/>
              <a:gd name="connsiteY61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921389" h="6891619" fill="none" extrusionOk="0">
                <a:moveTo>
                  <a:pt x="0" y="0"/>
                </a:moveTo>
                <a:cubicBezTo>
                  <a:pt x="289152" y="-8149"/>
                  <a:pt x="505141" y="39450"/>
                  <a:pt x="809287" y="0"/>
                </a:cubicBezTo>
                <a:cubicBezTo>
                  <a:pt x="1113433" y="-39450"/>
                  <a:pt x="1298360" y="5803"/>
                  <a:pt x="1618574" y="0"/>
                </a:cubicBezTo>
                <a:cubicBezTo>
                  <a:pt x="1938788" y="-5803"/>
                  <a:pt x="2123838" y="29551"/>
                  <a:pt x="2557075" y="0"/>
                </a:cubicBezTo>
                <a:cubicBezTo>
                  <a:pt x="2990312" y="-29551"/>
                  <a:pt x="3272082" y="24805"/>
                  <a:pt x="3495576" y="0"/>
                </a:cubicBezTo>
                <a:cubicBezTo>
                  <a:pt x="3719070" y="-24805"/>
                  <a:pt x="3858670" y="12249"/>
                  <a:pt x="4046435" y="0"/>
                </a:cubicBezTo>
                <a:cubicBezTo>
                  <a:pt x="4234200" y="-12249"/>
                  <a:pt x="4346107" y="-22904"/>
                  <a:pt x="4597294" y="0"/>
                </a:cubicBezTo>
                <a:cubicBezTo>
                  <a:pt x="4848481" y="22904"/>
                  <a:pt x="5256896" y="-39089"/>
                  <a:pt x="5535795" y="0"/>
                </a:cubicBezTo>
                <a:cubicBezTo>
                  <a:pt x="5814694" y="39089"/>
                  <a:pt x="6032034" y="2877"/>
                  <a:pt x="6345082" y="0"/>
                </a:cubicBezTo>
                <a:cubicBezTo>
                  <a:pt x="6658130" y="-2877"/>
                  <a:pt x="6656652" y="-3407"/>
                  <a:pt x="6766727" y="0"/>
                </a:cubicBezTo>
                <a:cubicBezTo>
                  <a:pt x="6876803" y="3407"/>
                  <a:pt x="7074904" y="-6231"/>
                  <a:pt x="7188373" y="0"/>
                </a:cubicBezTo>
                <a:cubicBezTo>
                  <a:pt x="7301842" y="6231"/>
                  <a:pt x="7693696" y="4201"/>
                  <a:pt x="8126874" y="0"/>
                </a:cubicBezTo>
                <a:cubicBezTo>
                  <a:pt x="8560052" y="-4201"/>
                  <a:pt x="8580288" y="-7029"/>
                  <a:pt x="8936161" y="0"/>
                </a:cubicBezTo>
                <a:cubicBezTo>
                  <a:pt x="9292034" y="7029"/>
                  <a:pt x="9338993" y="14094"/>
                  <a:pt x="9616234" y="0"/>
                </a:cubicBezTo>
                <a:cubicBezTo>
                  <a:pt x="9893475" y="-14094"/>
                  <a:pt x="9918719" y="19442"/>
                  <a:pt x="10037879" y="0"/>
                </a:cubicBezTo>
                <a:cubicBezTo>
                  <a:pt x="10157040" y="-19442"/>
                  <a:pt x="10478336" y="21730"/>
                  <a:pt x="10588738" y="0"/>
                </a:cubicBezTo>
                <a:cubicBezTo>
                  <a:pt x="10699140" y="-21730"/>
                  <a:pt x="11091844" y="-39100"/>
                  <a:pt x="11398025" y="0"/>
                </a:cubicBezTo>
                <a:cubicBezTo>
                  <a:pt x="11704206" y="39100"/>
                  <a:pt x="11844503" y="27570"/>
                  <a:pt x="12207312" y="0"/>
                </a:cubicBezTo>
                <a:cubicBezTo>
                  <a:pt x="12570121" y="-27570"/>
                  <a:pt x="12627056" y="-24537"/>
                  <a:pt x="12921389" y="0"/>
                </a:cubicBezTo>
                <a:cubicBezTo>
                  <a:pt x="12881444" y="238107"/>
                  <a:pt x="12910867" y="497365"/>
                  <a:pt x="12921389" y="826994"/>
                </a:cubicBezTo>
                <a:cubicBezTo>
                  <a:pt x="12931911" y="1156623"/>
                  <a:pt x="12928865" y="1297780"/>
                  <a:pt x="12921389" y="1585072"/>
                </a:cubicBezTo>
                <a:cubicBezTo>
                  <a:pt x="12913913" y="1872364"/>
                  <a:pt x="12943704" y="1902585"/>
                  <a:pt x="12921389" y="2136402"/>
                </a:cubicBezTo>
                <a:cubicBezTo>
                  <a:pt x="12899075" y="2370219"/>
                  <a:pt x="12923507" y="2488271"/>
                  <a:pt x="12921389" y="2618815"/>
                </a:cubicBezTo>
                <a:cubicBezTo>
                  <a:pt x="12919271" y="2749359"/>
                  <a:pt x="12953583" y="3136796"/>
                  <a:pt x="12921389" y="3445810"/>
                </a:cubicBezTo>
                <a:cubicBezTo>
                  <a:pt x="12889195" y="3754825"/>
                  <a:pt x="12923294" y="3740668"/>
                  <a:pt x="12921389" y="3997139"/>
                </a:cubicBezTo>
                <a:cubicBezTo>
                  <a:pt x="12919484" y="4253610"/>
                  <a:pt x="12923679" y="4361619"/>
                  <a:pt x="12921389" y="4617385"/>
                </a:cubicBezTo>
                <a:cubicBezTo>
                  <a:pt x="12919099" y="4873151"/>
                  <a:pt x="12926205" y="5091764"/>
                  <a:pt x="12921389" y="5237630"/>
                </a:cubicBezTo>
                <a:cubicBezTo>
                  <a:pt x="12916573" y="5383497"/>
                  <a:pt x="12940259" y="5810222"/>
                  <a:pt x="12921389" y="6064625"/>
                </a:cubicBezTo>
                <a:cubicBezTo>
                  <a:pt x="12902519" y="6319029"/>
                  <a:pt x="12939014" y="6570683"/>
                  <a:pt x="12921389" y="6891619"/>
                </a:cubicBezTo>
                <a:cubicBezTo>
                  <a:pt x="12599553" y="6893685"/>
                  <a:pt x="12422503" y="6917718"/>
                  <a:pt x="12112102" y="6891619"/>
                </a:cubicBezTo>
                <a:cubicBezTo>
                  <a:pt x="11801701" y="6865520"/>
                  <a:pt x="11729902" y="6866025"/>
                  <a:pt x="11432029" y="6891619"/>
                </a:cubicBezTo>
                <a:cubicBezTo>
                  <a:pt x="11134156" y="6917213"/>
                  <a:pt x="11059791" y="6887708"/>
                  <a:pt x="10751956" y="6891619"/>
                </a:cubicBezTo>
                <a:cubicBezTo>
                  <a:pt x="10444121" y="6895530"/>
                  <a:pt x="10455229" y="6884052"/>
                  <a:pt x="10201097" y="6891619"/>
                </a:cubicBezTo>
                <a:cubicBezTo>
                  <a:pt x="9946965" y="6899186"/>
                  <a:pt x="9831259" y="6870812"/>
                  <a:pt x="9650237" y="6891619"/>
                </a:cubicBezTo>
                <a:cubicBezTo>
                  <a:pt x="9469215" y="6912426"/>
                  <a:pt x="9430536" y="6897786"/>
                  <a:pt x="9228592" y="6891619"/>
                </a:cubicBezTo>
                <a:cubicBezTo>
                  <a:pt x="9026648" y="6885452"/>
                  <a:pt x="8788888" y="6889192"/>
                  <a:pt x="8548519" y="6891619"/>
                </a:cubicBezTo>
                <a:cubicBezTo>
                  <a:pt x="8308150" y="6894046"/>
                  <a:pt x="8191611" y="6876358"/>
                  <a:pt x="7997660" y="6891619"/>
                </a:cubicBezTo>
                <a:cubicBezTo>
                  <a:pt x="7803709" y="6906880"/>
                  <a:pt x="7291642" y="6898816"/>
                  <a:pt x="7059159" y="6891619"/>
                </a:cubicBezTo>
                <a:cubicBezTo>
                  <a:pt x="6826676" y="6884422"/>
                  <a:pt x="6651849" y="6896267"/>
                  <a:pt x="6249872" y="6891619"/>
                </a:cubicBezTo>
                <a:cubicBezTo>
                  <a:pt x="5847895" y="6886971"/>
                  <a:pt x="5823817" y="6910685"/>
                  <a:pt x="5569799" y="6891619"/>
                </a:cubicBezTo>
                <a:cubicBezTo>
                  <a:pt x="5315781" y="6872553"/>
                  <a:pt x="5367245" y="6898687"/>
                  <a:pt x="5277367" y="6891619"/>
                </a:cubicBezTo>
                <a:cubicBezTo>
                  <a:pt x="5187489" y="6884551"/>
                  <a:pt x="4660749" y="6901471"/>
                  <a:pt x="4468080" y="6891619"/>
                </a:cubicBezTo>
                <a:cubicBezTo>
                  <a:pt x="4275411" y="6881767"/>
                  <a:pt x="4108203" y="6875315"/>
                  <a:pt x="3917221" y="6891619"/>
                </a:cubicBezTo>
                <a:cubicBezTo>
                  <a:pt x="3726239" y="6907923"/>
                  <a:pt x="3618926" y="6868501"/>
                  <a:pt x="3366362" y="6891619"/>
                </a:cubicBezTo>
                <a:cubicBezTo>
                  <a:pt x="3113798" y="6914737"/>
                  <a:pt x="2925680" y="6901663"/>
                  <a:pt x="2815503" y="6891619"/>
                </a:cubicBezTo>
                <a:cubicBezTo>
                  <a:pt x="2705326" y="6881575"/>
                  <a:pt x="2503883" y="6902302"/>
                  <a:pt x="2393857" y="6891619"/>
                </a:cubicBezTo>
                <a:cubicBezTo>
                  <a:pt x="2283831" y="6880936"/>
                  <a:pt x="2097051" y="6894043"/>
                  <a:pt x="1842998" y="6891619"/>
                </a:cubicBezTo>
                <a:cubicBezTo>
                  <a:pt x="1588945" y="6889195"/>
                  <a:pt x="1463210" y="6889715"/>
                  <a:pt x="1292139" y="6891619"/>
                </a:cubicBezTo>
                <a:cubicBezTo>
                  <a:pt x="1121068" y="6893523"/>
                  <a:pt x="1094380" y="6904631"/>
                  <a:pt x="999707" y="6891619"/>
                </a:cubicBezTo>
                <a:cubicBezTo>
                  <a:pt x="905034" y="6878607"/>
                  <a:pt x="767704" y="6883704"/>
                  <a:pt x="707276" y="6891619"/>
                </a:cubicBezTo>
                <a:cubicBezTo>
                  <a:pt x="646848" y="6899534"/>
                  <a:pt x="270152" y="6914389"/>
                  <a:pt x="0" y="6891619"/>
                </a:cubicBezTo>
                <a:cubicBezTo>
                  <a:pt x="-13828" y="6767655"/>
                  <a:pt x="19566" y="6503754"/>
                  <a:pt x="0" y="6340289"/>
                </a:cubicBezTo>
                <a:cubicBezTo>
                  <a:pt x="-19566" y="6176824"/>
                  <a:pt x="-23754" y="5927886"/>
                  <a:pt x="0" y="5720044"/>
                </a:cubicBezTo>
                <a:cubicBezTo>
                  <a:pt x="23754" y="5512203"/>
                  <a:pt x="31488" y="5331044"/>
                  <a:pt x="0" y="5030882"/>
                </a:cubicBezTo>
                <a:cubicBezTo>
                  <a:pt x="-31488" y="4730720"/>
                  <a:pt x="-33957" y="4529479"/>
                  <a:pt x="0" y="4272804"/>
                </a:cubicBezTo>
                <a:cubicBezTo>
                  <a:pt x="33957" y="4016129"/>
                  <a:pt x="11208" y="3919703"/>
                  <a:pt x="0" y="3721474"/>
                </a:cubicBezTo>
                <a:cubicBezTo>
                  <a:pt x="-11208" y="3523245"/>
                  <a:pt x="-9290" y="3328364"/>
                  <a:pt x="0" y="3101229"/>
                </a:cubicBezTo>
                <a:cubicBezTo>
                  <a:pt x="9290" y="2874094"/>
                  <a:pt x="16773" y="2558340"/>
                  <a:pt x="0" y="2274234"/>
                </a:cubicBezTo>
                <a:cubicBezTo>
                  <a:pt x="-16773" y="1990128"/>
                  <a:pt x="21768" y="1892758"/>
                  <a:pt x="0" y="1791821"/>
                </a:cubicBezTo>
                <a:cubicBezTo>
                  <a:pt x="-21768" y="1690884"/>
                  <a:pt x="-10459" y="1367886"/>
                  <a:pt x="0" y="1171575"/>
                </a:cubicBezTo>
                <a:cubicBezTo>
                  <a:pt x="10459" y="975264"/>
                  <a:pt x="13616" y="809812"/>
                  <a:pt x="0" y="620246"/>
                </a:cubicBezTo>
                <a:cubicBezTo>
                  <a:pt x="-13616" y="430680"/>
                  <a:pt x="3040" y="221434"/>
                  <a:pt x="0" y="0"/>
                </a:cubicBezTo>
                <a:close/>
              </a:path>
              <a:path w="12921389" h="6891619" stroke="0" extrusionOk="0">
                <a:moveTo>
                  <a:pt x="0" y="0"/>
                </a:moveTo>
                <a:cubicBezTo>
                  <a:pt x="281887" y="28114"/>
                  <a:pt x="484059" y="9247"/>
                  <a:pt x="680073" y="0"/>
                </a:cubicBezTo>
                <a:cubicBezTo>
                  <a:pt x="876087" y="-9247"/>
                  <a:pt x="1262981" y="-41314"/>
                  <a:pt x="1618574" y="0"/>
                </a:cubicBezTo>
                <a:cubicBezTo>
                  <a:pt x="1974167" y="41314"/>
                  <a:pt x="1783550" y="2467"/>
                  <a:pt x="1911005" y="0"/>
                </a:cubicBezTo>
                <a:cubicBezTo>
                  <a:pt x="2038460" y="-2467"/>
                  <a:pt x="2209789" y="10229"/>
                  <a:pt x="2461865" y="0"/>
                </a:cubicBezTo>
                <a:cubicBezTo>
                  <a:pt x="2713941" y="-10229"/>
                  <a:pt x="2974602" y="20160"/>
                  <a:pt x="3141938" y="0"/>
                </a:cubicBezTo>
                <a:cubicBezTo>
                  <a:pt x="3309274" y="-20160"/>
                  <a:pt x="3569674" y="9216"/>
                  <a:pt x="3822011" y="0"/>
                </a:cubicBezTo>
                <a:cubicBezTo>
                  <a:pt x="4074348" y="-9216"/>
                  <a:pt x="4253156" y="-14710"/>
                  <a:pt x="4631298" y="0"/>
                </a:cubicBezTo>
                <a:cubicBezTo>
                  <a:pt x="5009440" y="14710"/>
                  <a:pt x="4820408" y="7325"/>
                  <a:pt x="4923729" y="0"/>
                </a:cubicBezTo>
                <a:cubicBezTo>
                  <a:pt x="5027050" y="-7325"/>
                  <a:pt x="5410839" y="31343"/>
                  <a:pt x="5603802" y="0"/>
                </a:cubicBezTo>
                <a:cubicBezTo>
                  <a:pt x="5796765" y="-31343"/>
                  <a:pt x="6047124" y="14040"/>
                  <a:pt x="6283875" y="0"/>
                </a:cubicBezTo>
                <a:cubicBezTo>
                  <a:pt x="6520626" y="-14040"/>
                  <a:pt x="6577889" y="19755"/>
                  <a:pt x="6705521" y="0"/>
                </a:cubicBezTo>
                <a:cubicBezTo>
                  <a:pt x="6833153" y="-19755"/>
                  <a:pt x="7099817" y="22552"/>
                  <a:pt x="7385594" y="0"/>
                </a:cubicBezTo>
                <a:cubicBezTo>
                  <a:pt x="7671371" y="-22552"/>
                  <a:pt x="7821531" y="25299"/>
                  <a:pt x="8194881" y="0"/>
                </a:cubicBezTo>
                <a:cubicBezTo>
                  <a:pt x="8568231" y="-25299"/>
                  <a:pt x="8529460" y="11288"/>
                  <a:pt x="8616526" y="0"/>
                </a:cubicBezTo>
                <a:cubicBezTo>
                  <a:pt x="8703592" y="-11288"/>
                  <a:pt x="9044295" y="38286"/>
                  <a:pt x="9425813" y="0"/>
                </a:cubicBezTo>
                <a:cubicBezTo>
                  <a:pt x="9807331" y="-38286"/>
                  <a:pt x="9959394" y="8735"/>
                  <a:pt x="10105886" y="0"/>
                </a:cubicBezTo>
                <a:cubicBezTo>
                  <a:pt x="10252378" y="-8735"/>
                  <a:pt x="10638608" y="25709"/>
                  <a:pt x="10785959" y="0"/>
                </a:cubicBezTo>
                <a:cubicBezTo>
                  <a:pt x="10933310" y="-25709"/>
                  <a:pt x="11285723" y="-39348"/>
                  <a:pt x="11724460" y="0"/>
                </a:cubicBezTo>
                <a:cubicBezTo>
                  <a:pt x="12163197" y="39348"/>
                  <a:pt x="11946081" y="7151"/>
                  <a:pt x="12016892" y="0"/>
                </a:cubicBezTo>
                <a:cubicBezTo>
                  <a:pt x="12087703" y="-7151"/>
                  <a:pt x="12613367" y="7802"/>
                  <a:pt x="12921389" y="0"/>
                </a:cubicBezTo>
                <a:cubicBezTo>
                  <a:pt x="12916700" y="181035"/>
                  <a:pt x="12892735" y="457205"/>
                  <a:pt x="12921389" y="826994"/>
                </a:cubicBezTo>
                <a:cubicBezTo>
                  <a:pt x="12950043" y="1196783"/>
                  <a:pt x="12904193" y="1190843"/>
                  <a:pt x="12921389" y="1378324"/>
                </a:cubicBezTo>
                <a:cubicBezTo>
                  <a:pt x="12938586" y="1565805"/>
                  <a:pt x="12912369" y="1641413"/>
                  <a:pt x="12921389" y="1860737"/>
                </a:cubicBezTo>
                <a:cubicBezTo>
                  <a:pt x="12930409" y="2080061"/>
                  <a:pt x="12917359" y="2432419"/>
                  <a:pt x="12921389" y="2618815"/>
                </a:cubicBezTo>
                <a:cubicBezTo>
                  <a:pt x="12925419" y="2805211"/>
                  <a:pt x="12903000" y="2918305"/>
                  <a:pt x="12921389" y="3101229"/>
                </a:cubicBezTo>
                <a:cubicBezTo>
                  <a:pt x="12939778" y="3284153"/>
                  <a:pt x="12914678" y="3545289"/>
                  <a:pt x="12921389" y="3859307"/>
                </a:cubicBezTo>
                <a:cubicBezTo>
                  <a:pt x="12928100" y="4173325"/>
                  <a:pt x="12926467" y="4102092"/>
                  <a:pt x="12921389" y="4341720"/>
                </a:cubicBezTo>
                <a:cubicBezTo>
                  <a:pt x="12916311" y="4581348"/>
                  <a:pt x="12923597" y="4962059"/>
                  <a:pt x="12921389" y="5168714"/>
                </a:cubicBezTo>
                <a:cubicBezTo>
                  <a:pt x="12919181" y="5375369"/>
                  <a:pt x="12925214" y="5823217"/>
                  <a:pt x="12921389" y="5995709"/>
                </a:cubicBezTo>
                <a:cubicBezTo>
                  <a:pt x="12917564" y="6168201"/>
                  <a:pt x="12932321" y="6552581"/>
                  <a:pt x="12921389" y="6891619"/>
                </a:cubicBezTo>
                <a:cubicBezTo>
                  <a:pt x="12780378" y="6889090"/>
                  <a:pt x="12702728" y="6905326"/>
                  <a:pt x="12499744" y="6891619"/>
                </a:cubicBezTo>
                <a:cubicBezTo>
                  <a:pt x="12296761" y="6877912"/>
                  <a:pt x="11842772" y="6847950"/>
                  <a:pt x="11561243" y="6891619"/>
                </a:cubicBezTo>
                <a:cubicBezTo>
                  <a:pt x="11279714" y="6935288"/>
                  <a:pt x="10956744" y="6926664"/>
                  <a:pt x="10622742" y="6891619"/>
                </a:cubicBezTo>
                <a:cubicBezTo>
                  <a:pt x="10288740" y="6856574"/>
                  <a:pt x="10155903" y="6924275"/>
                  <a:pt x="9813455" y="6891619"/>
                </a:cubicBezTo>
                <a:cubicBezTo>
                  <a:pt x="9471007" y="6858963"/>
                  <a:pt x="9629212" y="6879140"/>
                  <a:pt x="9521023" y="6891619"/>
                </a:cubicBezTo>
                <a:cubicBezTo>
                  <a:pt x="9412834" y="6904098"/>
                  <a:pt x="9305957" y="6894454"/>
                  <a:pt x="9228592" y="6891619"/>
                </a:cubicBezTo>
                <a:cubicBezTo>
                  <a:pt x="9151227" y="6888784"/>
                  <a:pt x="8692495" y="6889275"/>
                  <a:pt x="8548519" y="6891619"/>
                </a:cubicBezTo>
                <a:cubicBezTo>
                  <a:pt x="8404543" y="6893963"/>
                  <a:pt x="8271251" y="6888643"/>
                  <a:pt x="8126874" y="6891619"/>
                </a:cubicBezTo>
                <a:cubicBezTo>
                  <a:pt x="7982498" y="6894595"/>
                  <a:pt x="7866307" y="6880819"/>
                  <a:pt x="7705228" y="6891619"/>
                </a:cubicBezTo>
                <a:cubicBezTo>
                  <a:pt x="7544149" y="6902419"/>
                  <a:pt x="7472214" y="6892337"/>
                  <a:pt x="7412797" y="6891619"/>
                </a:cubicBezTo>
                <a:cubicBezTo>
                  <a:pt x="7353380" y="6890901"/>
                  <a:pt x="7189298" y="6899571"/>
                  <a:pt x="7120365" y="6891619"/>
                </a:cubicBezTo>
                <a:cubicBezTo>
                  <a:pt x="7051432" y="6883667"/>
                  <a:pt x="6889718" y="6899960"/>
                  <a:pt x="6827934" y="6891619"/>
                </a:cubicBezTo>
                <a:cubicBezTo>
                  <a:pt x="6766150" y="6883278"/>
                  <a:pt x="6226331" y="6888314"/>
                  <a:pt x="5889433" y="6891619"/>
                </a:cubicBezTo>
                <a:cubicBezTo>
                  <a:pt x="5552535" y="6894924"/>
                  <a:pt x="5718807" y="6881154"/>
                  <a:pt x="5597002" y="6891619"/>
                </a:cubicBezTo>
                <a:cubicBezTo>
                  <a:pt x="5475197" y="6902084"/>
                  <a:pt x="5176394" y="6899921"/>
                  <a:pt x="5046142" y="6891619"/>
                </a:cubicBezTo>
                <a:cubicBezTo>
                  <a:pt x="4915890" y="6883317"/>
                  <a:pt x="4575057" y="6918318"/>
                  <a:pt x="4236855" y="6891619"/>
                </a:cubicBezTo>
                <a:cubicBezTo>
                  <a:pt x="3898653" y="6864920"/>
                  <a:pt x="3664831" y="6857700"/>
                  <a:pt x="3427568" y="6891619"/>
                </a:cubicBezTo>
                <a:cubicBezTo>
                  <a:pt x="3190305" y="6925538"/>
                  <a:pt x="3131686" y="6868939"/>
                  <a:pt x="2876709" y="6891619"/>
                </a:cubicBezTo>
                <a:cubicBezTo>
                  <a:pt x="2621732" y="6914299"/>
                  <a:pt x="2558776" y="6904482"/>
                  <a:pt x="2455064" y="6891619"/>
                </a:cubicBezTo>
                <a:cubicBezTo>
                  <a:pt x="2351353" y="6878756"/>
                  <a:pt x="2033914" y="6913273"/>
                  <a:pt x="1904205" y="6891619"/>
                </a:cubicBezTo>
                <a:cubicBezTo>
                  <a:pt x="1774496" y="6869965"/>
                  <a:pt x="1582739" y="6885937"/>
                  <a:pt x="1482559" y="6891619"/>
                </a:cubicBezTo>
                <a:cubicBezTo>
                  <a:pt x="1382379" y="6897301"/>
                  <a:pt x="1123406" y="6887634"/>
                  <a:pt x="802486" y="6891619"/>
                </a:cubicBezTo>
                <a:cubicBezTo>
                  <a:pt x="481566" y="6895604"/>
                  <a:pt x="282929" y="6910712"/>
                  <a:pt x="0" y="6891619"/>
                </a:cubicBezTo>
                <a:cubicBezTo>
                  <a:pt x="8735" y="6620219"/>
                  <a:pt x="-12859" y="6610706"/>
                  <a:pt x="0" y="6340289"/>
                </a:cubicBezTo>
                <a:cubicBezTo>
                  <a:pt x="12859" y="6069872"/>
                  <a:pt x="-7292" y="6006570"/>
                  <a:pt x="0" y="5720044"/>
                </a:cubicBezTo>
                <a:cubicBezTo>
                  <a:pt x="7292" y="5433519"/>
                  <a:pt x="-26100" y="5344872"/>
                  <a:pt x="0" y="5099798"/>
                </a:cubicBezTo>
                <a:cubicBezTo>
                  <a:pt x="26100" y="4854724"/>
                  <a:pt x="-14303" y="4460800"/>
                  <a:pt x="0" y="4272804"/>
                </a:cubicBezTo>
                <a:cubicBezTo>
                  <a:pt x="14303" y="4084808"/>
                  <a:pt x="-13534" y="3742496"/>
                  <a:pt x="0" y="3583642"/>
                </a:cubicBezTo>
                <a:cubicBezTo>
                  <a:pt x="13534" y="3424788"/>
                  <a:pt x="-18452" y="2985681"/>
                  <a:pt x="0" y="2756648"/>
                </a:cubicBezTo>
                <a:cubicBezTo>
                  <a:pt x="18452" y="2527615"/>
                  <a:pt x="-22627" y="2268785"/>
                  <a:pt x="0" y="1929653"/>
                </a:cubicBezTo>
                <a:cubicBezTo>
                  <a:pt x="22627" y="1590521"/>
                  <a:pt x="-19738" y="1614205"/>
                  <a:pt x="0" y="1378324"/>
                </a:cubicBezTo>
                <a:cubicBezTo>
                  <a:pt x="19738" y="1142443"/>
                  <a:pt x="8242" y="941051"/>
                  <a:pt x="0" y="689162"/>
                </a:cubicBezTo>
                <a:cubicBezTo>
                  <a:pt x="-8242" y="437273"/>
                  <a:pt x="-12493" y="247885"/>
                  <a:pt x="0" y="0"/>
                </a:cubicBezTo>
                <a:close/>
              </a:path>
            </a:pathLst>
          </a:custGeom>
          <a:solidFill>
            <a:srgbClr val="4F4F4F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825910" cy="6890825"/>
          </a:xfrm>
          <a:custGeom>
            <a:avLst/>
            <a:gdLst>
              <a:gd name="connsiteX0" fmla="*/ 0 w 825910"/>
              <a:gd name="connsiteY0" fmla="*/ 0 h 6890825"/>
              <a:gd name="connsiteX1" fmla="*/ 429473 w 825910"/>
              <a:gd name="connsiteY1" fmla="*/ 0 h 6890825"/>
              <a:gd name="connsiteX2" fmla="*/ 825910 w 825910"/>
              <a:gd name="connsiteY2" fmla="*/ 0 h 6890825"/>
              <a:gd name="connsiteX3" fmla="*/ 825910 w 825910"/>
              <a:gd name="connsiteY3" fmla="*/ 826899 h 6890825"/>
              <a:gd name="connsiteX4" fmla="*/ 825910 w 825910"/>
              <a:gd name="connsiteY4" fmla="*/ 1584890 h 6890825"/>
              <a:gd name="connsiteX5" fmla="*/ 825910 w 825910"/>
              <a:gd name="connsiteY5" fmla="*/ 2411789 h 6890825"/>
              <a:gd name="connsiteX6" fmla="*/ 825910 w 825910"/>
              <a:gd name="connsiteY6" fmla="*/ 3100871 h 6890825"/>
              <a:gd name="connsiteX7" fmla="*/ 825910 w 825910"/>
              <a:gd name="connsiteY7" fmla="*/ 3721046 h 6890825"/>
              <a:gd name="connsiteX8" fmla="*/ 825910 w 825910"/>
              <a:gd name="connsiteY8" fmla="*/ 4203403 h 6890825"/>
              <a:gd name="connsiteX9" fmla="*/ 825910 w 825910"/>
              <a:gd name="connsiteY9" fmla="*/ 4892486 h 6890825"/>
              <a:gd name="connsiteX10" fmla="*/ 825910 w 825910"/>
              <a:gd name="connsiteY10" fmla="*/ 5512660 h 6890825"/>
              <a:gd name="connsiteX11" fmla="*/ 825910 w 825910"/>
              <a:gd name="connsiteY11" fmla="*/ 5995018 h 6890825"/>
              <a:gd name="connsiteX12" fmla="*/ 825910 w 825910"/>
              <a:gd name="connsiteY12" fmla="*/ 6890825 h 6890825"/>
              <a:gd name="connsiteX13" fmla="*/ 437732 w 825910"/>
              <a:gd name="connsiteY13" fmla="*/ 6890825 h 6890825"/>
              <a:gd name="connsiteX14" fmla="*/ 0 w 825910"/>
              <a:gd name="connsiteY14" fmla="*/ 6890825 h 6890825"/>
              <a:gd name="connsiteX15" fmla="*/ 0 w 825910"/>
              <a:gd name="connsiteY15" fmla="*/ 6339559 h 6890825"/>
              <a:gd name="connsiteX16" fmla="*/ 0 w 825910"/>
              <a:gd name="connsiteY16" fmla="*/ 5581568 h 6890825"/>
              <a:gd name="connsiteX17" fmla="*/ 0 w 825910"/>
              <a:gd name="connsiteY17" fmla="*/ 4961394 h 6890825"/>
              <a:gd name="connsiteX18" fmla="*/ 0 w 825910"/>
              <a:gd name="connsiteY18" fmla="*/ 4203403 h 6890825"/>
              <a:gd name="connsiteX19" fmla="*/ 0 w 825910"/>
              <a:gd name="connsiteY19" fmla="*/ 3376504 h 6890825"/>
              <a:gd name="connsiteX20" fmla="*/ 0 w 825910"/>
              <a:gd name="connsiteY20" fmla="*/ 2756330 h 6890825"/>
              <a:gd name="connsiteX21" fmla="*/ 0 w 825910"/>
              <a:gd name="connsiteY21" fmla="*/ 2136156 h 6890825"/>
              <a:gd name="connsiteX22" fmla="*/ 0 w 825910"/>
              <a:gd name="connsiteY22" fmla="*/ 1309257 h 6890825"/>
              <a:gd name="connsiteX23" fmla="*/ 0 w 825910"/>
              <a:gd name="connsiteY23" fmla="*/ 757991 h 6890825"/>
              <a:gd name="connsiteX24" fmla="*/ 0 w 825910"/>
              <a:gd name="connsiteY24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0825" fill="none" extrusionOk="0">
                <a:moveTo>
                  <a:pt x="0" y="0"/>
                </a:moveTo>
                <a:cubicBezTo>
                  <a:pt x="193328" y="13447"/>
                  <a:pt x="329279" y="-16590"/>
                  <a:pt x="429473" y="0"/>
                </a:cubicBezTo>
                <a:cubicBezTo>
                  <a:pt x="529667" y="16590"/>
                  <a:pt x="639247" y="2160"/>
                  <a:pt x="825910" y="0"/>
                </a:cubicBezTo>
                <a:cubicBezTo>
                  <a:pt x="807983" y="295933"/>
                  <a:pt x="855230" y="476294"/>
                  <a:pt x="825910" y="826899"/>
                </a:cubicBezTo>
                <a:cubicBezTo>
                  <a:pt x="796590" y="1177504"/>
                  <a:pt x="813614" y="1234663"/>
                  <a:pt x="825910" y="1584890"/>
                </a:cubicBezTo>
                <a:cubicBezTo>
                  <a:pt x="838206" y="1935117"/>
                  <a:pt x="797564" y="2085838"/>
                  <a:pt x="825910" y="2411789"/>
                </a:cubicBezTo>
                <a:cubicBezTo>
                  <a:pt x="854256" y="2737740"/>
                  <a:pt x="847824" y="2877849"/>
                  <a:pt x="825910" y="3100871"/>
                </a:cubicBezTo>
                <a:cubicBezTo>
                  <a:pt x="803996" y="3323893"/>
                  <a:pt x="814330" y="3513169"/>
                  <a:pt x="825910" y="3721046"/>
                </a:cubicBezTo>
                <a:cubicBezTo>
                  <a:pt x="837490" y="3928923"/>
                  <a:pt x="811660" y="4067832"/>
                  <a:pt x="825910" y="4203403"/>
                </a:cubicBezTo>
                <a:cubicBezTo>
                  <a:pt x="840160" y="4338974"/>
                  <a:pt x="823913" y="4570428"/>
                  <a:pt x="825910" y="4892486"/>
                </a:cubicBezTo>
                <a:cubicBezTo>
                  <a:pt x="827907" y="5214544"/>
                  <a:pt x="846563" y="5374992"/>
                  <a:pt x="825910" y="5512660"/>
                </a:cubicBezTo>
                <a:cubicBezTo>
                  <a:pt x="805257" y="5650328"/>
                  <a:pt x="836462" y="5880673"/>
                  <a:pt x="825910" y="5995018"/>
                </a:cubicBezTo>
                <a:cubicBezTo>
                  <a:pt x="815358" y="6109363"/>
                  <a:pt x="817137" y="6662682"/>
                  <a:pt x="825910" y="6890825"/>
                </a:cubicBezTo>
                <a:cubicBezTo>
                  <a:pt x="688822" y="6906661"/>
                  <a:pt x="625793" y="6909469"/>
                  <a:pt x="437732" y="6890825"/>
                </a:cubicBezTo>
                <a:cubicBezTo>
                  <a:pt x="249671" y="6872181"/>
                  <a:pt x="131492" y="6903254"/>
                  <a:pt x="0" y="6890825"/>
                </a:cubicBezTo>
                <a:cubicBezTo>
                  <a:pt x="-8301" y="6731475"/>
                  <a:pt x="-2854" y="6516991"/>
                  <a:pt x="0" y="6339559"/>
                </a:cubicBezTo>
                <a:cubicBezTo>
                  <a:pt x="2854" y="6162127"/>
                  <a:pt x="-31386" y="5875447"/>
                  <a:pt x="0" y="5581568"/>
                </a:cubicBezTo>
                <a:cubicBezTo>
                  <a:pt x="31386" y="5287689"/>
                  <a:pt x="-28139" y="5172889"/>
                  <a:pt x="0" y="4961394"/>
                </a:cubicBezTo>
                <a:cubicBezTo>
                  <a:pt x="28139" y="4749899"/>
                  <a:pt x="21583" y="4390320"/>
                  <a:pt x="0" y="4203403"/>
                </a:cubicBezTo>
                <a:cubicBezTo>
                  <a:pt x="-21583" y="4016486"/>
                  <a:pt x="25110" y="3676786"/>
                  <a:pt x="0" y="3376504"/>
                </a:cubicBezTo>
                <a:cubicBezTo>
                  <a:pt x="-25110" y="3076222"/>
                  <a:pt x="3657" y="2901357"/>
                  <a:pt x="0" y="2756330"/>
                </a:cubicBezTo>
                <a:cubicBezTo>
                  <a:pt x="-3657" y="2611303"/>
                  <a:pt x="-9109" y="2309750"/>
                  <a:pt x="0" y="2136156"/>
                </a:cubicBezTo>
                <a:cubicBezTo>
                  <a:pt x="9109" y="1962562"/>
                  <a:pt x="-25746" y="1685024"/>
                  <a:pt x="0" y="1309257"/>
                </a:cubicBezTo>
                <a:cubicBezTo>
                  <a:pt x="25746" y="933490"/>
                  <a:pt x="-23838" y="877508"/>
                  <a:pt x="0" y="757991"/>
                </a:cubicBezTo>
                <a:cubicBezTo>
                  <a:pt x="23838" y="638474"/>
                  <a:pt x="-2261" y="370551"/>
                  <a:pt x="0" y="0"/>
                </a:cubicBezTo>
                <a:close/>
              </a:path>
              <a:path w="825910" h="6890825" stroke="0" extrusionOk="0">
                <a:moveTo>
                  <a:pt x="0" y="0"/>
                </a:moveTo>
                <a:cubicBezTo>
                  <a:pt x="95717" y="4582"/>
                  <a:pt x="262373" y="16515"/>
                  <a:pt x="404696" y="0"/>
                </a:cubicBezTo>
                <a:cubicBezTo>
                  <a:pt x="547019" y="-16515"/>
                  <a:pt x="616441" y="16299"/>
                  <a:pt x="825910" y="0"/>
                </a:cubicBezTo>
                <a:cubicBezTo>
                  <a:pt x="855464" y="160995"/>
                  <a:pt x="803449" y="456205"/>
                  <a:pt x="825910" y="620174"/>
                </a:cubicBezTo>
                <a:cubicBezTo>
                  <a:pt x="848371" y="784143"/>
                  <a:pt x="837535" y="1069179"/>
                  <a:pt x="825910" y="1378165"/>
                </a:cubicBezTo>
                <a:cubicBezTo>
                  <a:pt x="814285" y="1687151"/>
                  <a:pt x="802315" y="1649646"/>
                  <a:pt x="825910" y="1860523"/>
                </a:cubicBezTo>
                <a:cubicBezTo>
                  <a:pt x="849505" y="2071400"/>
                  <a:pt x="823256" y="2215260"/>
                  <a:pt x="825910" y="2411789"/>
                </a:cubicBezTo>
                <a:cubicBezTo>
                  <a:pt x="828564" y="2608318"/>
                  <a:pt x="839256" y="2746727"/>
                  <a:pt x="825910" y="2894147"/>
                </a:cubicBezTo>
                <a:cubicBezTo>
                  <a:pt x="812564" y="3041567"/>
                  <a:pt x="837829" y="3275123"/>
                  <a:pt x="825910" y="3514321"/>
                </a:cubicBezTo>
                <a:cubicBezTo>
                  <a:pt x="813991" y="3753519"/>
                  <a:pt x="798303" y="3955807"/>
                  <a:pt x="825910" y="4203403"/>
                </a:cubicBezTo>
                <a:cubicBezTo>
                  <a:pt x="853517" y="4450999"/>
                  <a:pt x="831449" y="4682596"/>
                  <a:pt x="825910" y="4892486"/>
                </a:cubicBezTo>
                <a:cubicBezTo>
                  <a:pt x="820371" y="5102376"/>
                  <a:pt x="847787" y="5249220"/>
                  <a:pt x="825910" y="5374844"/>
                </a:cubicBezTo>
                <a:cubicBezTo>
                  <a:pt x="804033" y="5500468"/>
                  <a:pt x="843085" y="5686162"/>
                  <a:pt x="825910" y="5857201"/>
                </a:cubicBezTo>
                <a:cubicBezTo>
                  <a:pt x="808735" y="6028240"/>
                  <a:pt x="848704" y="6458677"/>
                  <a:pt x="825910" y="6890825"/>
                </a:cubicBezTo>
                <a:cubicBezTo>
                  <a:pt x="731663" y="6885136"/>
                  <a:pt x="589667" y="6891616"/>
                  <a:pt x="404696" y="6890825"/>
                </a:cubicBezTo>
                <a:cubicBezTo>
                  <a:pt x="219725" y="6890034"/>
                  <a:pt x="168945" y="6894450"/>
                  <a:pt x="0" y="6890825"/>
                </a:cubicBezTo>
                <a:cubicBezTo>
                  <a:pt x="-29093" y="6742403"/>
                  <a:pt x="2908" y="6502826"/>
                  <a:pt x="0" y="6270651"/>
                </a:cubicBezTo>
                <a:cubicBezTo>
                  <a:pt x="-2908" y="6038476"/>
                  <a:pt x="22646" y="5921533"/>
                  <a:pt x="0" y="5788293"/>
                </a:cubicBezTo>
                <a:cubicBezTo>
                  <a:pt x="-22646" y="5655053"/>
                  <a:pt x="26887" y="5366123"/>
                  <a:pt x="0" y="5237027"/>
                </a:cubicBezTo>
                <a:cubicBezTo>
                  <a:pt x="-26887" y="5107931"/>
                  <a:pt x="-3878" y="4741199"/>
                  <a:pt x="0" y="4616853"/>
                </a:cubicBezTo>
                <a:cubicBezTo>
                  <a:pt x="3878" y="4492507"/>
                  <a:pt x="-14752" y="4283441"/>
                  <a:pt x="0" y="3996678"/>
                </a:cubicBezTo>
                <a:cubicBezTo>
                  <a:pt x="14752" y="3709916"/>
                  <a:pt x="-25681" y="3458163"/>
                  <a:pt x="0" y="3169779"/>
                </a:cubicBezTo>
                <a:cubicBezTo>
                  <a:pt x="25681" y="2881395"/>
                  <a:pt x="6282" y="2756899"/>
                  <a:pt x="0" y="2618513"/>
                </a:cubicBezTo>
                <a:cubicBezTo>
                  <a:pt x="-6282" y="2480127"/>
                  <a:pt x="-1133" y="2198707"/>
                  <a:pt x="0" y="1998339"/>
                </a:cubicBezTo>
                <a:cubicBezTo>
                  <a:pt x="1133" y="1797971"/>
                  <a:pt x="12634" y="1456572"/>
                  <a:pt x="0" y="1240348"/>
                </a:cubicBezTo>
                <a:cubicBezTo>
                  <a:pt x="-12634" y="1024124"/>
                  <a:pt x="-27397" y="872244"/>
                  <a:pt x="0" y="689082"/>
                </a:cubicBezTo>
                <a:cubicBezTo>
                  <a:pt x="27397" y="505920"/>
                  <a:pt x="2061" y="159915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0A1AE432-56C7-45A3-B125-ACC4B2C29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144" y="5173374"/>
            <a:ext cx="5509260" cy="1015709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s-ES" sz="4000" dirty="0" err="1">
                <a:solidFill>
                  <a:schemeClr val="bg1"/>
                </a:solidFill>
                <a:latin typeface="Slackey" panose="02000000000000000000" pitchFamily="2" charset="0"/>
              </a:rPr>
              <a:t>Gravitational</a:t>
            </a:r>
            <a:r>
              <a:rPr lang="es-ES" sz="4000" dirty="0">
                <a:solidFill>
                  <a:schemeClr val="bg1"/>
                </a:solidFill>
                <a:latin typeface="Slackey" panose="02000000000000000000" pitchFamily="2" charset="0"/>
              </a:rPr>
              <a:t> </a:t>
            </a:r>
            <a:r>
              <a:rPr lang="es-ES" sz="4000" dirty="0" err="1">
                <a:solidFill>
                  <a:schemeClr val="bg1"/>
                </a:solidFill>
                <a:latin typeface="Slackey" panose="02000000000000000000" pitchFamily="2" charset="0"/>
              </a:rPr>
              <a:t>Jumps</a:t>
            </a:r>
            <a:endParaRPr lang="es-ES" sz="4000" dirty="0">
              <a:solidFill>
                <a:schemeClr val="bg1"/>
              </a:solidFill>
              <a:latin typeface="Slackey" panose="02000000000000000000" pitchFamily="2" charset="0"/>
            </a:endParaRPr>
          </a:p>
        </p:txBody>
      </p:sp>
      <p:pic>
        <p:nvPicPr>
          <p:cNvPr id="30" name="Imagen 29" descr="Diagrama&#10;&#10;Descripción generada automáticamente">
            <a:extLst>
              <a:ext uri="{FF2B5EF4-FFF2-40B4-BE49-F238E27FC236}">
                <a16:creationId xmlns:a16="http://schemas.microsoft.com/office/drawing/2014/main" id="{ABFFFE2A-8A2B-4968-A964-8D88CAB008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358" y="-4451186"/>
            <a:ext cx="7560937" cy="4248976"/>
          </a:xfrm>
          <a:custGeom>
            <a:avLst/>
            <a:gdLst>
              <a:gd name="connsiteX0" fmla="*/ 0 w 7560937"/>
              <a:gd name="connsiteY0" fmla="*/ 0 h 4248976"/>
              <a:gd name="connsiteX1" fmla="*/ 460530 w 7560937"/>
              <a:gd name="connsiteY1" fmla="*/ 0 h 4248976"/>
              <a:gd name="connsiteX2" fmla="*/ 1147888 w 7560937"/>
              <a:gd name="connsiteY2" fmla="*/ 0 h 4248976"/>
              <a:gd name="connsiteX3" fmla="*/ 1684027 w 7560937"/>
              <a:gd name="connsiteY3" fmla="*/ 0 h 4248976"/>
              <a:gd name="connsiteX4" fmla="*/ 2144557 w 7560937"/>
              <a:gd name="connsiteY4" fmla="*/ 0 h 4248976"/>
              <a:gd name="connsiteX5" fmla="*/ 2680696 w 7560937"/>
              <a:gd name="connsiteY5" fmla="*/ 0 h 4248976"/>
              <a:gd name="connsiteX6" fmla="*/ 3368054 w 7560937"/>
              <a:gd name="connsiteY6" fmla="*/ 0 h 4248976"/>
              <a:gd name="connsiteX7" fmla="*/ 3828584 w 7560937"/>
              <a:gd name="connsiteY7" fmla="*/ 0 h 4248976"/>
              <a:gd name="connsiteX8" fmla="*/ 4440332 w 7560937"/>
              <a:gd name="connsiteY8" fmla="*/ 0 h 4248976"/>
              <a:gd name="connsiteX9" fmla="*/ 4976471 w 7560937"/>
              <a:gd name="connsiteY9" fmla="*/ 0 h 4248976"/>
              <a:gd name="connsiteX10" fmla="*/ 5512610 w 7560937"/>
              <a:gd name="connsiteY10" fmla="*/ 0 h 4248976"/>
              <a:gd name="connsiteX11" fmla="*/ 6351187 w 7560937"/>
              <a:gd name="connsiteY11" fmla="*/ 0 h 4248976"/>
              <a:gd name="connsiteX12" fmla="*/ 6811717 w 7560937"/>
              <a:gd name="connsiteY12" fmla="*/ 0 h 4248976"/>
              <a:gd name="connsiteX13" fmla="*/ 7560937 w 7560937"/>
              <a:gd name="connsiteY13" fmla="*/ 0 h 4248976"/>
              <a:gd name="connsiteX14" fmla="*/ 7560937 w 7560937"/>
              <a:gd name="connsiteY14" fmla="*/ 479527 h 4248976"/>
              <a:gd name="connsiteX15" fmla="*/ 7560937 w 7560937"/>
              <a:gd name="connsiteY15" fmla="*/ 1129014 h 4248976"/>
              <a:gd name="connsiteX16" fmla="*/ 7560937 w 7560937"/>
              <a:gd name="connsiteY16" fmla="*/ 1608541 h 4248976"/>
              <a:gd name="connsiteX17" fmla="*/ 7560937 w 7560937"/>
              <a:gd name="connsiteY17" fmla="*/ 2215537 h 4248976"/>
              <a:gd name="connsiteX18" fmla="*/ 7560937 w 7560937"/>
              <a:gd name="connsiteY18" fmla="*/ 2907514 h 4248976"/>
              <a:gd name="connsiteX19" fmla="*/ 7560937 w 7560937"/>
              <a:gd name="connsiteY19" fmla="*/ 3557000 h 4248976"/>
              <a:gd name="connsiteX20" fmla="*/ 7560937 w 7560937"/>
              <a:gd name="connsiteY20" fmla="*/ 4248976 h 4248976"/>
              <a:gd name="connsiteX21" fmla="*/ 7024798 w 7560937"/>
              <a:gd name="connsiteY21" fmla="*/ 4248976 h 4248976"/>
              <a:gd name="connsiteX22" fmla="*/ 6261831 w 7560937"/>
              <a:gd name="connsiteY22" fmla="*/ 4248976 h 4248976"/>
              <a:gd name="connsiteX23" fmla="*/ 5725691 w 7560937"/>
              <a:gd name="connsiteY23" fmla="*/ 4248976 h 4248976"/>
              <a:gd name="connsiteX24" fmla="*/ 5038333 w 7560937"/>
              <a:gd name="connsiteY24" fmla="*/ 4248976 h 4248976"/>
              <a:gd name="connsiteX25" fmla="*/ 4275366 w 7560937"/>
              <a:gd name="connsiteY25" fmla="*/ 4248976 h 4248976"/>
              <a:gd name="connsiteX26" fmla="*/ 3814836 w 7560937"/>
              <a:gd name="connsiteY26" fmla="*/ 4248976 h 4248976"/>
              <a:gd name="connsiteX27" fmla="*/ 3354307 w 7560937"/>
              <a:gd name="connsiteY27" fmla="*/ 4248976 h 4248976"/>
              <a:gd name="connsiteX28" fmla="*/ 2893777 w 7560937"/>
              <a:gd name="connsiteY28" fmla="*/ 4248976 h 4248976"/>
              <a:gd name="connsiteX29" fmla="*/ 2206419 w 7560937"/>
              <a:gd name="connsiteY29" fmla="*/ 4248976 h 4248976"/>
              <a:gd name="connsiteX30" fmla="*/ 1594670 w 7560937"/>
              <a:gd name="connsiteY30" fmla="*/ 4248976 h 4248976"/>
              <a:gd name="connsiteX31" fmla="*/ 982922 w 7560937"/>
              <a:gd name="connsiteY31" fmla="*/ 4248976 h 4248976"/>
              <a:gd name="connsiteX32" fmla="*/ 0 w 7560937"/>
              <a:gd name="connsiteY32" fmla="*/ 4248976 h 4248976"/>
              <a:gd name="connsiteX33" fmla="*/ 0 w 7560937"/>
              <a:gd name="connsiteY33" fmla="*/ 3769449 h 4248976"/>
              <a:gd name="connsiteX34" fmla="*/ 0 w 7560937"/>
              <a:gd name="connsiteY34" fmla="*/ 3289921 h 4248976"/>
              <a:gd name="connsiteX35" fmla="*/ 0 w 7560937"/>
              <a:gd name="connsiteY35" fmla="*/ 2767904 h 4248976"/>
              <a:gd name="connsiteX36" fmla="*/ 0 w 7560937"/>
              <a:gd name="connsiteY36" fmla="*/ 2245887 h 4248976"/>
              <a:gd name="connsiteX37" fmla="*/ 0 w 7560937"/>
              <a:gd name="connsiteY37" fmla="*/ 1681381 h 4248976"/>
              <a:gd name="connsiteX38" fmla="*/ 0 w 7560937"/>
              <a:gd name="connsiteY38" fmla="*/ 989404 h 4248976"/>
              <a:gd name="connsiteX39" fmla="*/ 0 w 7560937"/>
              <a:gd name="connsiteY39" fmla="*/ 0 h 4248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560937" h="4248976" extrusionOk="0">
                <a:moveTo>
                  <a:pt x="0" y="0"/>
                </a:moveTo>
                <a:cubicBezTo>
                  <a:pt x="137946" y="955"/>
                  <a:pt x="255896" y="8750"/>
                  <a:pt x="460530" y="0"/>
                </a:cubicBezTo>
                <a:cubicBezTo>
                  <a:pt x="665164" y="-8750"/>
                  <a:pt x="894965" y="13403"/>
                  <a:pt x="1147888" y="0"/>
                </a:cubicBezTo>
                <a:cubicBezTo>
                  <a:pt x="1400811" y="-13403"/>
                  <a:pt x="1437835" y="-9354"/>
                  <a:pt x="1684027" y="0"/>
                </a:cubicBezTo>
                <a:cubicBezTo>
                  <a:pt x="1930219" y="9354"/>
                  <a:pt x="2029952" y="3753"/>
                  <a:pt x="2144557" y="0"/>
                </a:cubicBezTo>
                <a:cubicBezTo>
                  <a:pt x="2259162" y="-3753"/>
                  <a:pt x="2481475" y="176"/>
                  <a:pt x="2680696" y="0"/>
                </a:cubicBezTo>
                <a:cubicBezTo>
                  <a:pt x="2879917" y="-176"/>
                  <a:pt x="3207312" y="-30527"/>
                  <a:pt x="3368054" y="0"/>
                </a:cubicBezTo>
                <a:cubicBezTo>
                  <a:pt x="3528796" y="30527"/>
                  <a:pt x="3614994" y="-22751"/>
                  <a:pt x="3828584" y="0"/>
                </a:cubicBezTo>
                <a:cubicBezTo>
                  <a:pt x="4042174" y="22751"/>
                  <a:pt x="4233393" y="-954"/>
                  <a:pt x="4440332" y="0"/>
                </a:cubicBezTo>
                <a:cubicBezTo>
                  <a:pt x="4647271" y="954"/>
                  <a:pt x="4785838" y="15781"/>
                  <a:pt x="4976471" y="0"/>
                </a:cubicBezTo>
                <a:cubicBezTo>
                  <a:pt x="5167104" y="-15781"/>
                  <a:pt x="5341821" y="-12763"/>
                  <a:pt x="5512610" y="0"/>
                </a:cubicBezTo>
                <a:cubicBezTo>
                  <a:pt x="5683399" y="12763"/>
                  <a:pt x="6015245" y="-22496"/>
                  <a:pt x="6351187" y="0"/>
                </a:cubicBezTo>
                <a:cubicBezTo>
                  <a:pt x="6687129" y="22496"/>
                  <a:pt x="6602294" y="-16782"/>
                  <a:pt x="6811717" y="0"/>
                </a:cubicBezTo>
                <a:cubicBezTo>
                  <a:pt x="7021140" y="16782"/>
                  <a:pt x="7387911" y="-8441"/>
                  <a:pt x="7560937" y="0"/>
                </a:cubicBezTo>
                <a:cubicBezTo>
                  <a:pt x="7567702" y="178208"/>
                  <a:pt x="7553613" y="285962"/>
                  <a:pt x="7560937" y="479527"/>
                </a:cubicBezTo>
                <a:cubicBezTo>
                  <a:pt x="7568261" y="673092"/>
                  <a:pt x="7566371" y="941925"/>
                  <a:pt x="7560937" y="1129014"/>
                </a:cubicBezTo>
                <a:cubicBezTo>
                  <a:pt x="7555503" y="1316103"/>
                  <a:pt x="7537365" y="1492491"/>
                  <a:pt x="7560937" y="1608541"/>
                </a:cubicBezTo>
                <a:cubicBezTo>
                  <a:pt x="7584509" y="1724591"/>
                  <a:pt x="7583462" y="2039315"/>
                  <a:pt x="7560937" y="2215537"/>
                </a:cubicBezTo>
                <a:cubicBezTo>
                  <a:pt x="7538412" y="2391759"/>
                  <a:pt x="7539525" y="2755971"/>
                  <a:pt x="7560937" y="2907514"/>
                </a:cubicBezTo>
                <a:cubicBezTo>
                  <a:pt x="7582349" y="3059057"/>
                  <a:pt x="7549911" y="3280738"/>
                  <a:pt x="7560937" y="3557000"/>
                </a:cubicBezTo>
                <a:cubicBezTo>
                  <a:pt x="7571963" y="3833262"/>
                  <a:pt x="7569171" y="3946513"/>
                  <a:pt x="7560937" y="4248976"/>
                </a:cubicBezTo>
                <a:cubicBezTo>
                  <a:pt x="7347067" y="4242124"/>
                  <a:pt x="7204065" y="4242497"/>
                  <a:pt x="7024798" y="4248976"/>
                </a:cubicBezTo>
                <a:cubicBezTo>
                  <a:pt x="6845531" y="4255455"/>
                  <a:pt x="6437999" y="4232203"/>
                  <a:pt x="6261831" y="4248976"/>
                </a:cubicBezTo>
                <a:cubicBezTo>
                  <a:pt x="6085663" y="4265749"/>
                  <a:pt x="5890231" y="4231406"/>
                  <a:pt x="5725691" y="4248976"/>
                </a:cubicBezTo>
                <a:cubicBezTo>
                  <a:pt x="5561151" y="4266546"/>
                  <a:pt x="5323410" y="4259723"/>
                  <a:pt x="5038333" y="4248976"/>
                </a:cubicBezTo>
                <a:cubicBezTo>
                  <a:pt x="4753256" y="4238229"/>
                  <a:pt x="4613850" y="4250378"/>
                  <a:pt x="4275366" y="4248976"/>
                </a:cubicBezTo>
                <a:cubicBezTo>
                  <a:pt x="3936882" y="4247574"/>
                  <a:pt x="4027712" y="4271282"/>
                  <a:pt x="3814836" y="4248976"/>
                </a:cubicBezTo>
                <a:cubicBezTo>
                  <a:pt x="3601960" y="4226671"/>
                  <a:pt x="3541709" y="4266920"/>
                  <a:pt x="3354307" y="4248976"/>
                </a:cubicBezTo>
                <a:cubicBezTo>
                  <a:pt x="3166905" y="4231032"/>
                  <a:pt x="2991357" y="4259177"/>
                  <a:pt x="2893777" y="4248976"/>
                </a:cubicBezTo>
                <a:cubicBezTo>
                  <a:pt x="2796197" y="4238776"/>
                  <a:pt x="2436716" y="4239118"/>
                  <a:pt x="2206419" y="4248976"/>
                </a:cubicBezTo>
                <a:cubicBezTo>
                  <a:pt x="1976122" y="4258834"/>
                  <a:pt x="1882426" y="4226455"/>
                  <a:pt x="1594670" y="4248976"/>
                </a:cubicBezTo>
                <a:cubicBezTo>
                  <a:pt x="1306914" y="4271497"/>
                  <a:pt x="1282316" y="4237806"/>
                  <a:pt x="982922" y="4248976"/>
                </a:cubicBezTo>
                <a:cubicBezTo>
                  <a:pt x="683528" y="4260146"/>
                  <a:pt x="301445" y="4285787"/>
                  <a:pt x="0" y="4248976"/>
                </a:cubicBezTo>
                <a:cubicBezTo>
                  <a:pt x="-1720" y="4137098"/>
                  <a:pt x="-23238" y="3927020"/>
                  <a:pt x="0" y="3769449"/>
                </a:cubicBezTo>
                <a:cubicBezTo>
                  <a:pt x="23238" y="3611878"/>
                  <a:pt x="-2881" y="3479373"/>
                  <a:pt x="0" y="3289921"/>
                </a:cubicBezTo>
                <a:cubicBezTo>
                  <a:pt x="2881" y="3100469"/>
                  <a:pt x="-21435" y="2958256"/>
                  <a:pt x="0" y="2767904"/>
                </a:cubicBezTo>
                <a:cubicBezTo>
                  <a:pt x="21435" y="2577552"/>
                  <a:pt x="-4918" y="2451582"/>
                  <a:pt x="0" y="2245887"/>
                </a:cubicBezTo>
                <a:cubicBezTo>
                  <a:pt x="4918" y="2040192"/>
                  <a:pt x="23964" y="1846427"/>
                  <a:pt x="0" y="1681381"/>
                </a:cubicBezTo>
                <a:cubicBezTo>
                  <a:pt x="-23964" y="1516335"/>
                  <a:pt x="30248" y="1245445"/>
                  <a:pt x="0" y="989404"/>
                </a:cubicBezTo>
                <a:cubicBezTo>
                  <a:pt x="-30248" y="733363"/>
                  <a:pt x="7598" y="463295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238900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31" name="Imagen 30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EBCC2569-5EB2-42D6-B34A-A26DFF439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908" y="2256614"/>
            <a:ext cx="7547166" cy="4260844"/>
          </a:xfrm>
          <a:custGeom>
            <a:avLst/>
            <a:gdLst>
              <a:gd name="connsiteX0" fmla="*/ 0 w 7547166"/>
              <a:gd name="connsiteY0" fmla="*/ 0 h 4260844"/>
              <a:gd name="connsiteX1" fmla="*/ 535163 w 7547166"/>
              <a:gd name="connsiteY1" fmla="*/ 0 h 4260844"/>
              <a:gd name="connsiteX2" fmla="*/ 994854 w 7547166"/>
              <a:gd name="connsiteY2" fmla="*/ 0 h 4260844"/>
              <a:gd name="connsiteX3" fmla="*/ 1454545 w 7547166"/>
              <a:gd name="connsiteY3" fmla="*/ 0 h 4260844"/>
              <a:gd name="connsiteX4" fmla="*/ 1914236 w 7547166"/>
              <a:gd name="connsiteY4" fmla="*/ 0 h 4260844"/>
              <a:gd name="connsiteX5" fmla="*/ 2675813 w 7547166"/>
              <a:gd name="connsiteY5" fmla="*/ 0 h 4260844"/>
              <a:gd name="connsiteX6" fmla="*/ 3437391 w 7547166"/>
              <a:gd name="connsiteY6" fmla="*/ 0 h 4260844"/>
              <a:gd name="connsiteX7" fmla="*/ 4198969 w 7547166"/>
              <a:gd name="connsiteY7" fmla="*/ 0 h 4260844"/>
              <a:gd name="connsiteX8" fmla="*/ 4885075 w 7547166"/>
              <a:gd name="connsiteY8" fmla="*/ 0 h 4260844"/>
              <a:gd name="connsiteX9" fmla="*/ 5646652 w 7547166"/>
              <a:gd name="connsiteY9" fmla="*/ 0 h 4260844"/>
              <a:gd name="connsiteX10" fmla="*/ 6483702 w 7547166"/>
              <a:gd name="connsiteY10" fmla="*/ 0 h 4260844"/>
              <a:gd name="connsiteX11" fmla="*/ 7547166 w 7547166"/>
              <a:gd name="connsiteY11" fmla="*/ 0 h 4260844"/>
              <a:gd name="connsiteX12" fmla="*/ 7547166 w 7547166"/>
              <a:gd name="connsiteY12" fmla="*/ 651300 h 4260844"/>
              <a:gd name="connsiteX13" fmla="*/ 7547166 w 7547166"/>
              <a:gd name="connsiteY13" fmla="*/ 1217384 h 4260844"/>
              <a:gd name="connsiteX14" fmla="*/ 7547166 w 7547166"/>
              <a:gd name="connsiteY14" fmla="*/ 1911293 h 4260844"/>
              <a:gd name="connsiteX15" fmla="*/ 7547166 w 7547166"/>
              <a:gd name="connsiteY15" fmla="*/ 2392160 h 4260844"/>
              <a:gd name="connsiteX16" fmla="*/ 7547166 w 7547166"/>
              <a:gd name="connsiteY16" fmla="*/ 3043460 h 4260844"/>
              <a:gd name="connsiteX17" fmla="*/ 7547166 w 7547166"/>
              <a:gd name="connsiteY17" fmla="*/ 3609544 h 4260844"/>
              <a:gd name="connsiteX18" fmla="*/ 7547166 w 7547166"/>
              <a:gd name="connsiteY18" fmla="*/ 4260844 h 4260844"/>
              <a:gd name="connsiteX19" fmla="*/ 6710117 w 7547166"/>
              <a:gd name="connsiteY19" fmla="*/ 4260844 h 4260844"/>
              <a:gd name="connsiteX20" fmla="*/ 6099482 w 7547166"/>
              <a:gd name="connsiteY20" fmla="*/ 4260844 h 4260844"/>
              <a:gd name="connsiteX21" fmla="*/ 5488848 w 7547166"/>
              <a:gd name="connsiteY21" fmla="*/ 4260844 h 4260844"/>
              <a:gd name="connsiteX22" fmla="*/ 4727270 w 7547166"/>
              <a:gd name="connsiteY22" fmla="*/ 4260844 h 4260844"/>
              <a:gd name="connsiteX23" fmla="*/ 4116636 w 7547166"/>
              <a:gd name="connsiteY23" fmla="*/ 4260844 h 4260844"/>
              <a:gd name="connsiteX24" fmla="*/ 3279587 w 7547166"/>
              <a:gd name="connsiteY24" fmla="*/ 4260844 h 4260844"/>
              <a:gd name="connsiteX25" fmla="*/ 2819896 w 7547166"/>
              <a:gd name="connsiteY25" fmla="*/ 4260844 h 4260844"/>
              <a:gd name="connsiteX26" fmla="*/ 1982846 w 7547166"/>
              <a:gd name="connsiteY26" fmla="*/ 4260844 h 4260844"/>
              <a:gd name="connsiteX27" fmla="*/ 1296740 w 7547166"/>
              <a:gd name="connsiteY27" fmla="*/ 4260844 h 4260844"/>
              <a:gd name="connsiteX28" fmla="*/ 837049 w 7547166"/>
              <a:gd name="connsiteY28" fmla="*/ 4260844 h 4260844"/>
              <a:gd name="connsiteX29" fmla="*/ 0 w 7547166"/>
              <a:gd name="connsiteY29" fmla="*/ 4260844 h 4260844"/>
              <a:gd name="connsiteX30" fmla="*/ 0 w 7547166"/>
              <a:gd name="connsiteY30" fmla="*/ 3779977 h 4260844"/>
              <a:gd name="connsiteX31" fmla="*/ 0 w 7547166"/>
              <a:gd name="connsiteY31" fmla="*/ 3128677 h 4260844"/>
              <a:gd name="connsiteX32" fmla="*/ 0 w 7547166"/>
              <a:gd name="connsiteY32" fmla="*/ 2605202 h 4260844"/>
              <a:gd name="connsiteX33" fmla="*/ 0 w 7547166"/>
              <a:gd name="connsiteY33" fmla="*/ 1953901 h 4260844"/>
              <a:gd name="connsiteX34" fmla="*/ 0 w 7547166"/>
              <a:gd name="connsiteY34" fmla="*/ 1302601 h 4260844"/>
              <a:gd name="connsiteX35" fmla="*/ 0 w 7547166"/>
              <a:gd name="connsiteY35" fmla="*/ 693909 h 4260844"/>
              <a:gd name="connsiteX36" fmla="*/ 0 w 7547166"/>
              <a:gd name="connsiteY36" fmla="*/ 0 h 4260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547166" h="4260844" extrusionOk="0">
                <a:moveTo>
                  <a:pt x="0" y="0"/>
                </a:moveTo>
                <a:cubicBezTo>
                  <a:pt x="175143" y="11987"/>
                  <a:pt x="343168" y="16514"/>
                  <a:pt x="535163" y="0"/>
                </a:cubicBezTo>
                <a:cubicBezTo>
                  <a:pt x="727158" y="-16514"/>
                  <a:pt x="830132" y="-11142"/>
                  <a:pt x="994854" y="0"/>
                </a:cubicBezTo>
                <a:cubicBezTo>
                  <a:pt x="1159576" y="11142"/>
                  <a:pt x="1315357" y="-9270"/>
                  <a:pt x="1454545" y="0"/>
                </a:cubicBezTo>
                <a:cubicBezTo>
                  <a:pt x="1593733" y="9270"/>
                  <a:pt x="1816064" y="10586"/>
                  <a:pt x="1914236" y="0"/>
                </a:cubicBezTo>
                <a:cubicBezTo>
                  <a:pt x="2012408" y="-10586"/>
                  <a:pt x="2436531" y="-9298"/>
                  <a:pt x="2675813" y="0"/>
                </a:cubicBezTo>
                <a:cubicBezTo>
                  <a:pt x="2915095" y="9298"/>
                  <a:pt x="3161497" y="26234"/>
                  <a:pt x="3437391" y="0"/>
                </a:cubicBezTo>
                <a:cubicBezTo>
                  <a:pt x="3713285" y="-26234"/>
                  <a:pt x="4007176" y="-26820"/>
                  <a:pt x="4198969" y="0"/>
                </a:cubicBezTo>
                <a:cubicBezTo>
                  <a:pt x="4390762" y="26820"/>
                  <a:pt x="4607093" y="3598"/>
                  <a:pt x="4885075" y="0"/>
                </a:cubicBezTo>
                <a:cubicBezTo>
                  <a:pt x="5163057" y="-3598"/>
                  <a:pt x="5277611" y="-13992"/>
                  <a:pt x="5646652" y="0"/>
                </a:cubicBezTo>
                <a:cubicBezTo>
                  <a:pt x="6015693" y="13992"/>
                  <a:pt x="6153388" y="13644"/>
                  <a:pt x="6483702" y="0"/>
                </a:cubicBezTo>
                <a:cubicBezTo>
                  <a:pt x="6814016" y="-13644"/>
                  <a:pt x="7263291" y="-33401"/>
                  <a:pt x="7547166" y="0"/>
                </a:cubicBezTo>
                <a:cubicBezTo>
                  <a:pt x="7565781" y="268677"/>
                  <a:pt x="7549075" y="453233"/>
                  <a:pt x="7547166" y="651300"/>
                </a:cubicBezTo>
                <a:cubicBezTo>
                  <a:pt x="7545257" y="849367"/>
                  <a:pt x="7567972" y="961841"/>
                  <a:pt x="7547166" y="1217384"/>
                </a:cubicBezTo>
                <a:cubicBezTo>
                  <a:pt x="7526360" y="1472927"/>
                  <a:pt x="7557860" y="1588308"/>
                  <a:pt x="7547166" y="1911293"/>
                </a:cubicBezTo>
                <a:cubicBezTo>
                  <a:pt x="7536472" y="2234278"/>
                  <a:pt x="7562975" y="2245699"/>
                  <a:pt x="7547166" y="2392160"/>
                </a:cubicBezTo>
                <a:cubicBezTo>
                  <a:pt x="7531357" y="2538621"/>
                  <a:pt x="7560686" y="2808667"/>
                  <a:pt x="7547166" y="3043460"/>
                </a:cubicBezTo>
                <a:cubicBezTo>
                  <a:pt x="7533646" y="3278253"/>
                  <a:pt x="7542855" y="3469203"/>
                  <a:pt x="7547166" y="3609544"/>
                </a:cubicBezTo>
                <a:cubicBezTo>
                  <a:pt x="7551477" y="3749885"/>
                  <a:pt x="7560421" y="4007566"/>
                  <a:pt x="7547166" y="4260844"/>
                </a:cubicBezTo>
                <a:cubicBezTo>
                  <a:pt x="7322804" y="4277005"/>
                  <a:pt x="7033238" y="4276241"/>
                  <a:pt x="6710117" y="4260844"/>
                </a:cubicBezTo>
                <a:cubicBezTo>
                  <a:pt x="6386996" y="4245447"/>
                  <a:pt x="6239339" y="4272498"/>
                  <a:pt x="6099482" y="4260844"/>
                </a:cubicBezTo>
                <a:cubicBezTo>
                  <a:pt x="5959625" y="4249190"/>
                  <a:pt x="5707360" y="4251576"/>
                  <a:pt x="5488848" y="4260844"/>
                </a:cubicBezTo>
                <a:cubicBezTo>
                  <a:pt x="5270336" y="4270112"/>
                  <a:pt x="5095257" y="4235846"/>
                  <a:pt x="4727270" y="4260844"/>
                </a:cubicBezTo>
                <a:cubicBezTo>
                  <a:pt x="4359283" y="4285842"/>
                  <a:pt x="4391814" y="4282354"/>
                  <a:pt x="4116636" y="4260844"/>
                </a:cubicBezTo>
                <a:cubicBezTo>
                  <a:pt x="3841458" y="4239334"/>
                  <a:pt x="3633329" y="4254998"/>
                  <a:pt x="3279587" y="4260844"/>
                </a:cubicBezTo>
                <a:cubicBezTo>
                  <a:pt x="2925845" y="4266690"/>
                  <a:pt x="2961210" y="4270464"/>
                  <a:pt x="2819896" y="4260844"/>
                </a:cubicBezTo>
                <a:cubicBezTo>
                  <a:pt x="2678582" y="4251224"/>
                  <a:pt x="2270120" y="4296114"/>
                  <a:pt x="1982846" y="4260844"/>
                </a:cubicBezTo>
                <a:cubicBezTo>
                  <a:pt x="1695572" y="4225575"/>
                  <a:pt x="1495668" y="4266028"/>
                  <a:pt x="1296740" y="4260844"/>
                </a:cubicBezTo>
                <a:cubicBezTo>
                  <a:pt x="1097812" y="4255660"/>
                  <a:pt x="951449" y="4247432"/>
                  <a:pt x="837049" y="4260844"/>
                </a:cubicBezTo>
                <a:cubicBezTo>
                  <a:pt x="722649" y="4274256"/>
                  <a:pt x="285208" y="4250000"/>
                  <a:pt x="0" y="4260844"/>
                </a:cubicBezTo>
                <a:cubicBezTo>
                  <a:pt x="-15107" y="4142218"/>
                  <a:pt x="9475" y="3993496"/>
                  <a:pt x="0" y="3779977"/>
                </a:cubicBezTo>
                <a:cubicBezTo>
                  <a:pt x="-9475" y="3566458"/>
                  <a:pt x="-25471" y="3304863"/>
                  <a:pt x="0" y="3128677"/>
                </a:cubicBezTo>
                <a:cubicBezTo>
                  <a:pt x="25471" y="2952491"/>
                  <a:pt x="6114" y="2752399"/>
                  <a:pt x="0" y="2605202"/>
                </a:cubicBezTo>
                <a:cubicBezTo>
                  <a:pt x="-6114" y="2458006"/>
                  <a:pt x="-4131" y="2151806"/>
                  <a:pt x="0" y="1953901"/>
                </a:cubicBezTo>
                <a:cubicBezTo>
                  <a:pt x="4131" y="1755996"/>
                  <a:pt x="8653" y="1628178"/>
                  <a:pt x="0" y="1302601"/>
                </a:cubicBezTo>
                <a:cubicBezTo>
                  <a:pt x="-8653" y="977024"/>
                  <a:pt x="6623" y="894724"/>
                  <a:pt x="0" y="693909"/>
                </a:cubicBezTo>
                <a:cubicBezTo>
                  <a:pt x="-6623" y="493094"/>
                  <a:pt x="27797" y="206401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3569426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33" name="Imagen 3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6F53FF3F-3B69-4F3C-8E7E-D77AC9BDA9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27378" y="4113598"/>
            <a:ext cx="4888229" cy="2738119"/>
          </a:xfrm>
          <a:custGeom>
            <a:avLst/>
            <a:gdLst>
              <a:gd name="connsiteX0" fmla="*/ 0 w 4888229"/>
              <a:gd name="connsiteY0" fmla="*/ 0 h 2738119"/>
              <a:gd name="connsiteX1" fmla="*/ 649436 w 4888229"/>
              <a:gd name="connsiteY1" fmla="*/ 0 h 2738119"/>
              <a:gd name="connsiteX2" fmla="*/ 1298872 w 4888229"/>
              <a:gd name="connsiteY2" fmla="*/ 0 h 2738119"/>
              <a:gd name="connsiteX3" fmla="*/ 2094955 w 4888229"/>
              <a:gd name="connsiteY3" fmla="*/ 0 h 2738119"/>
              <a:gd name="connsiteX4" fmla="*/ 2695509 w 4888229"/>
              <a:gd name="connsiteY4" fmla="*/ 0 h 2738119"/>
              <a:gd name="connsiteX5" fmla="*/ 3393828 w 4888229"/>
              <a:gd name="connsiteY5" fmla="*/ 0 h 2738119"/>
              <a:gd name="connsiteX6" fmla="*/ 3945499 w 4888229"/>
              <a:gd name="connsiteY6" fmla="*/ 0 h 2738119"/>
              <a:gd name="connsiteX7" fmla="*/ 4888229 w 4888229"/>
              <a:gd name="connsiteY7" fmla="*/ 0 h 2738119"/>
              <a:gd name="connsiteX8" fmla="*/ 4888229 w 4888229"/>
              <a:gd name="connsiteY8" fmla="*/ 711911 h 2738119"/>
              <a:gd name="connsiteX9" fmla="*/ 4888229 w 4888229"/>
              <a:gd name="connsiteY9" fmla="*/ 1314297 h 2738119"/>
              <a:gd name="connsiteX10" fmla="*/ 4888229 w 4888229"/>
              <a:gd name="connsiteY10" fmla="*/ 1971446 h 2738119"/>
              <a:gd name="connsiteX11" fmla="*/ 4888229 w 4888229"/>
              <a:gd name="connsiteY11" fmla="*/ 2738119 h 2738119"/>
              <a:gd name="connsiteX12" fmla="*/ 4092146 w 4888229"/>
              <a:gd name="connsiteY12" fmla="*/ 2738119 h 2738119"/>
              <a:gd name="connsiteX13" fmla="*/ 3491592 w 4888229"/>
              <a:gd name="connsiteY13" fmla="*/ 2738119 h 2738119"/>
              <a:gd name="connsiteX14" fmla="*/ 2744391 w 4888229"/>
              <a:gd name="connsiteY14" fmla="*/ 2738119 h 2738119"/>
              <a:gd name="connsiteX15" fmla="*/ 2094955 w 4888229"/>
              <a:gd name="connsiteY15" fmla="*/ 2738119 h 2738119"/>
              <a:gd name="connsiteX16" fmla="*/ 1298872 w 4888229"/>
              <a:gd name="connsiteY16" fmla="*/ 2738119 h 2738119"/>
              <a:gd name="connsiteX17" fmla="*/ 0 w 4888229"/>
              <a:gd name="connsiteY17" fmla="*/ 2738119 h 2738119"/>
              <a:gd name="connsiteX18" fmla="*/ 0 w 4888229"/>
              <a:gd name="connsiteY18" fmla="*/ 2080970 h 2738119"/>
              <a:gd name="connsiteX19" fmla="*/ 0 w 4888229"/>
              <a:gd name="connsiteY19" fmla="*/ 1478584 h 2738119"/>
              <a:gd name="connsiteX20" fmla="*/ 0 w 4888229"/>
              <a:gd name="connsiteY20" fmla="*/ 739292 h 2738119"/>
              <a:gd name="connsiteX21" fmla="*/ 0 w 4888229"/>
              <a:gd name="connsiteY21" fmla="*/ 0 h 273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88229" h="2738119" extrusionOk="0">
                <a:moveTo>
                  <a:pt x="0" y="0"/>
                </a:moveTo>
                <a:cubicBezTo>
                  <a:pt x="236894" y="-11355"/>
                  <a:pt x="379449" y="-6723"/>
                  <a:pt x="649436" y="0"/>
                </a:cubicBezTo>
                <a:cubicBezTo>
                  <a:pt x="919423" y="6723"/>
                  <a:pt x="1134722" y="20028"/>
                  <a:pt x="1298872" y="0"/>
                </a:cubicBezTo>
                <a:cubicBezTo>
                  <a:pt x="1463022" y="-20028"/>
                  <a:pt x="1866276" y="-28377"/>
                  <a:pt x="2094955" y="0"/>
                </a:cubicBezTo>
                <a:cubicBezTo>
                  <a:pt x="2323634" y="28377"/>
                  <a:pt x="2566503" y="-1898"/>
                  <a:pt x="2695509" y="0"/>
                </a:cubicBezTo>
                <a:cubicBezTo>
                  <a:pt x="2824515" y="1898"/>
                  <a:pt x="3102905" y="-8775"/>
                  <a:pt x="3393828" y="0"/>
                </a:cubicBezTo>
                <a:cubicBezTo>
                  <a:pt x="3684751" y="8775"/>
                  <a:pt x="3696335" y="20942"/>
                  <a:pt x="3945499" y="0"/>
                </a:cubicBezTo>
                <a:cubicBezTo>
                  <a:pt x="4194663" y="-20942"/>
                  <a:pt x="4443922" y="-42048"/>
                  <a:pt x="4888229" y="0"/>
                </a:cubicBezTo>
                <a:cubicBezTo>
                  <a:pt x="4870271" y="198927"/>
                  <a:pt x="4860193" y="459992"/>
                  <a:pt x="4888229" y="711911"/>
                </a:cubicBezTo>
                <a:cubicBezTo>
                  <a:pt x="4916265" y="963830"/>
                  <a:pt x="4879817" y="1049799"/>
                  <a:pt x="4888229" y="1314297"/>
                </a:cubicBezTo>
                <a:cubicBezTo>
                  <a:pt x="4896641" y="1578795"/>
                  <a:pt x="4874313" y="1808293"/>
                  <a:pt x="4888229" y="1971446"/>
                </a:cubicBezTo>
                <a:cubicBezTo>
                  <a:pt x="4902145" y="2134599"/>
                  <a:pt x="4861035" y="2558518"/>
                  <a:pt x="4888229" y="2738119"/>
                </a:cubicBezTo>
                <a:cubicBezTo>
                  <a:pt x="4507440" y="2771559"/>
                  <a:pt x="4335399" y="2714179"/>
                  <a:pt x="4092146" y="2738119"/>
                </a:cubicBezTo>
                <a:cubicBezTo>
                  <a:pt x="3848893" y="2762059"/>
                  <a:pt x="3757364" y="2727622"/>
                  <a:pt x="3491592" y="2738119"/>
                </a:cubicBezTo>
                <a:cubicBezTo>
                  <a:pt x="3225820" y="2748616"/>
                  <a:pt x="2918316" y="2766625"/>
                  <a:pt x="2744391" y="2738119"/>
                </a:cubicBezTo>
                <a:cubicBezTo>
                  <a:pt x="2570466" y="2709613"/>
                  <a:pt x="2226562" y="2747037"/>
                  <a:pt x="2094955" y="2738119"/>
                </a:cubicBezTo>
                <a:cubicBezTo>
                  <a:pt x="1963348" y="2729201"/>
                  <a:pt x="1549186" y="2762640"/>
                  <a:pt x="1298872" y="2738119"/>
                </a:cubicBezTo>
                <a:cubicBezTo>
                  <a:pt x="1048558" y="2713598"/>
                  <a:pt x="550357" y="2750850"/>
                  <a:pt x="0" y="2738119"/>
                </a:cubicBezTo>
                <a:cubicBezTo>
                  <a:pt x="27363" y="2532819"/>
                  <a:pt x="5007" y="2397670"/>
                  <a:pt x="0" y="2080970"/>
                </a:cubicBezTo>
                <a:cubicBezTo>
                  <a:pt x="-5007" y="1764270"/>
                  <a:pt x="-900" y="1667087"/>
                  <a:pt x="0" y="1478584"/>
                </a:cubicBezTo>
                <a:cubicBezTo>
                  <a:pt x="900" y="1290081"/>
                  <a:pt x="29830" y="986741"/>
                  <a:pt x="0" y="739292"/>
                </a:cubicBezTo>
                <a:cubicBezTo>
                  <a:pt x="-29830" y="491843"/>
                  <a:pt x="-8081" y="31207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67574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5106FA4-9670-4545-ABD6-9CB39C41D0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8"/>
          <a:stretch/>
        </p:blipFill>
        <p:spPr>
          <a:xfrm>
            <a:off x="607755" y="344371"/>
            <a:ext cx="6080400" cy="3329727"/>
          </a:xfrm>
          <a:custGeom>
            <a:avLst/>
            <a:gdLst>
              <a:gd name="connsiteX0" fmla="*/ 0 w 6080400"/>
              <a:gd name="connsiteY0" fmla="*/ 0 h 3329727"/>
              <a:gd name="connsiteX1" fmla="*/ 493188 w 6080400"/>
              <a:gd name="connsiteY1" fmla="*/ 0 h 3329727"/>
              <a:gd name="connsiteX2" fmla="*/ 986376 w 6080400"/>
              <a:gd name="connsiteY2" fmla="*/ 0 h 3329727"/>
              <a:gd name="connsiteX3" fmla="*/ 1601172 w 6080400"/>
              <a:gd name="connsiteY3" fmla="*/ 0 h 3329727"/>
              <a:gd name="connsiteX4" fmla="*/ 2094360 w 6080400"/>
              <a:gd name="connsiteY4" fmla="*/ 0 h 3329727"/>
              <a:gd name="connsiteX5" fmla="*/ 2891568 w 6080400"/>
              <a:gd name="connsiteY5" fmla="*/ 0 h 3329727"/>
              <a:gd name="connsiteX6" fmla="*/ 3506364 w 6080400"/>
              <a:gd name="connsiteY6" fmla="*/ 0 h 3329727"/>
              <a:gd name="connsiteX7" fmla="*/ 3999552 w 6080400"/>
              <a:gd name="connsiteY7" fmla="*/ 0 h 3329727"/>
              <a:gd name="connsiteX8" fmla="*/ 4675152 w 6080400"/>
              <a:gd name="connsiteY8" fmla="*/ 0 h 3329727"/>
              <a:gd name="connsiteX9" fmla="*/ 5229144 w 6080400"/>
              <a:gd name="connsiteY9" fmla="*/ 0 h 3329727"/>
              <a:gd name="connsiteX10" fmla="*/ 6080400 w 6080400"/>
              <a:gd name="connsiteY10" fmla="*/ 0 h 3329727"/>
              <a:gd name="connsiteX11" fmla="*/ 6080400 w 6080400"/>
              <a:gd name="connsiteY11" fmla="*/ 699243 h 3329727"/>
              <a:gd name="connsiteX12" fmla="*/ 6080400 w 6080400"/>
              <a:gd name="connsiteY12" fmla="*/ 1398485 h 3329727"/>
              <a:gd name="connsiteX13" fmla="*/ 6080400 w 6080400"/>
              <a:gd name="connsiteY13" fmla="*/ 1964539 h 3329727"/>
              <a:gd name="connsiteX14" fmla="*/ 6080400 w 6080400"/>
              <a:gd name="connsiteY14" fmla="*/ 2597187 h 3329727"/>
              <a:gd name="connsiteX15" fmla="*/ 6080400 w 6080400"/>
              <a:gd name="connsiteY15" fmla="*/ 3329727 h 3329727"/>
              <a:gd name="connsiteX16" fmla="*/ 5343996 w 6080400"/>
              <a:gd name="connsiteY16" fmla="*/ 3329727 h 3329727"/>
              <a:gd name="connsiteX17" fmla="*/ 4668396 w 6080400"/>
              <a:gd name="connsiteY17" fmla="*/ 3329727 h 3329727"/>
              <a:gd name="connsiteX18" fmla="*/ 4053600 w 6080400"/>
              <a:gd name="connsiteY18" fmla="*/ 3329727 h 3329727"/>
              <a:gd name="connsiteX19" fmla="*/ 3499608 w 6080400"/>
              <a:gd name="connsiteY19" fmla="*/ 3329727 h 3329727"/>
              <a:gd name="connsiteX20" fmla="*/ 2884812 w 6080400"/>
              <a:gd name="connsiteY20" fmla="*/ 3329727 h 3329727"/>
              <a:gd name="connsiteX21" fmla="*/ 2148408 w 6080400"/>
              <a:gd name="connsiteY21" fmla="*/ 3329727 h 3329727"/>
              <a:gd name="connsiteX22" fmla="*/ 1594416 w 6080400"/>
              <a:gd name="connsiteY22" fmla="*/ 3329727 h 3329727"/>
              <a:gd name="connsiteX23" fmla="*/ 797208 w 6080400"/>
              <a:gd name="connsiteY23" fmla="*/ 3329727 h 3329727"/>
              <a:gd name="connsiteX24" fmla="*/ 0 w 6080400"/>
              <a:gd name="connsiteY24" fmla="*/ 3329727 h 3329727"/>
              <a:gd name="connsiteX25" fmla="*/ 0 w 6080400"/>
              <a:gd name="connsiteY25" fmla="*/ 2597187 h 3329727"/>
              <a:gd name="connsiteX26" fmla="*/ 0 w 6080400"/>
              <a:gd name="connsiteY26" fmla="*/ 2031133 h 3329727"/>
              <a:gd name="connsiteX27" fmla="*/ 0 w 6080400"/>
              <a:gd name="connsiteY27" fmla="*/ 1365188 h 3329727"/>
              <a:gd name="connsiteX28" fmla="*/ 0 w 6080400"/>
              <a:gd name="connsiteY28" fmla="*/ 632648 h 3329727"/>
              <a:gd name="connsiteX29" fmla="*/ 0 w 6080400"/>
              <a:gd name="connsiteY29" fmla="*/ 0 h 3329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080400" h="3329727" fill="none" extrusionOk="0">
                <a:moveTo>
                  <a:pt x="0" y="0"/>
                </a:moveTo>
                <a:cubicBezTo>
                  <a:pt x="193797" y="12855"/>
                  <a:pt x="319694" y="24368"/>
                  <a:pt x="493188" y="0"/>
                </a:cubicBezTo>
                <a:cubicBezTo>
                  <a:pt x="666682" y="-24368"/>
                  <a:pt x="766017" y="562"/>
                  <a:pt x="986376" y="0"/>
                </a:cubicBezTo>
                <a:cubicBezTo>
                  <a:pt x="1206735" y="-562"/>
                  <a:pt x="1323199" y="9670"/>
                  <a:pt x="1601172" y="0"/>
                </a:cubicBezTo>
                <a:cubicBezTo>
                  <a:pt x="1879145" y="-9670"/>
                  <a:pt x="1892530" y="-9120"/>
                  <a:pt x="2094360" y="0"/>
                </a:cubicBezTo>
                <a:cubicBezTo>
                  <a:pt x="2296190" y="9120"/>
                  <a:pt x="2629373" y="-390"/>
                  <a:pt x="2891568" y="0"/>
                </a:cubicBezTo>
                <a:cubicBezTo>
                  <a:pt x="3153763" y="390"/>
                  <a:pt x="3339672" y="-26049"/>
                  <a:pt x="3506364" y="0"/>
                </a:cubicBezTo>
                <a:cubicBezTo>
                  <a:pt x="3673056" y="26049"/>
                  <a:pt x="3796253" y="-2557"/>
                  <a:pt x="3999552" y="0"/>
                </a:cubicBezTo>
                <a:cubicBezTo>
                  <a:pt x="4202851" y="2557"/>
                  <a:pt x="4367030" y="-19381"/>
                  <a:pt x="4675152" y="0"/>
                </a:cubicBezTo>
                <a:cubicBezTo>
                  <a:pt x="4983274" y="19381"/>
                  <a:pt x="5068467" y="-4788"/>
                  <a:pt x="5229144" y="0"/>
                </a:cubicBezTo>
                <a:cubicBezTo>
                  <a:pt x="5389821" y="4788"/>
                  <a:pt x="5781293" y="35923"/>
                  <a:pt x="6080400" y="0"/>
                </a:cubicBezTo>
                <a:cubicBezTo>
                  <a:pt x="6060441" y="160671"/>
                  <a:pt x="6067343" y="466892"/>
                  <a:pt x="6080400" y="699243"/>
                </a:cubicBezTo>
                <a:cubicBezTo>
                  <a:pt x="6093457" y="931594"/>
                  <a:pt x="6059474" y="1186707"/>
                  <a:pt x="6080400" y="1398485"/>
                </a:cubicBezTo>
                <a:cubicBezTo>
                  <a:pt x="6101326" y="1610263"/>
                  <a:pt x="6103686" y="1732832"/>
                  <a:pt x="6080400" y="1964539"/>
                </a:cubicBezTo>
                <a:cubicBezTo>
                  <a:pt x="6057114" y="2196246"/>
                  <a:pt x="6093274" y="2376032"/>
                  <a:pt x="6080400" y="2597187"/>
                </a:cubicBezTo>
                <a:cubicBezTo>
                  <a:pt x="6067526" y="2818342"/>
                  <a:pt x="6088032" y="2985958"/>
                  <a:pt x="6080400" y="3329727"/>
                </a:cubicBezTo>
                <a:cubicBezTo>
                  <a:pt x="5873581" y="3341703"/>
                  <a:pt x="5711388" y="3306510"/>
                  <a:pt x="5343996" y="3329727"/>
                </a:cubicBezTo>
                <a:cubicBezTo>
                  <a:pt x="4976604" y="3352944"/>
                  <a:pt x="4827982" y="3346122"/>
                  <a:pt x="4668396" y="3329727"/>
                </a:cubicBezTo>
                <a:cubicBezTo>
                  <a:pt x="4508810" y="3313332"/>
                  <a:pt x="4293748" y="3335503"/>
                  <a:pt x="4053600" y="3329727"/>
                </a:cubicBezTo>
                <a:cubicBezTo>
                  <a:pt x="3813452" y="3323951"/>
                  <a:pt x="3684527" y="3328783"/>
                  <a:pt x="3499608" y="3329727"/>
                </a:cubicBezTo>
                <a:cubicBezTo>
                  <a:pt x="3314689" y="3330671"/>
                  <a:pt x="3158085" y="3349984"/>
                  <a:pt x="2884812" y="3329727"/>
                </a:cubicBezTo>
                <a:cubicBezTo>
                  <a:pt x="2611539" y="3309470"/>
                  <a:pt x="2421845" y="3350276"/>
                  <a:pt x="2148408" y="3329727"/>
                </a:cubicBezTo>
                <a:cubicBezTo>
                  <a:pt x="1874971" y="3309178"/>
                  <a:pt x="1800222" y="3348619"/>
                  <a:pt x="1594416" y="3329727"/>
                </a:cubicBezTo>
                <a:cubicBezTo>
                  <a:pt x="1388610" y="3310835"/>
                  <a:pt x="1109257" y="3304357"/>
                  <a:pt x="797208" y="3329727"/>
                </a:cubicBezTo>
                <a:cubicBezTo>
                  <a:pt x="485159" y="3355097"/>
                  <a:pt x="286958" y="3292565"/>
                  <a:pt x="0" y="3329727"/>
                </a:cubicBezTo>
                <a:cubicBezTo>
                  <a:pt x="31193" y="3068753"/>
                  <a:pt x="11477" y="2946506"/>
                  <a:pt x="0" y="2597187"/>
                </a:cubicBezTo>
                <a:cubicBezTo>
                  <a:pt x="-11477" y="2247868"/>
                  <a:pt x="21818" y="2240100"/>
                  <a:pt x="0" y="2031133"/>
                </a:cubicBezTo>
                <a:cubicBezTo>
                  <a:pt x="-21818" y="1822166"/>
                  <a:pt x="5728" y="1601468"/>
                  <a:pt x="0" y="1365188"/>
                </a:cubicBezTo>
                <a:cubicBezTo>
                  <a:pt x="-5728" y="1128908"/>
                  <a:pt x="-12649" y="935743"/>
                  <a:pt x="0" y="632648"/>
                </a:cubicBezTo>
                <a:cubicBezTo>
                  <a:pt x="12649" y="329553"/>
                  <a:pt x="-13657" y="162454"/>
                  <a:pt x="0" y="0"/>
                </a:cubicBezTo>
                <a:close/>
              </a:path>
              <a:path w="6080400" h="3329727" stroke="0" extrusionOk="0">
                <a:moveTo>
                  <a:pt x="0" y="0"/>
                </a:moveTo>
                <a:cubicBezTo>
                  <a:pt x="299429" y="-10755"/>
                  <a:pt x="472942" y="18749"/>
                  <a:pt x="614796" y="0"/>
                </a:cubicBezTo>
                <a:cubicBezTo>
                  <a:pt x="756650" y="-18749"/>
                  <a:pt x="991002" y="13118"/>
                  <a:pt x="1290396" y="0"/>
                </a:cubicBezTo>
                <a:cubicBezTo>
                  <a:pt x="1589790" y="-13118"/>
                  <a:pt x="1774539" y="-9030"/>
                  <a:pt x="2087604" y="0"/>
                </a:cubicBezTo>
                <a:cubicBezTo>
                  <a:pt x="2400669" y="9030"/>
                  <a:pt x="2372971" y="-1027"/>
                  <a:pt x="2580792" y="0"/>
                </a:cubicBezTo>
                <a:cubicBezTo>
                  <a:pt x="2788613" y="1027"/>
                  <a:pt x="3036236" y="-16180"/>
                  <a:pt x="3256392" y="0"/>
                </a:cubicBezTo>
                <a:cubicBezTo>
                  <a:pt x="3476548" y="16180"/>
                  <a:pt x="3518761" y="11983"/>
                  <a:pt x="3749580" y="0"/>
                </a:cubicBezTo>
                <a:cubicBezTo>
                  <a:pt x="3980399" y="-11983"/>
                  <a:pt x="4049670" y="-11962"/>
                  <a:pt x="4242768" y="0"/>
                </a:cubicBezTo>
                <a:cubicBezTo>
                  <a:pt x="4435866" y="11962"/>
                  <a:pt x="4661534" y="8529"/>
                  <a:pt x="4857564" y="0"/>
                </a:cubicBezTo>
                <a:cubicBezTo>
                  <a:pt x="5053594" y="-8529"/>
                  <a:pt x="5329672" y="7932"/>
                  <a:pt x="5472360" y="0"/>
                </a:cubicBezTo>
                <a:cubicBezTo>
                  <a:pt x="5615048" y="-7932"/>
                  <a:pt x="5784652" y="-6327"/>
                  <a:pt x="6080400" y="0"/>
                </a:cubicBezTo>
                <a:cubicBezTo>
                  <a:pt x="6092308" y="284117"/>
                  <a:pt x="6058430" y="436166"/>
                  <a:pt x="6080400" y="599351"/>
                </a:cubicBezTo>
                <a:cubicBezTo>
                  <a:pt x="6102370" y="762536"/>
                  <a:pt x="6072548" y="934652"/>
                  <a:pt x="6080400" y="1198702"/>
                </a:cubicBezTo>
                <a:cubicBezTo>
                  <a:pt x="6088252" y="1462752"/>
                  <a:pt x="6113472" y="1533173"/>
                  <a:pt x="6080400" y="1864647"/>
                </a:cubicBezTo>
                <a:cubicBezTo>
                  <a:pt x="6047328" y="2196121"/>
                  <a:pt x="6064318" y="2230425"/>
                  <a:pt x="6080400" y="2463998"/>
                </a:cubicBezTo>
                <a:cubicBezTo>
                  <a:pt x="6096482" y="2697571"/>
                  <a:pt x="6099650" y="3154181"/>
                  <a:pt x="6080400" y="3329727"/>
                </a:cubicBezTo>
                <a:cubicBezTo>
                  <a:pt x="5851067" y="3314325"/>
                  <a:pt x="5814018" y="3346485"/>
                  <a:pt x="5587212" y="3329727"/>
                </a:cubicBezTo>
                <a:cubicBezTo>
                  <a:pt x="5360406" y="3312969"/>
                  <a:pt x="5151501" y="3335004"/>
                  <a:pt x="5033220" y="3329727"/>
                </a:cubicBezTo>
                <a:cubicBezTo>
                  <a:pt x="4914939" y="3324450"/>
                  <a:pt x="4639590" y="3305296"/>
                  <a:pt x="4540032" y="3329727"/>
                </a:cubicBezTo>
                <a:cubicBezTo>
                  <a:pt x="4440474" y="3354158"/>
                  <a:pt x="4142238" y="3326153"/>
                  <a:pt x="3925236" y="3329727"/>
                </a:cubicBezTo>
                <a:cubicBezTo>
                  <a:pt x="3708234" y="3333301"/>
                  <a:pt x="3370146" y="3354765"/>
                  <a:pt x="3188832" y="3329727"/>
                </a:cubicBezTo>
                <a:cubicBezTo>
                  <a:pt x="3007518" y="3304689"/>
                  <a:pt x="2729904" y="3340954"/>
                  <a:pt x="2574036" y="3329727"/>
                </a:cubicBezTo>
                <a:cubicBezTo>
                  <a:pt x="2418168" y="3318500"/>
                  <a:pt x="2255265" y="3352623"/>
                  <a:pt x="1959240" y="3329727"/>
                </a:cubicBezTo>
                <a:cubicBezTo>
                  <a:pt x="1663215" y="3306831"/>
                  <a:pt x="1591775" y="3305496"/>
                  <a:pt x="1405248" y="3329727"/>
                </a:cubicBezTo>
                <a:cubicBezTo>
                  <a:pt x="1218721" y="3353958"/>
                  <a:pt x="894372" y="3341210"/>
                  <a:pt x="729648" y="3329727"/>
                </a:cubicBezTo>
                <a:cubicBezTo>
                  <a:pt x="564924" y="3318244"/>
                  <a:pt x="168034" y="3351320"/>
                  <a:pt x="0" y="3329727"/>
                </a:cubicBezTo>
                <a:cubicBezTo>
                  <a:pt x="-4524" y="3000018"/>
                  <a:pt x="-8896" y="2816413"/>
                  <a:pt x="0" y="2630484"/>
                </a:cubicBezTo>
                <a:cubicBezTo>
                  <a:pt x="8896" y="2444555"/>
                  <a:pt x="-1144" y="2097123"/>
                  <a:pt x="0" y="1931242"/>
                </a:cubicBezTo>
                <a:cubicBezTo>
                  <a:pt x="1144" y="1765361"/>
                  <a:pt x="-20957" y="1441602"/>
                  <a:pt x="0" y="1231999"/>
                </a:cubicBezTo>
                <a:cubicBezTo>
                  <a:pt x="20957" y="1022396"/>
                  <a:pt x="25984" y="894666"/>
                  <a:pt x="0" y="632648"/>
                </a:cubicBezTo>
                <a:cubicBezTo>
                  <a:pt x="-25984" y="370630"/>
                  <a:pt x="-15766" y="159014"/>
                  <a:pt x="0" y="0"/>
                </a:cubicBezTo>
                <a:close/>
              </a:path>
            </a:pathLst>
          </a:custGeom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01278668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628601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0" y="770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2667474" cy="6869974"/>
          </a:xfrm>
          <a:custGeom>
            <a:avLst/>
            <a:gdLst>
              <a:gd name="connsiteX0" fmla="*/ 0 w 12667474"/>
              <a:gd name="connsiteY0" fmla="*/ 0 h 6869974"/>
              <a:gd name="connsiteX1" fmla="*/ 793384 w 12667474"/>
              <a:gd name="connsiteY1" fmla="*/ 0 h 6869974"/>
              <a:gd name="connsiteX2" fmla="*/ 1713443 w 12667474"/>
              <a:gd name="connsiteY2" fmla="*/ 0 h 6869974"/>
              <a:gd name="connsiteX3" fmla="*/ 2506826 w 12667474"/>
              <a:gd name="connsiteY3" fmla="*/ 0 h 6869974"/>
              <a:gd name="connsiteX4" fmla="*/ 2793511 w 12667474"/>
              <a:gd name="connsiteY4" fmla="*/ 0 h 6869974"/>
              <a:gd name="connsiteX5" fmla="*/ 3333546 w 12667474"/>
              <a:gd name="connsiteY5" fmla="*/ 0 h 6869974"/>
              <a:gd name="connsiteX6" fmla="*/ 3873580 w 12667474"/>
              <a:gd name="connsiteY6" fmla="*/ 0 h 6869974"/>
              <a:gd name="connsiteX7" fmla="*/ 4286940 w 12667474"/>
              <a:gd name="connsiteY7" fmla="*/ 0 h 6869974"/>
              <a:gd name="connsiteX8" fmla="*/ 4953649 w 12667474"/>
              <a:gd name="connsiteY8" fmla="*/ 0 h 6869974"/>
              <a:gd name="connsiteX9" fmla="*/ 5493683 w 12667474"/>
              <a:gd name="connsiteY9" fmla="*/ 0 h 6869974"/>
              <a:gd name="connsiteX10" fmla="*/ 5780368 w 12667474"/>
              <a:gd name="connsiteY10" fmla="*/ 0 h 6869974"/>
              <a:gd name="connsiteX11" fmla="*/ 6320403 w 12667474"/>
              <a:gd name="connsiteY11" fmla="*/ 0 h 6869974"/>
              <a:gd name="connsiteX12" fmla="*/ 6733762 w 12667474"/>
              <a:gd name="connsiteY12" fmla="*/ 0 h 6869974"/>
              <a:gd name="connsiteX13" fmla="*/ 7653821 w 12667474"/>
              <a:gd name="connsiteY13" fmla="*/ 0 h 6869974"/>
              <a:gd name="connsiteX14" fmla="*/ 8320530 w 12667474"/>
              <a:gd name="connsiteY14" fmla="*/ 0 h 6869974"/>
              <a:gd name="connsiteX15" fmla="*/ 8987239 w 12667474"/>
              <a:gd name="connsiteY15" fmla="*/ 0 h 6869974"/>
              <a:gd name="connsiteX16" fmla="*/ 9907298 w 12667474"/>
              <a:gd name="connsiteY16" fmla="*/ 0 h 6869974"/>
              <a:gd name="connsiteX17" fmla="*/ 10700682 w 12667474"/>
              <a:gd name="connsiteY17" fmla="*/ 0 h 6869974"/>
              <a:gd name="connsiteX18" fmla="*/ 10987367 w 12667474"/>
              <a:gd name="connsiteY18" fmla="*/ 0 h 6869974"/>
              <a:gd name="connsiteX19" fmla="*/ 11400727 w 12667474"/>
              <a:gd name="connsiteY19" fmla="*/ 0 h 6869974"/>
              <a:gd name="connsiteX20" fmla="*/ 11687412 w 12667474"/>
              <a:gd name="connsiteY20" fmla="*/ 0 h 6869974"/>
              <a:gd name="connsiteX21" fmla="*/ 12667474 w 12667474"/>
              <a:gd name="connsiteY21" fmla="*/ 0 h 6869974"/>
              <a:gd name="connsiteX22" fmla="*/ 12667474 w 12667474"/>
              <a:gd name="connsiteY22" fmla="*/ 824397 h 6869974"/>
              <a:gd name="connsiteX23" fmla="*/ 12667474 w 12667474"/>
              <a:gd name="connsiteY23" fmla="*/ 1373995 h 6869974"/>
              <a:gd name="connsiteX24" fmla="*/ 12667474 w 12667474"/>
              <a:gd name="connsiteY24" fmla="*/ 1923593 h 6869974"/>
              <a:gd name="connsiteX25" fmla="*/ 12667474 w 12667474"/>
              <a:gd name="connsiteY25" fmla="*/ 2679290 h 6869974"/>
              <a:gd name="connsiteX26" fmla="*/ 12667474 w 12667474"/>
              <a:gd name="connsiteY26" fmla="*/ 3503687 h 6869974"/>
              <a:gd name="connsiteX27" fmla="*/ 12667474 w 12667474"/>
              <a:gd name="connsiteY27" fmla="*/ 4259384 h 6869974"/>
              <a:gd name="connsiteX28" fmla="*/ 12667474 w 12667474"/>
              <a:gd name="connsiteY28" fmla="*/ 5083781 h 6869974"/>
              <a:gd name="connsiteX29" fmla="*/ 12667474 w 12667474"/>
              <a:gd name="connsiteY29" fmla="*/ 5770778 h 6869974"/>
              <a:gd name="connsiteX30" fmla="*/ 12667474 w 12667474"/>
              <a:gd name="connsiteY30" fmla="*/ 6869974 h 6869974"/>
              <a:gd name="connsiteX31" fmla="*/ 12254114 w 12667474"/>
              <a:gd name="connsiteY31" fmla="*/ 6869974 h 6869974"/>
              <a:gd name="connsiteX32" fmla="*/ 11334056 w 12667474"/>
              <a:gd name="connsiteY32" fmla="*/ 6869974 h 6869974"/>
              <a:gd name="connsiteX33" fmla="*/ 11047371 w 12667474"/>
              <a:gd name="connsiteY33" fmla="*/ 6869974 h 6869974"/>
              <a:gd name="connsiteX34" fmla="*/ 10127312 w 12667474"/>
              <a:gd name="connsiteY34" fmla="*/ 6869974 h 6869974"/>
              <a:gd name="connsiteX35" fmla="*/ 9587278 w 12667474"/>
              <a:gd name="connsiteY35" fmla="*/ 6869974 h 6869974"/>
              <a:gd name="connsiteX36" fmla="*/ 9173918 w 12667474"/>
              <a:gd name="connsiteY36" fmla="*/ 6869974 h 6869974"/>
              <a:gd name="connsiteX37" fmla="*/ 8760558 w 12667474"/>
              <a:gd name="connsiteY37" fmla="*/ 6869974 h 6869974"/>
              <a:gd name="connsiteX38" fmla="*/ 8473873 w 12667474"/>
              <a:gd name="connsiteY38" fmla="*/ 6869974 h 6869974"/>
              <a:gd name="connsiteX39" fmla="*/ 8187188 w 12667474"/>
              <a:gd name="connsiteY39" fmla="*/ 6869974 h 6869974"/>
              <a:gd name="connsiteX40" fmla="*/ 7267130 w 12667474"/>
              <a:gd name="connsiteY40" fmla="*/ 6869974 h 6869974"/>
              <a:gd name="connsiteX41" fmla="*/ 6473746 w 12667474"/>
              <a:gd name="connsiteY41" fmla="*/ 6869974 h 6869974"/>
              <a:gd name="connsiteX42" fmla="*/ 5807037 w 12667474"/>
              <a:gd name="connsiteY42" fmla="*/ 6869974 h 6869974"/>
              <a:gd name="connsiteX43" fmla="*/ 5393677 w 12667474"/>
              <a:gd name="connsiteY43" fmla="*/ 6869974 h 6869974"/>
              <a:gd name="connsiteX44" fmla="*/ 4473618 w 12667474"/>
              <a:gd name="connsiteY44" fmla="*/ 6869974 h 6869974"/>
              <a:gd name="connsiteX45" fmla="*/ 4186934 w 12667474"/>
              <a:gd name="connsiteY45" fmla="*/ 6869974 h 6869974"/>
              <a:gd name="connsiteX46" fmla="*/ 3393550 w 12667474"/>
              <a:gd name="connsiteY46" fmla="*/ 6869974 h 6869974"/>
              <a:gd name="connsiteX47" fmla="*/ 2980190 w 12667474"/>
              <a:gd name="connsiteY47" fmla="*/ 6869974 h 6869974"/>
              <a:gd name="connsiteX48" fmla="*/ 2186806 w 12667474"/>
              <a:gd name="connsiteY48" fmla="*/ 6869974 h 6869974"/>
              <a:gd name="connsiteX49" fmla="*/ 1646772 w 12667474"/>
              <a:gd name="connsiteY49" fmla="*/ 6869974 h 6869974"/>
              <a:gd name="connsiteX50" fmla="*/ 1106737 w 12667474"/>
              <a:gd name="connsiteY50" fmla="*/ 6869974 h 6869974"/>
              <a:gd name="connsiteX51" fmla="*/ 0 w 12667474"/>
              <a:gd name="connsiteY51" fmla="*/ 6869974 h 6869974"/>
              <a:gd name="connsiteX52" fmla="*/ 0 w 12667474"/>
              <a:gd name="connsiteY52" fmla="*/ 6389076 h 6869974"/>
              <a:gd name="connsiteX53" fmla="*/ 0 w 12667474"/>
              <a:gd name="connsiteY53" fmla="*/ 5633379 h 6869974"/>
              <a:gd name="connsiteX54" fmla="*/ 0 w 12667474"/>
              <a:gd name="connsiteY54" fmla="*/ 4808982 h 6869974"/>
              <a:gd name="connsiteX55" fmla="*/ 0 w 12667474"/>
              <a:gd name="connsiteY55" fmla="*/ 4121984 h 6869974"/>
              <a:gd name="connsiteX56" fmla="*/ 0 w 12667474"/>
              <a:gd name="connsiteY56" fmla="*/ 3572386 h 6869974"/>
              <a:gd name="connsiteX57" fmla="*/ 0 w 12667474"/>
              <a:gd name="connsiteY57" fmla="*/ 3091488 h 6869974"/>
              <a:gd name="connsiteX58" fmla="*/ 0 w 12667474"/>
              <a:gd name="connsiteY58" fmla="*/ 2473191 h 6869974"/>
              <a:gd name="connsiteX59" fmla="*/ 0 w 12667474"/>
              <a:gd name="connsiteY59" fmla="*/ 1923593 h 6869974"/>
              <a:gd name="connsiteX60" fmla="*/ 0 w 12667474"/>
              <a:gd name="connsiteY60" fmla="*/ 1167896 h 6869974"/>
              <a:gd name="connsiteX61" fmla="*/ 0 w 12667474"/>
              <a:gd name="connsiteY61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667474" h="6869974" fill="none" extrusionOk="0">
                <a:moveTo>
                  <a:pt x="0" y="0"/>
                </a:moveTo>
                <a:cubicBezTo>
                  <a:pt x="200167" y="3636"/>
                  <a:pt x="536791" y="23323"/>
                  <a:pt x="793384" y="0"/>
                </a:cubicBezTo>
                <a:cubicBezTo>
                  <a:pt x="1049977" y="-23323"/>
                  <a:pt x="1295005" y="-41052"/>
                  <a:pt x="1713443" y="0"/>
                </a:cubicBezTo>
                <a:cubicBezTo>
                  <a:pt x="2131881" y="41052"/>
                  <a:pt x="2148683" y="7315"/>
                  <a:pt x="2506826" y="0"/>
                </a:cubicBezTo>
                <a:cubicBezTo>
                  <a:pt x="2864969" y="-7315"/>
                  <a:pt x="2663205" y="3669"/>
                  <a:pt x="2793511" y="0"/>
                </a:cubicBezTo>
                <a:cubicBezTo>
                  <a:pt x="2923817" y="-3669"/>
                  <a:pt x="3109929" y="5151"/>
                  <a:pt x="3333546" y="0"/>
                </a:cubicBezTo>
                <a:cubicBezTo>
                  <a:pt x="3557164" y="-5151"/>
                  <a:pt x="3652301" y="25036"/>
                  <a:pt x="3873580" y="0"/>
                </a:cubicBezTo>
                <a:cubicBezTo>
                  <a:pt x="4094859" y="-25036"/>
                  <a:pt x="4173486" y="-12608"/>
                  <a:pt x="4286940" y="0"/>
                </a:cubicBezTo>
                <a:cubicBezTo>
                  <a:pt x="4400394" y="12608"/>
                  <a:pt x="4795912" y="10497"/>
                  <a:pt x="4953649" y="0"/>
                </a:cubicBezTo>
                <a:cubicBezTo>
                  <a:pt x="5111386" y="-10497"/>
                  <a:pt x="5272118" y="-17384"/>
                  <a:pt x="5493683" y="0"/>
                </a:cubicBezTo>
                <a:cubicBezTo>
                  <a:pt x="5715248" y="17384"/>
                  <a:pt x="5689053" y="7694"/>
                  <a:pt x="5780368" y="0"/>
                </a:cubicBezTo>
                <a:cubicBezTo>
                  <a:pt x="5871683" y="-7694"/>
                  <a:pt x="6051373" y="-15092"/>
                  <a:pt x="6320403" y="0"/>
                </a:cubicBezTo>
                <a:cubicBezTo>
                  <a:pt x="6589433" y="15092"/>
                  <a:pt x="6614006" y="8539"/>
                  <a:pt x="6733762" y="0"/>
                </a:cubicBezTo>
                <a:cubicBezTo>
                  <a:pt x="6853518" y="-8539"/>
                  <a:pt x="7364168" y="10847"/>
                  <a:pt x="7653821" y="0"/>
                </a:cubicBezTo>
                <a:cubicBezTo>
                  <a:pt x="7943474" y="-10847"/>
                  <a:pt x="8097541" y="17578"/>
                  <a:pt x="8320530" y="0"/>
                </a:cubicBezTo>
                <a:cubicBezTo>
                  <a:pt x="8543519" y="-17578"/>
                  <a:pt x="8772582" y="13439"/>
                  <a:pt x="8987239" y="0"/>
                </a:cubicBezTo>
                <a:cubicBezTo>
                  <a:pt x="9201896" y="-13439"/>
                  <a:pt x="9612178" y="21771"/>
                  <a:pt x="9907298" y="0"/>
                </a:cubicBezTo>
                <a:cubicBezTo>
                  <a:pt x="10202418" y="-21771"/>
                  <a:pt x="10309034" y="36562"/>
                  <a:pt x="10700682" y="0"/>
                </a:cubicBezTo>
                <a:cubicBezTo>
                  <a:pt x="11092330" y="-36562"/>
                  <a:pt x="10858435" y="-1883"/>
                  <a:pt x="10987367" y="0"/>
                </a:cubicBezTo>
                <a:cubicBezTo>
                  <a:pt x="11116300" y="1883"/>
                  <a:pt x="11210622" y="-17977"/>
                  <a:pt x="11400727" y="0"/>
                </a:cubicBezTo>
                <a:cubicBezTo>
                  <a:pt x="11590832" y="17977"/>
                  <a:pt x="11601729" y="-10941"/>
                  <a:pt x="11687412" y="0"/>
                </a:cubicBezTo>
                <a:cubicBezTo>
                  <a:pt x="11773095" y="10941"/>
                  <a:pt x="12410544" y="20662"/>
                  <a:pt x="12667474" y="0"/>
                </a:cubicBezTo>
                <a:cubicBezTo>
                  <a:pt x="12673605" y="221232"/>
                  <a:pt x="12641991" y="588476"/>
                  <a:pt x="12667474" y="824397"/>
                </a:cubicBezTo>
                <a:cubicBezTo>
                  <a:pt x="12692957" y="1060318"/>
                  <a:pt x="12660544" y="1228946"/>
                  <a:pt x="12667474" y="1373995"/>
                </a:cubicBezTo>
                <a:cubicBezTo>
                  <a:pt x="12674404" y="1519044"/>
                  <a:pt x="12668078" y="1709793"/>
                  <a:pt x="12667474" y="1923593"/>
                </a:cubicBezTo>
                <a:cubicBezTo>
                  <a:pt x="12666870" y="2137393"/>
                  <a:pt x="12664026" y="2336342"/>
                  <a:pt x="12667474" y="2679290"/>
                </a:cubicBezTo>
                <a:cubicBezTo>
                  <a:pt x="12670922" y="3022238"/>
                  <a:pt x="12696107" y="3293494"/>
                  <a:pt x="12667474" y="3503687"/>
                </a:cubicBezTo>
                <a:cubicBezTo>
                  <a:pt x="12638841" y="3713880"/>
                  <a:pt x="12702338" y="3987184"/>
                  <a:pt x="12667474" y="4259384"/>
                </a:cubicBezTo>
                <a:cubicBezTo>
                  <a:pt x="12632610" y="4531584"/>
                  <a:pt x="12642641" y="4775648"/>
                  <a:pt x="12667474" y="5083781"/>
                </a:cubicBezTo>
                <a:cubicBezTo>
                  <a:pt x="12692307" y="5391914"/>
                  <a:pt x="12697755" y="5541407"/>
                  <a:pt x="12667474" y="5770778"/>
                </a:cubicBezTo>
                <a:cubicBezTo>
                  <a:pt x="12637193" y="6000149"/>
                  <a:pt x="12614875" y="6341843"/>
                  <a:pt x="12667474" y="6869974"/>
                </a:cubicBezTo>
                <a:cubicBezTo>
                  <a:pt x="12552798" y="6860925"/>
                  <a:pt x="12395756" y="6879147"/>
                  <a:pt x="12254114" y="6869974"/>
                </a:cubicBezTo>
                <a:cubicBezTo>
                  <a:pt x="12112472" y="6860801"/>
                  <a:pt x="11629542" y="6876602"/>
                  <a:pt x="11334056" y="6869974"/>
                </a:cubicBezTo>
                <a:cubicBezTo>
                  <a:pt x="11038570" y="6863346"/>
                  <a:pt x="11136163" y="6860989"/>
                  <a:pt x="11047371" y="6869974"/>
                </a:cubicBezTo>
                <a:cubicBezTo>
                  <a:pt x="10958579" y="6878959"/>
                  <a:pt x="10368599" y="6877639"/>
                  <a:pt x="10127312" y="6869974"/>
                </a:cubicBezTo>
                <a:cubicBezTo>
                  <a:pt x="9886025" y="6862309"/>
                  <a:pt x="9780061" y="6886367"/>
                  <a:pt x="9587278" y="6869974"/>
                </a:cubicBezTo>
                <a:cubicBezTo>
                  <a:pt x="9394495" y="6853581"/>
                  <a:pt x="9311218" y="6856046"/>
                  <a:pt x="9173918" y="6869974"/>
                </a:cubicBezTo>
                <a:cubicBezTo>
                  <a:pt x="9036618" y="6883902"/>
                  <a:pt x="8885580" y="6864156"/>
                  <a:pt x="8760558" y="6869974"/>
                </a:cubicBezTo>
                <a:cubicBezTo>
                  <a:pt x="8635536" y="6875792"/>
                  <a:pt x="8562885" y="6858106"/>
                  <a:pt x="8473873" y="6869974"/>
                </a:cubicBezTo>
                <a:cubicBezTo>
                  <a:pt x="8384862" y="6881842"/>
                  <a:pt x="8304990" y="6866861"/>
                  <a:pt x="8187188" y="6869974"/>
                </a:cubicBezTo>
                <a:cubicBezTo>
                  <a:pt x="8069387" y="6873087"/>
                  <a:pt x="7543786" y="6902519"/>
                  <a:pt x="7267130" y="6869974"/>
                </a:cubicBezTo>
                <a:cubicBezTo>
                  <a:pt x="6990474" y="6837429"/>
                  <a:pt x="6704948" y="6833091"/>
                  <a:pt x="6473746" y="6869974"/>
                </a:cubicBezTo>
                <a:cubicBezTo>
                  <a:pt x="6242544" y="6906857"/>
                  <a:pt x="6062311" y="6901338"/>
                  <a:pt x="5807037" y="6869974"/>
                </a:cubicBezTo>
                <a:cubicBezTo>
                  <a:pt x="5551763" y="6838610"/>
                  <a:pt x="5543786" y="6862071"/>
                  <a:pt x="5393677" y="6869974"/>
                </a:cubicBezTo>
                <a:cubicBezTo>
                  <a:pt x="5243568" y="6877877"/>
                  <a:pt x="4822025" y="6837627"/>
                  <a:pt x="4473618" y="6869974"/>
                </a:cubicBezTo>
                <a:cubicBezTo>
                  <a:pt x="4125211" y="6902321"/>
                  <a:pt x="4286605" y="6878804"/>
                  <a:pt x="4186934" y="6869974"/>
                </a:cubicBezTo>
                <a:cubicBezTo>
                  <a:pt x="4087263" y="6861144"/>
                  <a:pt x="3709436" y="6856969"/>
                  <a:pt x="3393550" y="6869974"/>
                </a:cubicBezTo>
                <a:cubicBezTo>
                  <a:pt x="3077664" y="6882979"/>
                  <a:pt x="3069088" y="6860805"/>
                  <a:pt x="2980190" y="6869974"/>
                </a:cubicBezTo>
                <a:cubicBezTo>
                  <a:pt x="2891292" y="6879143"/>
                  <a:pt x="2555165" y="6873798"/>
                  <a:pt x="2186806" y="6869974"/>
                </a:cubicBezTo>
                <a:cubicBezTo>
                  <a:pt x="1818447" y="6866150"/>
                  <a:pt x="1817778" y="6849351"/>
                  <a:pt x="1646772" y="6869974"/>
                </a:cubicBezTo>
                <a:cubicBezTo>
                  <a:pt x="1475766" y="6890597"/>
                  <a:pt x="1265580" y="6887214"/>
                  <a:pt x="1106737" y="6869974"/>
                </a:cubicBezTo>
                <a:cubicBezTo>
                  <a:pt x="947895" y="6852734"/>
                  <a:pt x="411960" y="6874899"/>
                  <a:pt x="0" y="6869974"/>
                </a:cubicBezTo>
                <a:cubicBezTo>
                  <a:pt x="-16378" y="6750943"/>
                  <a:pt x="-23961" y="6583338"/>
                  <a:pt x="0" y="6389076"/>
                </a:cubicBezTo>
                <a:cubicBezTo>
                  <a:pt x="23961" y="6194814"/>
                  <a:pt x="1998" y="5897631"/>
                  <a:pt x="0" y="5633379"/>
                </a:cubicBezTo>
                <a:cubicBezTo>
                  <a:pt x="-1998" y="5369127"/>
                  <a:pt x="-6706" y="5087446"/>
                  <a:pt x="0" y="4808982"/>
                </a:cubicBezTo>
                <a:cubicBezTo>
                  <a:pt x="6706" y="4530518"/>
                  <a:pt x="-875" y="4352683"/>
                  <a:pt x="0" y="4121984"/>
                </a:cubicBezTo>
                <a:cubicBezTo>
                  <a:pt x="875" y="3891285"/>
                  <a:pt x="-25687" y="3753668"/>
                  <a:pt x="0" y="3572386"/>
                </a:cubicBezTo>
                <a:cubicBezTo>
                  <a:pt x="25687" y="3391104"/>
                  <a:pt x="1104" y="3312619"/>
                  <a:pt x="0" y="3091488"/>
                </a:cubicBezTo>
                <a:cubicBezTo>
                  <a:pt x="-1104" y="2870357"/>
                  <a:pt x="-1026" y="2764512"/>
                  <a:pt x="0" y="2473191"/>
                </a:cubicBezTo>
                <a:cubicBezTo>
                  <a:pt x="1026" y="2181870"/>
                  <a:pt x="-13018" y="2184642"/>
                  <a:pt x="0" y="1923593"/>
                </a:cubicBezTo>
                <a:cubicBezTo>
                  <a:pt x="13018" y="1662544"/>
                  <a:pt x="7034" y="1497817"/>
                  <a:pt x="0" y="1167896"/>
                </a:cubicBezTo>
                <a:cubicBezTo>
                  <a:pt x="-7034" y="837975"/>
                  <a:pt x="-22363" y="236597"/>
                  <a:pt x="0" y="0"/>
                </a:cubicBezTo>
                <a:close/>
              </a:path>
              <a:path w="12667474" h="6869974" stroke="0" extrusionOk="0">
                <a:moveTo>
                  <a:pt x="0" y="0"/>
                </a:moveTo>
                <a:cubicBezTo>
                  <a:pt x="202825" y="-9997"/>
                  <a:pt x="301086" y="-5942"/>
                  <a:pt x="540034" y="0"/>
                </a:cubicBezTo>
                <a:cubicBezTo>
                  <a:pt x="778982" y="5942"/>
                  <a:pt x="713751" y="8695"/>
                  <a:pt x="826719" y="0"/>
                </a:cubicBezTo>
                <a:cubicBezTo>
                  <a:pt x="939688" y="-8695"/>
                  <a:pt x="1282501" y="-16575"/>
                  <a:pt x="1620103" y="0"/>
                </a:cubicBezTo>
                <a:cubicBezTo>
                  <a:pt x="1957705" y="16575"/>
                  <a:pt x="1808918" y="-5762"/>
                  <a:pt x="1906788" y="0"/>
                </a:cubicBezTo>
                <a:cubicBezTo>
                  <a:pt x="2004658" y="5762"/>
                  <a:pt x="2057969" y="10969"/>
                  <a:pt x="2193473" y="0"/>
                </a:cubicBezTo>
                <a:cubicBezTo>
                  <a:pt x="2328978" y="-10969"/>
                  <a:pt x="2488474" y="-12848"/>
                  <a:pt x="2606833" y="0"/>
                </a:cubicBezTo>
                <a:cubicBezTo>
                  <a:pt x="2725192" y="12848"/>
                  <a:pt x="2881469" y="25751"/>
                  <a:pt x="3146867" y="0"/>
                </a:cubicBezTo>
                <a:cubicBezTo>
                  <a:pt x="3412265" y="-25751"/>
                  <a:pt x="3628756" y="14532"/>
                  <a:pt x="3813576" y="0"/>
                </a:cubicBezTo>
                <a:cubicBezTo>
                  <a:pt x="3998396" y="-14532"/>
                  <a:pt x="3977316" y="6381"/>
                  <a:pt x="4100261" y="0"/>
                </a:cubicBezTo>
                <a:cubicBezTo>
                  <a:pt x="4223207" y="-6381"/>
                  <a:pt x="4403356" y="-16825"/>
                  <a:pt x="4640296" y="0"/>
                </a:cubicBezTo>
                <a:cubicBezTo>
                  <a:pt x="4877237" y="16825"/>
                  <a:pt x="4839668" y="-5201"/>
                  <a:pt x="4926981" y="0"/>
                </a:cubicBezTo>
                <a:cubicBezTo>
                  <a:pt x="5014295" y="5201"/>
                  <a:pt x="5330899" y="-26279"/>
                  <a:pt x="5593690" y="0"/>
                </a:cubicBezTo>
                <a:cubicBezTo>
                  <a:pt x="5856481" y="26279"/>
                  <a:pt x="5759841" y="182"/>
                  <a:pt x="5880375" y="0"/>
                </a:cubicBezTo>
                <a:cubicBezTo>
                  <a:pt x="6000909" y="-182"/>
                  <a:pt x="6448669" y="26147"/>
                  <a:pt x="6673759" y="0"/>
                </a:cubicBezTo>
                <a:cubicBezTo>
                  <a:pt x="6898849" y="-26147"/>
                  <a:pt x="7308602" y="-1135"/>
                  <a:pt x="7593817" y="0"/>
                </a:cubicBezTo>
                <a:cubicBezTo>
                  <a:pt x="7879032" y="1135"/>
                  <a:pt x="8033493" y="16132"/>
                  <a:pt x="8387201" y="0"/>
                </a:cubicBezTo>
                <a:cubicBezTo>
                  <a:pt x="8740909" y="-16132"/>
                  <a:pt x="8718258" y="1172"/>
                  <a:pt x="8927236" y="0"/>
                </a:cubicBezTo>
                <a:cubicBezTo>
                  <a:pt x="9136214" y="-1172"/>
                  <a:pt x="9227368" y="16879"/>
                  <a:pt x="9340595" y="0"/>
                </a:cubicBezTo>
                <a:cubicBezTo>
                  <a:pt x="9453822" y="-16879"/>
                  <a:pt x="9523810" y="-2128"/>
                  <a:pt x="9627280" y="0"/>
                </a:cubicBezTo>
                <a:cubicBezTo>
                  <a:pt x="9730750" y="2128"/>
                  <a:pt x="10324765" y="-6616"/>
                  <a:pt x="10547339" y="0"/>
                </a:cubicBezTo>
                <a:cubicBezTo>
                  <a:pt x="10769913" y="6616"/>
                  <a:pt x="11272598" y="-11534"/>
                  <a:pt x="11467398" y="0"/>
                </a:cubicBezTo>
                <a:cubicBezTo>
                  <a:pt x="11662198" y="11534"/>
                  <a:pt x="12398206" y="24238"/>
                  <a:pt x="12667474" y="0"/>
                </a:cubicBezTo>
                <a:cubicBezTo>
                  <a:pt x="12641915" y="276961"/>
                  <a:pt x="12666264" y="441218"/>
                  <a:pt x="12667474" y="618298"/>
                </a:cubicBezTo>
                <a:cubicBezTo>
                  <a:pt x="12668684" y="795378"/>
                  <a:pt x="12696439" y="1045544"/>
                  <a:pt x="12667474" y="1442695"/>
                </a:cubicBezTo>
                <a:cubicBezTo>
                  <a:pt x="12638509" y="1839846"/>
                  <a:pt x="12670085" y="1877591"/>
                  <a:pt x="12667474" y="1992292"/>
                </a:cubicBezTo>
                <a:cubicBezTo>
                  <a:pt x="12664863" y="2106993"/>
                  <a:pt x="12707330" y="2427309"/>
                  <a:pt x="12667474" y="2816689"/>
                </a:cubicBezTo>
                <a:cubicBezTo>
                  <a:pt x="12627618" y="3206069"/>
                  <a:pt x="12660509" y="3100332"/>
                  <a:pt x="12667474" y="3366287"/>
                </a:cubicBezTo>
                <a:cubicBezTo>
                  <a:pt x="12674439" y="3632242"/>
                  <a:pt x="12658754" y="3643039"/>
                  <a:pt x="12667474" y="3847185"/>
                </a:cubicBezTo>
                <a:cubicBezTo>
                  <a:pt x="12676194" y="4051331"/>
                  <a:pt x="12656625" y="4290031"/>
                  <a:pt x="12667474" y="4534183"/>
                </a:cubicBezTo>
                <a:cubicBezTo>
                  <a:pt x="12678323" y="4778335"/>
                  <a:pt x="12704621" y="5167932"/>
                  <a:pt x="12667474" y="5358580"/>
                </a:cubicBezTo>
                <a:cubicBezTo>
                  <a:pt x="12630327" y="5549228"/>
                  <a:pt x="12677043" y="5698538"/>
                  <a:pt x="12667474" y="5839478"/>
                </a:cubicBezTo>
                <a:cubicBezTo>
                  <a:pt x="12657905" y="5980418"/>
                  <a:pt x="12634141" y="6596632"/>
                  <a:pt x="12667474" y="6869974"/>
                </a:cubicBezTo>
                <a:cubicBezTo>
                  <a:pt x="12508964" y="6861970"/>
                  <a:pt x="12393113" y="6867260"/>
                  <a:pt x="12127440" y="6869974"/>
                </a:cubicBezTo>
                <a:cubicBezTo>
                  <a:pt x="11861767" y="6872688"/>
                  <a:pt x="11717681" y="6855774"/>
                  <a:pt x="11460730" y="6869974"/>
                </a:cubicBezTo>
                <a:cubicBezTo>
                  <a:pt x="11203779" y="6884175"/>
                  <a:pt x="11086549" y="6850860"/>
                  <a:pt x="10920696" y="6869974"/>
                </a:cubicBezTo>
                <a:cubicBezTo>
                  <a:pt x="10754843" y="6889088"/>
                  <a:pt x="10475610" y="6892380"/>
                  <a:pt x="10253987" y="6869974"/>
                </a:cubicBezTo>
                <a:cubicBezTo>
                  <a:pt x="10032364" y="6847568"/>
                  <a:pt x="9836366" y="6874267"/>
                  <a:pt x="9587278" y="6869974"/>
                </a:cubicBezTo>
                <a:cubicBezTo>
                  <a:pt x="9338190" y="6865681"/>
                  <a:pt x="9182895" y="6873255"/>
                  <a:pt x="8920569" y="6869974"/>
                </a:cubicBezTo>
                <a:cubicBezTo>
                  <a:pt x="8658243" y="6866693"/>
                  <a:pt x="8627372" y="6883868"/>
                  <a:pt x="8507209" y="6869974"/>
                </a:cubicBezTo>
                <a:cubicBezTo>
                  <a:pt x="8387046" y="6856080"/>
                  <a:pt x="8018440" y="6874914"/>
                  <a:pt x="7840500" y="6869974"/>
                </a:cubicBezTo>
                <a:cubicBezTo>
                  <a:pt x="7662560" y="6865034"/>
                  <a:pt x="7481877" y="6873856"/>
                  <a:pt x="7173791" y="6869974"/>
                </a:cubicBezTo>
                <a:cubicBezTo>
                  <a:pt x="6865705" y="6866092"/>
                  <a:pt x="6577939" y="6899998"/>
                  <a:pt x="6253732" y="6869974"/>
                </a:cubicBezTo>
                <a:cubicBezTo>
                  <a:pt x="5929525" y="6839950"/>
                  <a:pt x="5935789" y="6856750"/>
                  <a:pt x="5840372" y="6869974"/>
                </a:cubicBezTo>
                <a:cubicBezTo>
                  <a:pt x="5744955" y="6883198"/>
                  <a:pt x="5311538" y="6844384"/>
                  <a:pt x="4920314" y="6869974"/>
                </a:cubicBezTo>
                <a:cubicBezTo>
                  <a:pt x="4529090" y="6895564"/>
                  <a:pt x="4694297" y="6864417"/>
                  <a:pt x="4633629" y="6869974"/>
                </a:cubicBezTo>
                <a:cubicBezTo>
                  <a:pt x="4572962" y="6875531"/>
                  <a:pt x="4114278" y="6896925"/>
                  <a:pt x="3966919" y="6869974"/>
                </a:cubicBezTo>
                <a:cubicBezTo>
                  <a:pt x="3819560" y="6843024"/>
                  <a:pt x="3809507" y="6876440"/>
                  <a:pt x="3680235" y="6869974"/>
                </a:cubicBezTo>
                <a:cubicBezTo>
                  <a:pt x="3550963" y="6863508"/>
                  <a:pt x="3417225" y="6889806"/>
                  <a:pt x="3266875" y="6869974"/>
                </a:cubicBezTo>
                <a:cubicBezTo>
                  <a:pt x="3116525" y="6850142"/>
                  <a:pt x="2987152" y="6859201"/>
                  <a:pt x="2726840" y="6869974"/>
                </a:cubicBezTo>
                <a:cubicBezTo>
                  <a:pt x="2466528" y="6880747"/>
                  <a:pt x="2244989" y="6834615"/>
                  <a:pt x="1933457" y="6869974"/>
                </a:cubicBezTo>
                <a:cubicBezTo>
                  <a:pt x="1621925" y="6905333"/>
                  <a:pt x="1415996" y="6867095"/>
                  <a:pt x="1266747" y="6869974"/>
                </a:cubicBezTo>
                <a:cubicBezTo>
                  <a:pt x="1117498" y="6872854"/>
                  <a:pt x="1102149" y="6872650"/>
                  <a:pt x="980062" y="6869974"/>
                </a:cubicBezTo>
                <a:cubicBezTo>
                  <a:pt x="857975" y="6867298"/>
                  <a:pt x="404976" y="6848520"/>
                  <a:pt x="0" y="6869974"/>
                </a:cubicBezTo>
                <a:cubicBezTo>
                  <a:pt x="19659" y="6674447"/>
                  <a:pt x="-13871" y="6518657"/>
                  <a:pt x="0" y="6251676"/>
                </a:cubicBezTo>
                <a:cubicBezTo>
                  <a:pt x="13871" y="5984695"/>
                  <a:pt x="40423" y="5733620"/>
                  <a:pt x="0" y="5427279"/>
                </a:cubicBezTo>
                <a:cubicBezTo>
                  <a:pt x="-40423" y="5120938"/>
                  <a:pt x="2238" y="4771589"/>
                  <a:pt x="0" y="4602883"/>
                </a:cubicBezTo>
                <a:cubicBezTo>
                  <a:pt x="-2238" y="4434177"/>
                  <a:pt x="14799" y="4360452"/>
                  <a:pt x="0" y="4121984"/>
                </a:cubicBezTo>
                <a:cubicBezTo>
                  <a:pt x="-14799" y="3883516"/>
                  <a:pt x="-9036" y="3526324"/>
                  <a:pt x="0" y="3366287"/>
                </a:cubicBezTo>
                <a:cubicBezTo>
                  <a:pt x="9036" y="3206250"/>
                  <a:pt x="-7576" y="3057158"/>
                  <a:pt x="0" y="2816689"/>
                </a:cubicBezTo>
                <a:cubicBezTo>
                  <a:pt x="7576" y="2576220"/>
                  <a:pt x="4050" y="2439938"/>
                  <a:pt x="0" y="2198392"/>
                </a:cubicBezTo>
                <a:cubicBezTo>
                  <a:pt x="-4050" y="1956846"/>
                  <a:pt x="-14655" y="1825226"/>
                  <a:pt x="0" y="1648794"/>
                </a:cubicBezTo>
                <a:cubicBezTo>
                  <a:pt x="14655" y="1472362"/>
                  <a:pt x="23911" y="1196818"/>
                  <a:pt x="0" y="893097"/>
                </a:cubicBezTo>
                <a:cubicBezTo>
                  <a:pt x="-23911" y="589376"/>
                  <a:pt x="-39382" y="195766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12665477" cy="6885274"/>
          </a:xfrm>
          <a:custGeom>
            <a:avLst/>
            <a:gdLst>
              <a:gd name="connsiteX0" fmla="*/ 0 w 12665477"/>
              <a:gd name="connsiteY0" fmla="*/ 0 h 6885274"/>
              <a:gd name="connsiteX1" fmla="*/ 793259 w 12665477"/>
              <a:gd name="connsiteY1" fmla="*/ 0 h 6885274"/>
              <a:gd name="connsiteX2" fmla="*/ 1459863 w 12665477"/>
              <a:gd name="connsiteY2" fmla="*/ 0 h 6885274"/>
              <a:gd name="connsiteX3" fmla="*/ 2379776 w 12665477"/>
              <a:gd name="connsiteY3" fmla="*/ 0 h 6885274"/>
              <a:gd name="connsiteX4" fmla="*/ 3173035 w 12665477"/>
              <a:gd name="connsiteY4" fmla="*/ 0 h 6885274"/>
              <a:gd name="connsiteX5" fmla="*/ 3459675 w 12665477"/>
              <a:gd name="connsiteY5" fmla="*/ 0 h 6885274"/>
              <a:gd name="connsiteX6" fmla="*/ 4252934 w 12665477"/>
              <a:gd name="connsiteY6" fmla="*/ 0 h 6885274"/>
              <a:gd name="connsiteX7" fmla="*/ 5046193 w 12665477"/>
              <a:gd name="connsiteY7" fmla="*/ 0 h 6885274"/>
              <a:gd name="connsiteX8" fmla="*/ 5586142 w 12665477"/>
              <a:gd name="connsiteY8" fmla="*/ 0 h 6885274"/>
              <a:gd name="connsiteX9" fmla="*/ 6506056 w 12665477"/>
              <a:gd name="connsiteY9" fmla="*/ 0 h 6885274"/>
              <a:gd name="connsiteX10" fmla="*/ 7299314 w 12665477"/>
              <a:gd name="connsiteY10" fmla="*/ 0 h 6885274"/>
              <a:gd name="connsiteX11" fmla="*/ 7712609 w 12665477"/>
              <a:gd name="connsiteY11" fmla="*/ 0 h 6885274"/>
              <a:gd name="connsiteX12" fmla="*/ 8632522 w 12665477"/>
              <a:gd name="connsiteY12" fmla="*/ 0 h 6885274"/>
              <a:gd name="connsiteX13" fmla="*/ 9299127 w 12665477"/>
              <a:gd name="connsiteY13" fmla="*/ 0 h 6885274"/>
              <a:gd name="connsiteX14" fmla="*/ 9839076 w 12665477"/>
              <a:gd name="connsiteY14" fmla="*/ 0 h 6885274"/>
              <a:gd name="connsiteX15" fmla="*/ 10125716 w 12665477"/>
              <a:gd name="connsiteY15" fmla="*/ 0 h 6885274"/>
              <a:gd name="connsiteX16" fmla="*/ 10665665 w 12665477"/>
              <a:gd name="connsiteY16" fmla="*/ 0 h 6885274"/>
              <a:gd name="connsiteX17" fmla="*/ 11332269 w 12665477"/>
              <a:gd name="connsiteY17" fmla="*/ 0 h 6885274"/>
              <a:gd name="connsiteX18" fmla="*/ 12665477 w 12665477"/>
              <a:gd name="connsiteY18" fmla="*/ 0 h 6885274"/>
              <a:gd name="connsiteX19" fmla="*/ 12665477 w 12665477"/>
              <a:gd name="connsiteY19" fmla="*/ 619675 h 6885274"/>
              <a:gd name="connsiteX20" fmla="*/ 12665477 w 12665477"/>
              <a:gd name="connsiteY20" fmla="*/ 1377055 h 6885274"/>
              <a:gd name="connsiteX21" fmla="*/ 12665477 w 12665477"/>
              <a:gd name="connsiteY21" fmla="*/ 1927877 h 6885274"/>
              <a:gd name="connsiteX22" fmla="*/ 12665477 w 12665477"/>
              <a:gd name="connsiteY22" fmla="*/ 2547551 h 6885274"/>
              <a:gd name="connsiteX23" fmla="*/ 12665477 w 12665477"/>
              <a:gd name="connsiteY23" fmla="*/ 3098373 h 6885274"/>
              <a:gd name="connsiteX24" fmla="*/ 12665477 w 12665477"/>
              <a:gd name="connsiteY24" fmla="*/ 3855753 h 6885274"/>
              <a:gd name="connsiteX25" fmla="*/ 12665477 w 12665477"/>
              <a:gd name="connsiteY25" fmla="*/ 4475428 h 6885274"/>
              <a:gd name="connsiteX26" fmla="*/ 12665477 w 12665477"/>
              <a:gd name="connsiteY26" fmla="*/ 4957397 h 6885274"/>
              <a:gd name="connsiteX27" fmla="*/ 12665477 w 12665477"/>
              <a:gd name="connsiteY27" fmla="*/ 5714777 h 6885274"/>
              <a:gd name="connsiteX28" fmla="*/ 12665477 w 12665477"/>
              <a:gd name="connsiteY28" fmla="*/ 6885274 h 6885274"/>
              <a:gd name="connsiteX29" fmla="*/ 12125528 w 12665477"/>
              <a:gd name="connsiteY29" fmla="*/ 6885274 h 6885274"/>
              <a:gd name="connsiteX30" fmla="*/ 11205614 w 12665477"/>
              <a:gd name="connsiteY30" fmla="*/ 6885274 h 6885274"/>
              <a:gd name="connsiteX31" fmla="*/ 10412355 w 12665477"/>
              <a:gd name="connsiteY31" fmla="*/ 6885274 h 6885274"/>
              <a:gd name="connsiteX32" fmla="*/ 9872406 w 12665477"/>
              <a:gd name="connsiteY32" fmla="*/ 6885274 h 6885274"/>
              <a:gd name="connsiteX33" fmla="*/ 9459112 w 12665477"/>
              <a:gd name="connsiteY33" fmla="*/ 6885274 h 6885274"/>
              <a:gd name="connsiteX34" fmla="*/ 9172472 w 12665477"/>
              <a:gd name="connsiteY34" fmla="*/ 6885274 h 6885274"/>
              <a:gd name="connsiteX35" fmla="*/ 8252558 w 12665477"/>
              <a:gd name="connsiteY35" fmla="*/ 6885274 h 6885274"/>
              <a:gd name="connsiteX36" fmla="*/ 7965918 w 12665477"/>
              <a:gd name="connsiteY36" fmla="*/ 6885274 h 6885274"/>
              <a:gd name="connsiteX37" fmla="*/ 7299314 w 12665477"/>
              <a:gd name="connsiteY37" fmla="*/ 6885274 h 6885274"/>
              <a:gd name="connsiteX38" fmla="*/ 7012675 w 12665477"/>
              <a:gd name="connsiteY38" fmla="*/ 6885274 h 6885274"/>
              <a:gd name="connsiteX39" fmla="*/ 6726035 w 12665477"/>
              <a:gd name="connsiteY39" fmla="*/ 6885274 h 6885274"/>
              <a:gd name="connsiteX40" fmla="*/ 6439395 w 12665477"/>
              <a:gd name="connsiteY40" fmla="*/ 6885274 h 6885274"/>
              <a:gd name="connsiteX41" fmla="*/ 5899446 w 12665477"/>
              <a:gd name="connsiteY41" fmla="*/ 6885274 h 6885274"/>
              <a:gd name="connsiteX42" fmla="*/ 5106187 w 12665477"/>
              <a:gd name="connsiteY42" fmla="*/ 6885274 h 6885274"/>
              <a:gd name="connsiteX43" fmla="*/ 4819547 w 12665477"/>
              <a:gd name="connsiteY43" fmla="*/ 6885274 h 6885274"/>
              <a:gd name="connsiteX44" fmla="*/ 4532908 w 12665477"/>
              <a:gd name="connsiteY44" fmla="*/ 6885274 h 6885274"/>
              <a:gd name="connsiteX45" fmla="*/ 3612994 w 12665477"/>
              <a:gd name="connsiteY45" fmla="*/ 6885274 h 6885274"/>
              <a:gd name="connsiteX46" fmla="*/ 3073045 w 12665477"/>
              <a:gd name="connsiteY46" fmla="*/ 6885274 h 6885274"/>
              <a:gd name="connsiteX47" fmla="*/ 2153131 w 12665477"/>
              <a:gd name="connsiteY47" fmla="*/ 6885274 h 6885274"/>
              <a:gd name="connsiteX48" fmla="*/ 1866491 w 12665477"/>
              <a:gd name="connsiteY48" fmla="*/ 6885274 h 6885274"/>
              <a:gd name="connsiteX49" fmla="*/ 1199887 w 12665477"/>
              <a:gd name="connsiteY49" fmla="*/ 6885274 h 6885274"/>
              <a:gd name="connsiteX50" fmla="*/ 786593 w 12665477"/>
              <a:gd name="connsiteY50" fmla="*/ 6885274 h 6885274"/>
              <a:gd name="connsiteX51" fmla="*/ 0 w 12665477"/>
              <a:gd name="connsiteY51" fmla="*/ 6885274 h 6885274"/>
              <a:gd name="connsiteX52" fmla="*/ 0 w 12665477"/>
              <a:gd name="connsiteY52" fmla="*/ 6334452 h 6885274"/>
              <a:gd name="connsiteX53" fmla="*/ 0 w 12665477"/>
              <a:gd name="connsiteY53" fmla="*/ 5852483 h 6885274"/>
              <a:gd name="connsiteX54" fmla="*/ 0 w 12665477"/>
              <a:gd name="connsiteY54" fmla="*/ 5095103 h 6885274"/>
              <a:gd name="connsiteX55" fmla="*/ 0 w 12665477"/>
              <a:gd name="connsiteY55" fmla="*/ 4475428 h 6885274"/>
              <a:gd name="connsiteX56" fmla="*/ 0 w 12665477"/>
              <a:gd name="connsiteY56" fmla="*/ 3855753 h 6885274"/>
              <a:gd name="connsiteX57" fmla="*/ 0 w 12665477"/>
              <a:gd name="connsiteY57" fmla="*/ 3304932 h 6885274"/>
              <a:gd name="connsiteX58" fmla="*/ 0 w 12665477"/>
              <a:gd name="connsiteY58" fmla="*/ 2822962 h 6885274"/>
              <a:gd name="connsiteX59" fmla="*/ 0 w 12665477"/>
              <a:gd name="connsiteY59" fmla="*/ 2203288 h 6885274"/>
              <a:gd name="connsiteX60" fmla="*/ 0 w 12665477"/>
              <a:gd name="connsiteY60" fmla="*/ 1377055 h 6885274"/>
              <a:gd name="connsiteX61" fmla="*/ 0 w 12665477"/>
              <a:gd name="connsiteY61" fmla="*/ 619675 h 6885274"/>
              <a:gd name="connsiteX62" fmla="*/ 0 w 12665477"/>
              <a:gd name="connsiteY62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665477" h="6885274" fill="none" extrusionOk="0">
                <a:moveTo>
                  <a:pt x="0" y="0"/>
                </a:moveTo>
                <a:cubicBezTo>
                  <a:pt x="182403" y="18924"/>
                  <a:pt x="500660" y="-22097"/>
                  <a:pt x="793259" y="0"/>
                </a:cubicBezTo>
                <a:cubicBezTo>
                  <a:pt x="1085858" y="22097"/>
                  <a:pt x="1200334" y="8725"/>
                  <a:pt x="1459863" y="0"/>
                </a:cubicBezTo>
                <a:cubicBezTo>
                  <a:pt x="1719392" y="-8725"/>
                  <a:pt x="1954241" y="36366"/>
                  <a:pt x="2379776" y="0"/>
                </a:cubicBezTo>
                <a:cubicBezTo>
                  <a:pt x="2805311" y="-36366"/>
                  <a:pt x="2799612" y="-34858"/>
                  <a:pt x="3173035" y="0"/>
                </a:cubicBezTo>
                <a:cubicBezTo>
                  <a:pt x="3546458" y="34858"/>
                  <a:pt x="3385665" y="10515"/>
                  <a:pt x="3459675" y="0"/>
                </a:cubicBezTo>
                <a:cubicBezTo>
                  <a:pt x="3533685" y="-10515"/>
                  <a:pt x="4067209" y="28263"/>
                  <a:pt x="4252934" y="0"/>
                </a:cubicBezTo>
                <a:cubicBezTo>
                  <a:pt x="4438659" y="-28263"/>
                  <a:pt x="4847861" y="-30730"/>
                  <a:pt x="5046193" y="0"/>
                </a:cubicBezTo>
                <a:cubicBezTo>
                  <a:pt x="5244525" y="30730"/>
                  <a:pt x="5474022" y="15676"/>
                  <a:pt x="5586142" y="0"/>
                </a:cubicBezTo>
                <a:cubicBezTo>
                  <a:pt x="5698262" y="-15676"/>
                  <a:pt x="6116421" y="1677"/>
                  <a:pt x="6506056" y="0"/>
                </a:cubicBezTo>
                <a:cubicBezTo>
                  <a:pt x="6895691" y="-1677"/>
                  <a:pt x="6984282" y="25091"/>
                  <a:pt x="7299314" y="0"/>
                </a:cubicBezTo>
                <a:cubicBezTo>
                  <a:pt x="7614346" y="-25091"/>
                  <a:pt x="7522079" y="18004"/>
                  <a:pt x="7712609" y="0"/>
                </a:cubicBezTo>
                <a:cubicBezTo>
                  <a:pt x="7903139" y="-18004"/>
                  <a:pt x="8297519" y="-19264"/>
                  <a:pt x="8632522" y="0"/>
                </a:cubicBezTo>
                <a:cubicBezTo>
                  <a:pt x="8967525" y="19264"/>
                  <a:pt x="8974731" y="-23889"/>
                  <a:pt x="9299127" y="0"/>
                </a:cubicBezTo>
                <a:cubicBezTo>
                  <a:pt x="9623523" y="23889"/>
                  <a:pt x="9573045" y="21760"/>
                  <a:pt x="9839076" y="0"/>
                </a:cubicBezTo>
                <a:cubicBezTo>
                  <a:pt x="10105107" y="-21760"/>
                  <a:pt x="10033481" y="-1041"/>
                  <a:pt x="10125716" y="0"/>
                </a:cubicBezTo>
                <a:cubicBezTo>
                  <a:pt x="10217951" y="1041"/>
                  <a:pt x="10473847" y="26856"/>
                  <a:pt x="10665665" y="0"/>
                </a:cubicBezTo>
                <a:cubicBezTo>
                  <a:pt x="10857483" y="-26856"/>
                  <a:pt x="11095052" y="-2586"/>
                  <a:pt x="11332269" y="0"/>
                </a:cubicBezTo>
                <a:cubicBezTo>
                  <a:pt x="11569486" y="2586"/>
                  <a:pt x="12159761" y="49175"/>
                  <a:pt x="12665477" y="0"/>
                </a:cubicBezTo>
                <a:cubicBezTo>
                  <a:pt x="12672549" y="227233"/>
                  <a:pt x="12655815" y="402654"/>
                  <a:pt x="12665477" y="619675"/>
                </a:cubicBezTo>
                <a:cubicBezTo>
                  <a:pt x="12675139" y="836696"/>
                  <a:pt x="12633408" y="1104333"/>
                  <a:pt x="12665477" y="1377055"/>
                </a:cubicBezTo>
                <a:cubicBezTo>
                  <a:pt x="12697546" y="1649777"/>
                  <a:pt x="12665978" y="1804101"/>
                  <a:pt x="12665477" y="1927877"/>
                </a:cubicBezTo>
                <a:cubicBezTo>
                  <a:pt x="12664976" y="2051653"/>
                  <a:pt x="12640282" y="2413473"/>
                  <a:pt x="12665477" y="2547551"/>
                </a:cubicBezTo>
                <a:cubicBezTo>
                  <a:pt x="12690672" y="2681629"/>
                  <a:pt x="12642646" y="2938754"/>
                  <a:pt x="12665477" y="3098373"/>
                </a:cubicBezTo>
                <a:cubicBezTo>
                  <a:pt x="12688308" y="3257992"/>
                  <a:pt x="12677470" y="3650513"/>
                  <a:pt x="12665477" y="3855753"/>
                </a:cubicBezTo>
                <a:cubicBezTo>
                  <a:pt x="12653484" y="4060993"/>
                  <a:pt x="12656198" y="4248188"/>
                  <a:pt x="12665477" y="4475428"/>
                </a:cubicBezTo>
                <a:cubicBezTo>
                  <a:pt x="12674756" y="4702668"/>
                  <a:pt x="12682434" y="4797103"/>
                  <a:pt x="12665477" y="4957397"/>
                </a:cubicBezTo>
                <a:cubicBezTo>
                  <a:pt x="12648520" y="5117691"/>
                  <a:pt x="12629731" y="5355050"/>
                  <a:pt x="12665477" y="5714777"/>
                </a:cubicBezTo>
                <a:cubicBezTo>
                  <a:pt x="12701223" y="6074504"/>
                  <a:pt x="12708005" y="6486002"/>
                  <a:pt x="12665477" y="6885274"/>
                </a:cubicBezTo>
                <a:cubicBezTo>
                  <a:pt x="12470074" y="6870302"/>
                  <a:pt x="12327249" y="6881449"/>
                  <a:pt x="12125528" y="6885274"/>
                </a:cubicBezTo>
                <a:cubicBezTo>
                  <a:pt x="11923807" y="6889099"/>
                  <a:pt x="11639291" y="6870993"/>
                  <a:pt x="11205614" y="6885274"/>
                </a:cubicBezTo>
                <a:cubicBezTo>
                  <a:pt x="10771937" y="6899555"/>
                  <a:pt x="10769197" y="6911373"/>
                  <a:pt x="10412355" y="6885274"/>
                </a:cubicBezTo>
                <a:cubicBezTo>
                  <a:pt x="10055513" y="6859175"/>
                  <a:pt x="10109277" y="6912201"/>
                  <a:pt x="9872406" y="6885274"/>
                </a:cubicBezTo>
                <a:cubicBezTo>
                  <a:pt x="9635535" y="6858347"/>
                  <a:pt x="9637591" y="6879863"/>
                  <a:pt x="9459112" y="6885274"/>
                </a:cubicBezTo>
                <a:cubicBezTo>
                  <a:pt x="9280633" y="6890685"/>
                  <a:pt x="9304827" y="6877292"/>
                  <a:pt x="9172472" y="6885274"/>
                </a:cubicBezTo>
                <a:cubicBezTo>
                  <a:pt x="9040117" y="6893256"/>
                  <a:pt x="8561066" y="6893268"/>
                  <a:pt x="8252558" y="6885274"/>
                </a:cubicBezTo>
                <a:cubicBezTo>
                  <a:pt x="7944050" y="6877280"/>
                  <a:pt x="8060252" y="6882613"/>
                  <a:pt x="7965918" y="6885274"/>
                </a:cubicBezTo>
                <a:cubicBezTo>
                  <a:pt x="7871584" y="6887935"/>
                  <a:pt x="7567197" y="6852807"/>
                  <a:pt x="7299314" y="6885274"/>
                </a:cubicBezTo>
                <a:cubicBezTo>
                  <a:pt x="7031431" y="6917741"/>
                  <a:pt x="7144020" y="6873288"/>
                  <a:pt x="7012675" y="6885274"/>
                </a:cubicBezTo>
                <a:cubicBezTo>
                  <a:pt x="6881330" y="6897260"/>
                  <a:pt x="6850024" y="6872905"/>
                  <a:pt x="6726035" y="6885274"/>
                </a:cubicBezTo>
                <a:cubicBezTo>
                  <a:pt x="6602046" y="6897643"/>
                  <a:pt x="6554474" y="6897257"/>
                  <a:pt x="6439395" y="6885274"/>
                </a:cubicBezTo>
                <a:cubicBezTo>
                  <a:pt x="6324316" y="6873291"/>
                  <a:pt x="6023201" y="6896315"/>
                  <a:pt x="5899446" y="6885274"/>
                </a:cubicBezTo>
                <a:cubicBezTo>
                  <a:pt x="5775691" y="6874233"/>
                  <a:pt x="5370654" y="6871728"/>
                  <a:pt x="5106187" y="6885274"/>
                </a:cubicBezTo>
                <a:cubicBezTo>
                  <a:pt x="4841720" y="6898820"/>
                  <a:pt x="4943296" y="6888464"/>
                  <a:pt x="4819547" y="6885274"/>
                </a:cubicBezTo>
                <a:cubicBezTo>
                  <a:pt x="4695798" y="6882084"/>
                  <a:pt x="4596739" y="6894204"/>
                  <a:pt x="4532908" y="6885274"/>
                </a:cubicBezTo>
                <a:cubicBezTo>
                  <a:pt x="4469077" y="6876344"/>
                  <a:pt x="3818001" y="6866688"/>
                  <a:pt x="3612994" y="6885274"/>
                </a:cubicBezTo>
                <a:cubicBezTo>
                  <a:pt x="3407987" y="6903860"/>
                  <a:pt x="3284357" y="6886351"/>
                  <a:pt x="3073045" y="6885274"/>
                </a:cubicBezTo>
                <a:cubicBezTo>
                  <a:pt x="2861733" y="6884197"/>
                  <a:pt x="2400399" y="6901150"/>
                  <a:pt x="2153131" y="6885274"/>
                </a:cubicBezTo>
                <a:cubicBezTo>
                  <a:pt x="1905863" y="6869398"/>
                  <a:pt x="1951105" y="6899133"/>
                  <a:pt x="1866491" y="6885274"/>
                </a:cubicBezTo>
                <a:cubicBezTo>
                  <a:pt x="1781877" y="6871415"/>
                  <a:pt x="1350289" y="6897238"/>
                  <a:pt x="1199887" y="6885274"/>
                </a:cubicBezTo>
                <a:cubicBezTo>
                  <a:pt x="1049485" y="6873310"/>
                  <a:pt x="944758" y="6894871"/>
                  <a:pt x="786593" y="6885274"/>
                </a:cubicBezTo>
                <a:cubicBezTo>
                  <a:pt x="628428" y="6875677"/>
                  <a:pt x="389644" y="6923414"/>
                  <a:pt x="0" y="6885274"/>
                </a:cubicBezTo>
                <a:cubicBezTo>
                  <a:pt x="11854" y="6620074"/>
                  <a:pt x="-14388" y="6568973"/>
                  <a:pt x="0" y="6334452"/>
                </a:cubicBezTo>
                <a:cubicBezTo>
                  <a:pt x="14388" y="6099931"/>
                  <a:pt x="6136" y="5966614"/>
                  <a:pt x="0" y="5852483"/>
                </a:cubicBezTo>
                <a:cubicBezTo>
                  <a:pt x="-6136" y="5738352"/>
                  <a:pt x="-24108" y="5447633"/>
                  <a:pt x="0" y="5095103"/>
                </a:cubicBezTo>
                <a:cubicBezTo>
                  <a:pt x="24108" y="4742573"/>
                  <a:pt x="-29160" y="4619765"/>
                  <a:pt x="0" y="4475428"/>
                </a:cubicBezTo>
                <a:cubicBezTo>
                  <a:pt x="29160" y="4331092"/>
                  <a:pt x="-17913" y="4008465"/>
                  <a:pt x="0" y="3855753"/>
                </a:cubicBezTo>
                <a:cubicBezTo>
                  <a:pt x="17913" y="3703041"/>
                  <a:pt x="4802" y="3572451"/>
                  <a:pt x="0" y="3304932"/>
                </a:cubicBezTo>
                <a:cubicBezTo>
                  <a:pt x="-4802" y="3037413"/>
                  <a:pt x="21046" y="3055600"/>
                  <a:pt x="0" y="2822962"/>
                </a:cubicBezTo>
                <a:cubicBezTo>
                  <a:pt x="-21046" y="2590324"/>
                  <a:pt x="-6057" y="2496530"/>
                  <a:pt x="0" y="2203288"/>
                </a:cubicBezTo>
                <a:cubicBezTo>
                  <a:pt x="6057" y="1910046"/>
                  <a:pt x="-22821" y="1655046"/>
                  <a:pt x="0" y="1377055"/>
                </a:cubicBezTo>
                <a:cubicBezTo>
                  <a:pt x="22821" y="1099064"/>
                  <a:pt x="-11155" y="922650"/>
                  <a:pt x="0" y="619675"/>
                </a:cubicBezTo>
                <a:cubicBezTo>
                  <a:pt x="11155" y="316700"/>
                  <a:pt x="2367" y="295414"/>
                  <a:pt x="0" y="0"/>
                </a:cubicBezTo>
                <a:close/>
              </a:path>
              <a:path w="12665477" h="6885274" stroke="0" extrusionOk="0">
                <a:moveTo>
                  <a:pt x="0" y="0"/>
                </a:moveTo>
                <a:cubicBezTo>
                  <a:pt x="126201" y="76"/>
                  <a:pt x="168606" y="13691"/>
                  <a:pt x="286640" y="0"/>
                </a:cubicBezTo>
                <a:cubicBezTo>
                  <a:pt x="404674" y="-13691"/>
                  <a:pt x="623345" y="-8924"/>
                  <a:pt x="826589" y="0"/>
                </a:cubicBezTo>
                <a:cubicBezTo>
                  <a:pt x="1029833" y="8924"/>
                  <a:pt x="1103181" y="9047"/>
                  <a:pt x="1239884" y="0"/>
                </a:cubicBezTo>
                <a:cubicBezTo>
                  <a:pt x="1376587" y="-9047"/>
                  <a:pt x="1389384" y="9859"/>
                  <a:pt x="1526523" y="0"/>
                </a:cubicBezTo>
                <a:cubicBezTo>
                  <a:pt x="1663662" y="-9859"/>
                  <a:pt x="2206670" y="-43539"/>
                  <a:pt x="2446437" y="0"/>
                </a:cubicBezTo>
                <a:cubicBezTo>
                  <a:pt x="2686204" y="43539"/>
                  <a:pt x="2616498" y="6586"/>
                  <a:pt x="2733077" y="0"/>
                </a:cubicBezTo>
                <a:cubicBezTo>
                  <a:pt x="2849656" y="-6586"/>
                  <a:pt x="3217187" y="33077"/>
                  <a:pt x="3399681" y="0"/>
                </a:cubicBezTo>
                <a:cubicBezTo>
                  <a:pt x="3582175" y="-33077"/>
                  <a:pt x="3701905" y="-16411"/>
                  <a:pt x="3939630" y="0"/>
                </a:cubicBezTo>
                <a:cubicBezTo>
                  <a:pt x="4177355" y="16411"/>
                  <a:pt x="4263622" y="24182"/>
                  <a:pt x="4479579" y="0"/>
                </a:cubicBezTo>
                <a:cubicBezTo>
                  <a:pt x="4695536" y="-24182"/>
                  <a:pt x="4751822" y="-24190"/>
                  <a:pt x="5019529" y="0"/>
                </a:cubicBezTo>
                <a:cubicBezTo>
                  <a:pt x="5287236" y="24190"/>
                  <a:pt x="5489792" y="30986"/>
                  <a:pt x="5812787" y="0"/>
                </a:cubicBezTo>
                <a:cubicBezTo>
                  <a:pt x="6135782" y="-30986"/>
                  <a:pt x="6199416" y="28457"/>
                  <a:pt x="6479391" y="0"/>
                </a:cubicBezTo>
                <a:cubicBezTo>
                  <a:pt x="6759366" y="-28457"/>
                  <a:pt x="7080377" y="4768"/>
                  <a:pt x="7399305" y="0"/>
                </a:cubicBezTo>
                <a:cubicBezTo>
                  <a:pt x="7718233" y="-4768"/>
                  <a:pt x="7755972" y="23963"/>
                  <a:pt x="7939254" y="0"/>
                </a:cubicBezTo>
                <a:cubicBezTo>
                  <a:pt x="8122536" y="-23963"/>
                  <a:pt x="8326342" y="8617"/>
                  <a:pt x="8605858" y="0"/>
                </a:cubicBezTo>
                <a:cubicBezTo>
                  <a:pt x="8885374" y="-8617"/>
                  <a:pt x="9019890" y="436"/>
                  <a:pt x="9145808" y="0"/>
                </a:cubicBezTo>
                <a:cubicBezTo>
                  <a:pt x="9271726" y="-436"/>
                  <a:pt x="9761138" y="-5523"/>
                  <a:pt x="10065721" y="0"/>
                </a:cubicBezTo>
                <a:cubicBezTo>
                  <a:pt x="10370304" y="5523"/>
                  <a:pt x="10454796" y="9257"/>
                  <a:pt x="10605670" y="0"/>
                </a:cubicBezTo>
                <a:cubicBezTo>
                  <a:pt x="10756544" y="-9257"/>
                  <a:pt x="10937543" y="17034"/>
                  <a:pt x="11145620" y="0"/>
                </a:cubicBezTo>
                <a:cubicBezTo>
                  <a:pt x="11353697" y="-17034"/>
                  <a:pt x="11570449" y="-8272"/>
                  <a:pt x="11812224" y="0"/>
                </a:cubicBezTo>
                <a:cubicBezTo>
                  <a:pt x="12053999" y="8272"/>
                  <a:pt x="12407892" y="11842"/>
                  <a:pt x="12665477" y="0"/>
                </a:cubicBezTo>
                <a:cubicBezTo>
                  <a:pt x="12655443" y="201372"/>
                  <a:pt x="12665972" y="420339"/>
                  <a:pt x="12665477" y="550822"/>
                </a:cubicBezTo>
                <a:cubicBezTo>
                  <a:pt x="12664982" y="681305"/>
                  <a:pt x="12677476" y="888649"/>
                  <a:pt x="12665477" y="1032791"/>
                </a:cubicBezTo>
                <a:cubicBezTo>
                  <a:pt x="12653478" y="1176933"/>
                  <a:pt x="12641490" y="1327772"/>
                  <a:pt x="12665477" y="1514760"/>
                </a:cubicBezTo>
                <a:cubicBezTo>
                  <a:pt x="12689464" y="1701748"/>
                  <a:pt x="12663054" y="1775197"/>
                  <a:pt x="12665477" y="1996729"/>
                </a:cubicBezTo>
                <a:cubicBezTo>
                  <a:pt x="12667900" y="2218261"/>
                  <a:pt x="12650285" y="2371791"/>
                  <a:pt x="12665477" y="2478699"/>
                </a:cubicBezTo>
                <a:cubicBezTo>
                  <a:pt x="12680670" y="2585607"/>
                  <a:pt x="12691203" y="2859496"/>
                  <a:pt x="12665477" y="3029521"/>
                </a:cubicBezTo>
                <a:cubicBezTo>
                  <a:pt x="12639751" y="3199546"/>
                  <a:pt x="12661172" y="3508833"/>
                  <a:pt x="12665477" y="3718048"/>
                </a:cubicBezTo>
                <a:cubicBezTo>
                  <a:pt x="12669782" y="3927263"/>
                  <a:pt x="12661536" y="4102852"/>
                  <a:pt x="12665477" y="4337723"/>
                </a:cubicBezTo>
                <a:cubicBezTo>
                  <a:pt x="12669418" y="4572594"/>
                  <a:pt x="12673728" y="4702627"/>
                  <a:pt x="12665477" y="4888545"/>
                </a:cubicBezTo>
                <a:cubicBezTo>
                  <a:pt x="12657226" y="5074463"/>
                  <a:pt x="12689259" y="5253835"/>
                  <a:pt x="12665477" y="5508219"/>
                </a:cubicBezTo>
                <a:cubicBezTo>
                  <a:pt x="12641695" y="5762603"/>
                  <a:pt x="12710471" y="6388297"/>
                  <a:pt x="12665477" y="6885274"/>
                </a:cubicBezTo>
                <a:cubicBezTo>
                  <a:pt x="12393432" y="6918300"/>
                  <a:pt x="12260546" y="6868370"/>
                  <a:pt x="11872218" y="6885274"/>
                </a:cubicBezTo>
                <a:cubicBezTo>
                  <a:pt x="11483890" y="6902178"/>
                  <a:pt x="11537510" y="6875159"/>
                  <a:pt x="11332269" y="6885274"/>
                </a:cubicBezTo>
                <a:cubicBezTo>
                  <a:pt x="11127028" y="6895389"/>
                  <a:pt x="10796660" y="6920566"/>
                  <a:pt x="10539010" y="6885274"/>
                </a:cubicBezTo>
                <a:cubicBezTo>
                  <a:pt x="10281360" y="6849982"/>
                  <a:pt x="10261599" y="6883729"/>
                  <a:pt x="10125716" y="6885274"/>
                </a:cubicBezTo>
                <a:cubicBezTo>
                  <a:pt x="9989833" y="6886819"/>
                  <a:pt x="9625406" y="6924583"/>
                  <a:pt x="9332457" y="6885274"/>
                </a:cubicBezTo>
                <a:cubicBezTo>
                  <a:pt x="9039508" y="6845965"/>
                  <a:pt x="9131695" y="6883249"/>
                  <a:pt x="9045817" y="6885274"/>
                </a:cubicBezTo>
                <a:cubicBezTo>
                  <a:pt x="8959939" y="6887299"/>
                  <a:pt x="8634590" y="6889628"/>
                  <a:pt x="8505868" y="6885274"/>
                </a:cubicBezTo>
                <a:cubicBezTo>
                  <a:pt x="8377146" y="6880920"/>
                  <a:pt x="8087696" y="6905036"/>
                  <a:pt x="7712609" y="6885274"/>
                </a:cubicBezTo>
                <a:cubicBezTo>
                  <a:pt x="7337522" y="6865512"/>
                  <a:pt x="7296643" y="6889826"/>
                  <a:pt x="6919350" y="6885274"/>
                </a:cubicBezTo>
                <a:cubicBezTo>
                  <a:pt x="6542057" y="6880722"/>
                  <a:pt x="6345035" y="6874831"/>
                  <a:pt x="6126091" y="6885274"/>
                </a:cubicBezTo>
                <a:cubicBezTo>
                  <a:pt x="5907147" y="6895717"/>
                  <a:pt x="5743615" y="6898897"/>
                  <a:pt x="5586142" y="6885274"/>
                </a:cubicBezTo>
                <a:cubicBezTo>
                  <a:pt x="5428669" y="6871651"/>
                  <a:pt x="5403179" y="6885991"/>
                  <a:pt x="5299502" y="6885274"/>
                </a:cubicBezTo>
                <a:cubicBezTo>
                  <a:pt x="5195825" y="6884557"/>
                  <a:pt x="5114217" y="6895611"/>
                  <a:pt x="5012862" y="6885274"/>
                </a:cubicBezTo>
                <a:cubicBezTo>
                  <a:pt x="4911507" y="6874937"/>
                  <a:pt x="4532636" y="6879715"/>
                  <a:pt x="4219604" y="6885274"/>
                </a:cubicBezTo>
                <a:cubicBezTo>
                  <a:pt x="3906572" y="6890833"/>
                  <a:pt x="3714038" y="6864177"/>
                  <a:pt x="3299690" y="6885274"/>
                </a:cubicBezTo>
                <a:cubicBezTo>
                  <a:pt x="2885342" y="6906371"/>
                  <a:pt x="2757418" y="6858699"/>
                  <a:pt x="2379776" y="6885274"/>
                </a:cubicBezTo>
                <a:cubicBezTo>
                  <a:pt x="2002134" y="6911849"/>
                  <a:pt x="2156152" y="6878845"/>
                  <a:pt x="2093137" y="6885274"/>
                </a:cubicBezTo>
                <a:cubicBezTo>
                  <a:pt x="2030122" y="6891703"/>
                  <a:pt x="1650373" y="6875661"/>
                  <a:pt x="1299878" y="6885274"/>
                </a:cubicBezTo>
                <a:cubicBezTo>
                  <a:pt x="949383" y="6894887"/>
                  <a:pt x="773386" y="6904805"/>
                  <a:pt x="633274" y="6885274"/>
                </a:cubicBezTo>
                <a:cubicBezTo>
                  <a:pt x="493162" y="6865743"/>
                  <a:pt x="209090" y="6889702"/>
                  <a:pt x="0" y="6885274"/>
                </a:cubicBezTo>
                <a:cubicBezTo>
                  <a:pt x="-10277" y="6750940"/>
                  <a:pt x="-25675" y="6543608"/>
                  <a:pt x="0" y="6334452"/>
                </a:cubicBezTo>
                <a:cubicBezTo>
                  <a:pt x="25675" y="6125296"/>
                  <a:pt x="1289" y="5753140"/>
                  <a:pt x="0" y="5508219"/>
                </a:cubicBezTo>
                <a:cubicBezTo>
                  <a:pt x="-1289" y="5263298"/>
                  <a:pt x="-27563" y="5130513"/>
                  <a:pt x="0" y="4819692"/>
                </a:cubicBezTo>
                <a:cubicBezTo>
                  <a:pt x="27563" y="4508871"/>
                  <a:pt x="26776" y="4269072"/>
                  <a:pt x="0" y="3993459"/>
                </a:cubicBezTo>
                <a:cubicBezTo>
                  <a:pt x="-26776" y="3717846"/>
                  <a:pt x="-26049" y="3554046"/>
                  <a:pt x="0" y="3236079"/>
                </a:cubicBezTo>
                <a:cubicBezTo>
                  <a:pt x="26049" y="2918112"/>
                  <a:pt x="-11271" y="2898837"/>
                  <a:pt x="0" y="2754110"/>
                </a:cubicBezTo>
                <a:cubicBezTo>
                  <a:pt x="11271" y="2609383"/>
                  <a:pt x="-11803" y="2420225"/>
                  <a:pt x="0" y="2134435"/>
                </a:cubicBezTo>
                <a:cubicBezTo>
                  <a:pt x="11803" y="1848645"/>
                  <a:pt x="-29043" y="1677815"/>
                  <a:pt x="0" y="1514760"/>
                </a:cubicBezTo>
                <a:cubicBezTo>
                  <a:pt x="29043" y="1351706"/>
                  <a:pt x="-11209" y="1081191"/>
                  <a:pt x="0" y="895086"/>
                </a:cubicBezTo>
                <a:cubicBezTo>
                  <a:pt x="11209" y="708981"/>
                  <a:pt x="-5594" y="277567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2907854" cy="6893639"/>
          </a:xfrm>
          <a:custGeom>
            <a:avLst/>
            <a:gdLst>
              <a:gd name="connsiteX0" fmla="*/ 0 w 12907854"/>
              <a:gd name="connsiteY0" fmla="*/ 0 h 6893639"/>
              <a:gd name="connsiteX1" fmla="*/ 292125 w 12907854"/>
              <a:gd name="connsiteY1" fmla="*/ 0 h 6893639"/>
              <a:gd name="connsiteX2" fmla="*/ 584250 w 12907854"/>
              <a:gd name="connsiteY2" fmla="*/ 0 h 6893639"/>
              <a:gd name="connsiteX3" fmla="*/ 1134532 w 12907854"/>
              <a:gd name="connsiteY3" fmla="*/ 0 h 6893639"/>
              <a:gd name="connsiteX4" fmla="*/ 2072050 w 12907854"/>
              <a:gd name="connsiteY4" fmla="*/ 0 h 6893639"/>
              <a:gd name="connsiteX5" fmla="*/ 2493254 w 12907854"/>
              <a:gd name="connsiteY5" fmla="*/ 0 h 6893639"/>
              <a:gd name="connsiteX6" fmla="*/ 2914458 w 12907854"/>
              <a:gd name="connsiteY6" fmla="*/ 0 h 6893639"/>
              <a:gd name="connsiteX7" fmla="*/ 3851975 w 12907854"/>
              <a:gd name="connsiteY7" fmla="*/ 0 h 6893639"/>
              <a:gd name="connsiteX8" fmla="*/ 4402258 w 12907854"/>
              <a:gd name="connsiteY8" fmla="*/ 0 h 6893639"/>
              <a:gd name="connsiteX9" fmla="*/ 5210697 w 12907854"/>
              <a:gd name="connsiteY9" fmla="*/ 0 h 6893639"/>
              <a:gd name="connsiteX10" fmla="*/ 6148215 w 12907854"/>
              <a:gd name="connsiteY10" fmla="*/ 0 h 6893639"/>
              <a:gd name="connsiteX11" fmla="*/ 6698497 w 12907854"/>
              <a:gd name="connsiteY11" fmla="*/ 0 h 6893639"/>
              <a:gd name="connsiteX12" fmla="*/ 6990622 w 12907854"/>
              <a:gd name="connsiteY12" fmla="*/ 0 h 6893639"/>
              <a:gd name="connsiteX13" fmla="*/ 7540904 w 12907854"/>
              <a:gd name="connsiteY13" fmla="*/ 0 h 6893639"/>
              <a:gd name="connsiteX14" fmla="*/ 8478422 w 12907854"/>
              <a:gd name="connsiteY14" fmla="*/ 0 h 6893639"/>
              <a:gd name="connsiteX15" fmla="*/ 8899626 w 12907854"/>
              <a:gd name="connsiteY15" fmla="*/ 0 h 6893639"/>
              <a:gd name="connsiteX16" fmla="*/ 9449908 w 12907854"/>
              <a:gd name="connsiteY16" fmla="*/ 0 h 6893639"/>
              <a:gd name="connsiteX17" fmla="*/ 9742033 w 12907854"/>
              <a:gd name="connsiteY17" fmla="*/ 0 h 6893639"/>
              <a:gd name="connsiteX18" fmla="*/ 10292315 w 12907854"/>
              <a:gd name="connsiteY18" fmla="*/ 0 h 6893639"/>
              <a:gd name="connsiteX19" fmla="*/ 11229833 w 12907854"/>
              <a:gd name="connsiteY19" fmla="*/ 0 h 6893639"/>
              <a:gd name="connsiteX20" fmla="*/ 12167351 w 12907854"/>
              <a:gd name="connsiteY20" fmla="*/ 0 h 6893639"/>
              <a:gd name="connsiteX21" fmla="*/ 12907854 w 12907854"/>
              <a:gd name="connsiteY21" fmla="*/ 0 h 6893639"/>
              <a:gd name="connsiteX22" fmla="*/ 12907854 w 12907854"/>
              <a:gd name="connsiteY22" fmla="*/ 827237 h 6893639"/>
              <a:gd name="connsiteX23" fmla="*/ 12907854 w 12907854"/>
              <a:gd name="connsiteY23" fmla="*/ 1378728 h 6893639"/>
              <a:gd name="connsiteX24" fmla="*/ 12907854 w 12907854"/>
              <a:gd name="connsiteY24" fmla="*/ 1930219 h 6893639"/>
              <a:gd name="connsiteX25" fmla="*/ 12907854 w 12907854"/>
              <a:gd name="connsiteY25" fmla="*/ 2550646 h 6893639"/>
              <a:gd name="connsiteX26" fmla="*/ 12907854 w 12907854"/>
              <a:gd name="connsiteY26" fmla="*/ 3102138 h 6893639"/>
              <a:gd name="connsiteX27" fmla="*/ 12907854 w 12907854"/>
              <a:gd name="connsiteY27" fmla="*/ 3722565 h 6893639"/>
              <a:gd name="connsiteX28" fmla="*/ 12907854 w 12907854"/>
              <a:gd name="connsiteY28" fmla="*/ 4205120 h 6893639"/>
              <a:gd name="connsiteX29" fmla="*/ 12907854 w 12907854"/>
              <a:gd name="connsiteY29" fmla="*/ 5032356 h 6893639"/>
              <a:gd name="connsiteX30" fmla="*/ 12907854 w 12907854"/>
              <a:gd name="connsiteY30" fmla="*/ 5721720 h 6893639"/>
              <a:gd name="connsiteX31" fmla="*/ 12907854 w 12907854"/>
              <a:gd name="connsiteY31" fmla="*/ 6204275 h 6893639"/>
              <a:gd name="connsiteX32" fmla="*/ 12907854 w 12907854"/>
              <a:gd name="connsiteY32" fmla="*/ 6893639 h 6893639"/>
              <a:gd name="connsiteX33" fmla="*/ 12357572 w 12907854"/>
              <a:gd name="connsiteY33" fmla="*/ 6893639 h 6893639"/>
              <a:gd name="connsiteX34" fmla="*/ 12065447 w 12907854"/>
              <a:gd name="connsiteY34" fmla="*/ 6893639 h 6893639"/>
              <a:gd name="connsiteX35" fmla="*/ 11515164 w 12907854"/>
              <a:gd name="connsiteY35" fmla="*/ 6893639 h 6893639"/>
              <a:gd name="connsiteX36" fmla="*/ 11223039 w 12907854"/>
              <a:gd name="connsiteY36" fmla="*/ 6893639 h 6893639"/>
              <a:gd name="connsiteX37" fmla="*/ 10543679 w 12907854"/>
              <a:gd name="connsiteY37" fmla="*/ 6893639 h 6893639"/>
              <a:gd name="connsiteX38" fmla="*/ 9993396 w 12907854"/>
              <a:gd name="connsiteY38" fmla="*/ 6893639 h 6893639"/>
              <a:gd name="connsiteX39" fmla="*/ 9184957 w 12907854"/>
              <a:gd name="connsiteY39" fmla="*/ 6893639 h 6893639"/>
              <a:gd name="connsiteX40" fmla="*/ 8247439 w 12907854"/>
              <a:gd name="connsiteY40" fmla="*/ 6893639 h 6893639"/>
              <a:gd name="connsiteX41" fmla="*/ 7697157 w 12907854"/>
              <a:gd name="connsiteY41" fmla="*/ 6893639 h 6893639"/>
              <a:gd name="connsiteX42" fmla="*/ 6759639 w 12907854"/>
              <a:gd name="connsiteY42" fmla="*/ 6893639 h 6893639"/>
              <a:gd name="connsiteX43" fmla="*/ 5822122 w 12907854"/>
              <a:gd name="connsiteY43" fmla="*/ 6893639 h 6893639"/>
              <a:gd name="connsiteX44" fmla="*/ 4884604 w 12907854"/>
              <a:gd name="connsiteY44" fmla="*/ 6893639 h 6893639"/>
              <a:gd name="connsiteX45" fmla="*/ 4076164 w 12907854"/>
              <a:gd name="connsiteY45" fmla="*/ 6893639 h 6893639"/>
              <a:gd name="connsiteX46" fmla="*/ 3784039 w 12907854"/>
              <a:gd name="connsiteY46" fmla="*/ 6893639 h 6893639"/>
              <a:gd name="connsiteX47" fmla="*/ 3491914 w 12907854"/>
              <a:gd name="connsiteY47" fmla="*/ 6893639 h 6893639"/>
              <a:gd name="connsiteX48" fmla="*/ 3070711 w 12907854"/>
              <a:gd name="connsiteY48" fmla="*/ 6893639 h 6893639"/>
              <a:gd name="connsiteX49" fmla="*/ 2391350 w 12907854"/>
              <a:gd name="connsiteY49" fmla="*/ 6893639 h 6893639"/>
              <a:gd name="connsiteX50" fmla="*/ 1970146 w 12907854"/>
              <a:gd name="connsiteY50" fmla="*/ 6893639 h 6893639"/>
              <a:gd name="connsiteX51" fmla="*/ 1548942 w 12907854"/>
              <a:gd name="connsiteY51" fmla="*/ 6893639 h 6893639"/>
              <a:gd name="connsiteX52" fmla="*/ 611425 w 12907854"/>
              <a:gd name="connsiteY52" fmla="*/ 6893639 h 6893639"/>
              <a:gd name="connsiteX53" fmla="*/ 0 w 12907854"/>
              <a:gd name="connsiteY53" fmla="*/ 6893639 h 6893639"/>
              <a:gd name="connsiteX54" fmla="*/ 0 w 12907854"/>
              <a:gd name="connsiteY54" fmla="*/ 6135339 h 6893639"/>
              <a:gd name="connsiteX55" fmla="*/ 0 w 12907854"/>
              <a:gd name="connsiteY55" fmla="*/ 5308102 h 6893639"/>
              <a:gd name="connsiteX56" fmla="*/ 0 w 12907854"/>
              <a:gd name="connsiteY56" fmla="*/ 4618738 h 6893639"/>
              <a:gd name="connsiteX57" fmla="*/ 0 w 12907854"/>
              <a:gd name="connsiteY57" fmla="*/ 3998311 h 6893639"/>
              <a:gd name="connsiteX58" fmla="*/ 0 w 12907854"/>
              <a:gd name="connsiteY58" fmla="*/ 3240010 h 6893639"/>
              <a:gd name="connsiteX59" fmla="*/ 0 w 12907854"/>
              <a:gd name="connsiteY59" fmla="*/ 2619583 h 6893639"/>
              <a:gd name="connsiteX60" fmla="*/ 0 w 12907854"/>
              <a:gd name="connsiteY60" fmla="*/ 1930219 h 6893639"/>
              <a:gd name="connsiteX61" fmla="*/ 0 w 12907854"/>
              <a:gd name="connsiteY61" fmla="*/ 1309791 h 6893639"/>
              <a:gd name="connsiteX62" fmla="*/ 0 w 12907854"/>
              <a:gd name="connsiteY62" fmla="*/ 827237 h 6893639"/>
              <a:gd name="connsiteX63" fmla="*/ 0 w 12907854"/>
              <a:gd name="connsiteY63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2907854" h="6893639" fill="none" extrusionOk="0">
                <a:moveTo>
                  <a:pt x="0" y="0"/>
                </a:moveTo>
                <a:cubicBezTo>
                  <a:pt x="71846" y="-12781"/>
                  <a:pt x="148720" y="6331"/>
                  <a:pt x="292125" y="0"/>
                </a:cubicBezTo>
                <a:cubicBezTo>
                  <a:pt x="435531" y="-6331"/>
                  <a:pt x="510217" y="-5430"/>
                  <a:pt x="584250" y="0"/>
                </a:cubicBezTo>
                <a:cubicBezTo>
                  <a:pt x="658284" y="5430"/>
                  <a:pt x="937864" y="-494"/>
                  <a:pt x="1134532" y="0"/>
                </a:cubicBezTo>
                <a:cubicBezTo>
                  <a:pt x="1331200" y="494"/>
                  <a:pt x="1717066" y="25435"/>
                  <a:pt x="2072050" y="0"/>
                </a:cubicBezTo>
                <a:cubicBezTo>
                  <a:pt x="2427034" y="-25435"/>
                  <a:pt x="2303770" y="-1571"/>
                  <a:pt x="2493254" y="0"/>
                </a:cubicBezTo>
                <a:cubicBezTo>
                  <a:pt x="2682738" y="1571"/>
                  <a:pt x="2713929" y="-9092"/>
                  <a:pt x="2914458" y="0"/>
                </a:cubicBezTo>
                <a:cubicBezTo>
                  <a:pt x="3114987" y="9092"/>
                  <a:pt x="3533353" y="-35002"/>
                  <a:pt x="3851975" y="0"/>
                </a:cubicBezTo>
                <a:cubicBezTo>
                  <a:pt x="4170597" y="35002"/>
                  <a:pt x="4282219" y="-3436"/>
                  <a:pt x="4402258" y="0"/>
                </a:cubicBezTo>
                <a:cubicBezTo>
                  <a:pt x="4522297" y="3436"/>
                  <a:pt x="4809224" y="-3710"/>
                  <a:pt x="5210697" y="0"/>
                </a:cubicBezTo>
                <a:cubicBezTo>
                  <a:pt x="5612170" y="3710"/>
                  <a:pt x="5726817" y="2120"/>
                  <a:pt x="6148215" y="0"/>
                </a:cubicBezTo>
                <a:cubicBezTo>
                  <a:pt x="6569613" y="-2120"/>
                  <a:pt x="6477301" y="-20333"/>
                  <a:pt x="6698497" y="0"/>
                </a:cubicBezTo>
                <a:cubicBezTo>
                  <a:pt x="6919693" y="20333"/>
                  <a:pt x="6863418" y="-6816"/>
                  <a:pt x="6990622" y="0"/>
                </a:cubicBezTo>
                <a:cubicBezTo>
                  <a:pt x="7117827" y="6816"/>
                  <a:pt x="7358023" y="-17517"/>
                  <a:pt x="7540904" y="0"/>
                </a:cubicBezTo>
                <a:cubicBezTo>
                  <a:pt x="7723785" y="17517"/>
                  <a:pt x="8210209" y="-16022"/>
                  <a:pt x="8478422" y="0"/>
                </a:cubicBezTo>
                <a:cubicBezTo>
                  <a:pt x="8746635" y="16022"/>
                  <a:pt x="8784714" y="-13669"/>
                  <a:pt x="8899626" y="0"/>
                </a:cubicBezTo>
                <a:cubicBezTo>
                  <a:pt x="9014538" y="13669"/>
                  <a:pt x="9286852" y="9685"/>
                  <a:pt x="9449908" y="0"/>
                </a:cubicBezTo>
                <a:cubicBezTo>
                  <a:pt x="9612964" y="-9685"/>
                  <a:pt x="9677750" y="899"/>
                  <a:pt x="9742033" y="0"/>
                </a:cubicBezTo>
                <a:cubicBezTo>
                  <a:pt x="9806317" y="-899"/>
                  <a:pt x="10038175" y="16585"/>
                  <a:pt x="10292315" y="0"/>
                </a:cubicBezTo>
                <a:cubicBezTo>
                  <a:pt x="10546455" y="-16585"/>
                  <a:pt x="10832501" y="-44663"/>
                  <a:pt x="11229833" y="0"/>
                </a:cubicBezTo>
                <a:cubicBezTo>
                  <a:pt x="11627165" y="44663"/>
                  <a:pt x="11717285" y="42329"/>
                  <a:pt x="12167351" y="0"/>
                </a:cubicBezTo>
                <a:cubicBezTo>
                  <a:pt x="12617417" y="-42329"/>
                  <a:pt x="12556819" y="5996"/>
                  <a:pt x="12907854" y="0"/>
                </a:cubicBezTo>
                <a:cubicBezTo>
                  <a:pt x="12945538" y="260027"/>
                  <a:pt x="12904244" y="495159"/>
                  <a:pt x="12907854" y="827237"/>
                </a:cubicBezTo>
                <a:cubicBezTo>
                  <a:pt x="12911464" y="1159315"/>
                  <a:pt x="12918415" y="1214037"/>
                  <a:pt x="12907854" y="1378728"/>
                </a:cubicBezTo>
                <a:cubicBezTo>
                  <a:pt x="12897293" y="1543419"/>
                  <a:pt x="12911334" y="1745795"/>
                  <a:pt x="12907854" y="1930219"/>
                </a:cubicBezTo>
                <a:cubicBezTo>
                  <a:pt x="12904374" y="2114643"/>
                  <a:pt x="12902995" y="2405025"/>
                  <a:pt x="12907854" y="2550646"/>
                </a:cubicBezTo>
                <a:cubicBezTo>
                  <a:pt x="12912713" y="2696267"/>
                  <a:pt x="12895347" y="2965310"/>
                  <a:pt x="12907854" y="3102138"/>
                </a:cubicBezTo>
                <a:cubicBezTo>
                  <a:pt x="12920361" y="3238966"/>
                  <a:pt x="12889422" y="3444019"/>
                  <a:pt x="12907854" y="3722565"/>
                </a:cubicBezTo>
                <a:cubicBezTo>
                  <a:pt x="12926286" y="4001111"/>
                  <a:pt x="12895140" y="3998524"/>
                  <a:pt x="12907854" y="4205120"/>
                </a:cubicBezTo>
                <a:cubicBezTo>
                  <a:pt x="12920568" y="4411716"/>
                  <a:pt x="12884069" y="4739464"/>
                  <a:pt x="12907854" y="5032356"/>
                </a:cubicBezTo>
                <a:cubicBezTo>
                  <a:pt x="12931639" y="5325248"/>
                  <a:pt x="12892753" y="5508927"/>
                  <a:pt x="12907854" y="5721720"/>
                </a:cubicBezTo>
                <a:cubicBezTo>
                  <a:pt x="12922955" y="5934513"/>
                  <a:pt x="12899737" y="6054162"/>
                  <a:pt x="12907854" y="6204275"/>
                </a:cubicBezTo>
                <a:cubicBezTo>
                  <a:pt x="12915971" y="6354388"/>
                  <a:pt x="12877609" y="6662882"/>
                  <a:pt x="12907854" y="6893639"/>
                </a:cubicBezTo>
                <a:cubicBezTo>
                  <a:pt x="12771061" y="6894247"/>
                  <a:pt x="12623137" y="6896505"/>
                  <a:pt x="12357572" y="6893639"/>
                </a:cubicBezTo>
                <a:cubicBezTo>
                  <a:pt x="12092007" y="6890773"/>
                  <a:pt x="12177017" y="6902148"/>
                  <a:pt x="12065447" y="6893639"/>
                </a:cubicBezTo>
                <a:cubicBezTo>
                  <a:pt x="11953877" y="6885130"/>
                  <a:pt x="11666191" y="6903549"/>
                  <a:pt x="11515164" y="6893639"/>
                </a:cubicBezTo>
                <a:cubicBezTo>
                  <a:pt x="11364137" y="6883729"/>
                  <a:pt x="11332930" y="6888420"/>
                  <a:pt x="11223039" y="6893639"/>
                </a:cubicBezTo>
                <a:cubicBezTo>
                  <a:pt x="11113148" y="6898858"/>
                  <a:pt x="10707231" y="6927024"/>
                  <a:pt x="10543679" y="6893639"/>
                </a:cubicBezTo>
                <a:cubicBezTo>
                  <a:pt x="10380127" y="6860254"/>
                  <a:pt x="10257384" y="6873527"/>
                  <a:pt x="9993396" y="6893639"/>
                </a:cubicBezTo>
                <a:cubicBezTo>
                  <a:pt x="9729408" y="6913751"/>
                  <a:pt x="9396105" y="6895503"/>
                  <a:pt x="9184957" y="6893639"/>
                </a:cubicBezTo>
                <a:cubicBezTo>
                  <a:pt x="8973809" y="6891775"/>
                  <a:pt x="8549937" y="6878214"/>
                  <a:pt x="8247439" y="6893639"/>
                </a:cubicBezTo>
                <a:cubicBezTo>
                  <a:pt x="7944941" y="6909064"/>
                  <a:pt x="7846103" y="6907211"/>
                  <a:pt x="7697157" y="6893639"/>
                </a:cubicBezTo>
                <a:cubicBezTo>
                  <a:pt x="7548211" y="6880067"/>
                  <a:pt x="6972974" y="6893185"/>
                  <a:pt x="6759639" y="6893639"/>
                </a:cubicBezTo>
                <a:cubicBezTo>
                  <a:pt x="6546304" y="6894093"/>
                  <a:pt x="6225775" y="6860762"/>
                  <a:pt x="5822122" y="6893639"/>
                </a:cubicBezTo>
                <a:cubicBezTo>
                  <a:pt x="5418469" y="6926516"/>
                  <a:pt x="5327721" y="6892427"/>
                  <a:pt x="4884604" y="6893639"/>
                </a:cubicBezTo>
                <a:cubicBezTo>
                  <a:pt x="4441487" y="6894851"/>
                  <a:pt x="4291010" y="6911136"/>
                  <a:pt x="4076164" y="6893639"/>
                </a:cubicBezTo>
                <a:cubicBezTo>
                  <a:pt x="3861318" y="6876142"/>
                  <a:pt x="3888733" y="6907996"/>
                  <a:pt x="3784039" y="6893639"/>
                </a:cubicBezTo>
                <a:cubicBezTo>
                  <a:pt x="3679346" y="6879282"/>
                  <a:pt x="3619935" y="6887055"/>
                  <a:pt x="3491914" y="6893639"/>
                </a:cubicBezTo>
                <a:cubicBezTo>
                  <a:pt x="3363893" y="6900223"/>
                  <a:pt x="3249657" y="6876445"/>
                  <a:pt x="3070711" y="6893639"/>
                </a:cubicBezTo>
                <a:cubicBezTo>
                  <a:pt x="2891765" y="6910833"/>
                  <a:pt x="2677890" y="6911125"/>
                  <a:pt x="2391350" y="6893639"/>
                </a:cubicBezTo>
                <a:cubicBezTo>
                  <a:pt x="2104810" y="6876153"/>
                  <a:pt x="2107438" y="6873267"/>
                  <a:pt x="1970146" y="6893639"/>
                </a:cubicBezTo>
                <a:cubicBezTo>
                  <a:pt x="1832854" y="6914011"/>
                  <a:pt x="1750923" y="6890881"/>
                  <a:pt x="1548942" y="6893639"/>
                </a:cubicBezTo>
                <a:cubicBezTo>
                  <a:pt x="1346961" y="6896397"/>
                  <a:pt x="880871" y="6900492"/>
                  <a:pt x="611425" y="6893639"/>
                </a:cubicBezTo>
                <a:cubicBezTo>
                  <a:pt x="341979" y="6886786"/>
                  <a:pt x="138701" y="6918394"/>
                  <a:pt x="0" y="6893639"/>
                </a:cubicBezTo>
                <a:cubicBezTo>
                  <a:pt x="30068" y="6519320"/>
                  <a:pt x="14336" y="6297341"/>
                  <a:pt x="0" y="6135339"/>
                </a:cubicBezTo>
                <a:cubicBezTo>
                  <a:pt x="-14336" y="5973337"/>
                  <a:pt x="-17767" y="5615818"/>
                  <a:pt x="0" y="5308102"/>
                </a:cubicBezTo>
                <a:cubicBezTo>
                  <a:pt x="17767" y="5000386"/>
                  <a:pt x="15538" y="4950961"/>
                  <a:pt x="0" y="4618738"/>
                </a:cubicBezTo>
                <a:cubicBezTo>
                  <a:pt x="-15538" y="4286515"/>
                  <a:pt x="-21082" y="4166362"/>
                  <a:pt x="0" y="3998311"/>
                </a:cubicBezTo>
                <a:cubicBezTo>
                  <a:pt x="21082" y="3830260"/>
                  <a:pt x="26728" y="3414315"/>
                  <a:pt x="0" y="3240010"/>
                </a:cubicBezTo>
                <a:cubicBezTo>
                  <a:pt x="-26728" y="3065705"/>
                  <a:pt x="-16686" y="2895517"/>
                  <a:pt x="0" y="2619583"/>
                </a:cubicBezTo>
                <a:cubicBezTo>
                  <a:pt x="16686" y="2343649"/>
                  <a:pt x="-33168" y="2273215"/>
                  <a:pt x="0" y="1930219"/>
                </a:cubicBezTo>
                <a:cubicBezTo>
                  <a:pt x="33168" y="1587223"/>
                  <a:pt x="17836" y="1486638"/>
                  <a:pt x="0" y="1309791"/>
                </a:cubicBezTo>
                <a:cubicBezTo>
                  <a:pt x="-17836" y="1132944"/>
                  <a:pt x="4861" y="927813"/>
                  <a:pt x="0" y="827237"/>
                </a:cubicBezTo>
                <a:cubicBezTo>
                  <a:pt x="-4861" y="726661"/>
                  <a:pt x="25520" y="166150"/>
                  <a:pt x="0" y="0"/>
                </a:cubicBezTo>
                <a:close/>
              </a:path>
              <a:path w="12907854" h="6893639" stroke="0" extrusionOk="0">
                <a:moveTo>
                  <a:pt x="0" y="0"/>
                </a:moveTo>
                <a:cubicBezTo>
                  <a:pt x="204022" y="-19128"/>
                  <a:pt x="269658" y="8"/>
                  <a:pt x="421204" y="0"/>
                </a:cubicBezTo>
                <a:cubicBezTo>
                  <a:pt x="572750" y="-8"/>
                  <a:pt x="789857" y="-22688"/>
                  <a:pt x="1100564" y="0"/>
                </a:cubicBezTo>
                <a:cubicBezTo>
                  <a:pt x="1411271" y="22688"/>
                  <a:pt x="1548765" y="33035"/>
                  <a:pt x="1779925" y="0"/>
                </a:cubicBezTo>
                <a:cubicBezTo>
                  <a:pt x="2011085" y="-33035"/>
                  <a:pt x="2509274" y="-1732"/>
                  <a:pt x="2717443" y="0"/>
                </a:cubicBezTo>
                <a:cubicBezTo>
                  <a:pt x="2925612" y="1732"/>
                  <a:pt x="3033969" y="15901"/>
                  <a:pt x="3138647" y="0"/>
                </a:cubicBezTo>
                <a:cubicBezTo>
                  <a:pt x="3243325" y="-15901"/>
                  <a:pt x="3319272" y="-13174"/>
                  <a:pt x="3430772" y="0"/>
                </a:cubicBezTo>
                <a:cubicBezTo>
                  <a:pt x="3542273" y="13174"/>
                  <a:pt x="3725134" y="6753"/>
                  <a:pt x="3981054" y="0"/>
                </a:cubicBezTo>
                <a:cubicBezTo>
                  <a:pt x="4236974" y="-6753"/>
                  <a:pt x="4512999" y="-24844"/>
                  <a:pt x="4789493" y="0"/>
                </a:cubicBezTo>
                <a:cubicBezTo>
                  <a:pt x="5065987" y="24844"/>
                  <a:pt x="5274581" y="3406"/>
                  <a:pt x="5727011" y="0"/>
                </a:cubicBezTo>
                <a:cubicBezTo>
                  <a:pt x="6179441" y="-3406"/>
                  <a:pt x="5956434" y="-5484"/>
                  <a:pt x="6019136" y="0"/>
                </a:cubicBezTo>
                <a:cubicBezTo>
                  <a:pt x="6081838" y="5484"/>
                  <a:pt x="6477989" y="19284"/>
                  <a:pt x="6827575" y="0"/>
                </a:cubicBezTo>
                <a:cubicBezTo>
                  <a:pt x="7177161" y="-19284"/>
                  <a:pt x="7215279" y="-12847"/>
                  <a:pt x="7377858" y="0"/>
                </a:cubicBezTo>
                <a:cubicBezTo>
                  <a:pt x="7540437" y="12847"/>
                  <a:pt x="7816256" y="-26646"/>
                  <a:pt x="8186297" y="0"/>
                </a:cubicBezTo>
                <a:cubicBezTo>
                  <a:pt x="8556338" y="26646"/>
                  <a:pt x="8380556" y="-13381"/>
                  <a:pt x="8478422" y="0"/>
                </a:cubicBezTo>
                <a:cubicBezTo>
                  <a:pt x="8576288" y="13381"/>
                  <a:pt x="8953583" y="-22305"/>
                  <a:pt x="9157783" y="0"/>
                </a:cubicBezTo>
                <a:cubicBezTo>
                  <a:pt x="9361983" y="22305"/>
                  <a:pt x="9548186" y="25574"/>
                  <a:pt x="9708065" y="0"/>
                </a:cubicBezTo>
                <a:cubicBezTo>
                  <a:pt x="9867944" y="-25574"/>
                  <a:pt x="9992958" y="-14099"/>
                  <a:pt x="10129269" y="0"/>
                </a:cubicBezTo>
                <a:cubicBezTo>
                  <a:pt x="10265580" y="14099"/>
                  <a:pt x="10434902" y="16936"/>
                  <a:pt x="10679551" y="0"/>
                </a:cubicBezTo>
                <a:cubicBezTo>
                  <a:pt x="10924200" y="-16936"/>
                  <a:pt x="11169329" y="-31797"/>
                  <a:pt x="11358912" y="0"/>
                </a:cubicBezTo>
                <a:cubicBezTo>
                  <a:pt x="11548495" y="31797"/>
                  <a:pt x="11567949" y="709"/>
                  <a:pt x="11651037" y="0"/>
                </a:cubicBezTo>
                <a:cubicBezTo>
                  <a:pt x="11734125" y="-709"/>
                  <a:pt x="12636115" y="-7306"/>
                  <a:pt x="12907854" y="0"/>
                </a:cubicBezTo>
                <a:cubicBezTo>
                  <a:pt x="12912835" y="298912"/>
                  <a:pt x="12936263" y="423798"/>
                  <a:pt x="12907854" y="620428"/>
                </a:cubicBezTo>
                <a:cubicBezTo>
                  <a:pt x="12879445" y="817058"/>
                  <a:pt x="12900302" y="957481"/>
                  <a:pt x="12907854" y="1171919"/>
                </a:cubicBezTo>
                <a:cubicBezTo>
                  <a:pt x="12915406" y="1386357"/>
                  <a:pt x="12916367" y="1590296"/>
                  <a:pt x="12907854" y="1723410"/>
                </a:cubicBezTo>
                <a:cubicBezTo>
                  <a:pt x="12899341" y="1856524"/>
                  <a:pt x="12880287" y="2185047"/>
                  <a:pt x="12907854" y="2412774"/>
                </a:cubicBezTo>
                <a:cubicBezTo>
                  <a:pt x="12935421" y="2640501"/>
                  <a:pt x="12931962" y="2899900"/>
                  <a:pt x="12907854" y="3033201"/>
                </a:cubicBezTo>
                <a:cubicBezTo>
                  <a:pt x="12883746" y="3166502"/>
                  <a:pt x="12921384" y="3510563"/>
                  <a:pt x="12907854" y="3653629"/>
                </a:cubicBezTo>
                <a:cubicBezTo>
                  <a:pt x="12894324" y="3796695"/>
                  <a:pt x="12887244" y="4136976"/>
                  <a:pt x="12907854" y="4411929"/>
                </a:cubicBezTo>
                <a:cubicBezTo>
                  <a:pt x="12928464" y="4686882"/>
                  <a:pt x="12936041" y="4913903"/>
                  <a:pt x="12907854" y="5101293"/>
                </a:cubicBezTo>
                <a:cubicBezTo>
                  <a:pt x="12879667" y="5288683"/>
                  <a:pt x="12934096" y="5667440"/>
                  <a:pt x="12907854" y="5859593"/>
                </a:cubicBezTo>
                <a:cubicBezTo>
                  <a:pt x="12881612" y="6051746"/>
                  <a:pt x="12878295" y="6676525"/>
                  <a:pt x="12907854" y="6893639"/>
                </a:cubicBezTo>
                <a:cubicBezTo>
                  <a:pt x="12641384" y="6911874"/>
                  <a:pt x="12264629" y="6893271"/>
                  <a:pt x="12099415" y="6893639"/>
                </a:cubicBezTo>
                <a:cubicBezTo>
                  <a:pt x="11934201" y="6894007"/>
                  <a:pt x="11952605" y="6906093"/>
                  <a:pt x="11807290" y="6893639"/>
                </a:cubicBezTo>
                <a:cubicBezTo>
                  <a:pt x="11661975" y="6881185"/>
                  <a:pt x="11405487" y="6909780"/>
                  <a:pt x="11127929" y="6893639"/>
                </a:cubicBezTo>
                <a:cubicBezTo>
                  <a:pt x="10850371" y="6877498"/>
                  <a:pt x="10693059" y="6891350"/>
                  <a:pt x="10448568" y="6893639"/>
                </a:cubicBezTo>
                <a:cubicBezTo>
                  <a:pt x="10204077" y="6895928"/>
                  <a:pt x="10233496" y="6881477"/>
                  <a:pt x="10156443" y="6893639"/>
                </a:cubicBezTo>
                <a:cubicBezTo>
                  <a:pt x="10079391" y="6905801"/>
                  <a:pt x="9534820" y="6917822"/>
                  <a:pt x="9348004" y="6893639"/>
                </a:cubicBezTo>
                <a:cubicBezTo>
                  <a:pt x="9161188" y="6869456"/>
                  <a:pt x="8968886" y="6906601"/>
                  <a:pt x="8668643" y="6893639"/>
                </a:cubicBezTo>
                <a:cubicBezTo>
                  <a:pt x="8368400" y="6880677"/>
                  <a:pt x="8153370" y="6873220"/>
                  <a:pt x="7860204" y="6893639"/>
                </a:cubicBezTo>
                <a:cubicBezTo>
                  <a:pt x="7567038" y="6914058"/>
                  <a:pt x="7166896" y="6898728"/>
                  <a:pt x="6922686" y="6893639"/>
                </a:cubicBezTo>
                <a:cubicBezTo>
                  <a:pt x="6678476" y="6888550"/>
                  <a:pt x="6480311" y="6869546"/>
                  <a:pt x="6243325" y="6893639"/>
                </a:cubicBezTo>
                <a:cubicBezTo>
                  <a:pt x="6006339" y="6917732"/>
                  <a:pt x="5679652" y="6895595"/>
                  <a:pt x="5305807" y="6893639"/>
                </a:cubicBezTo>
                <a:cubicBezTo>
                  <a:pt x="4931962" y="6891683"/>
                  <a:pt x="4682531" y="6899171"/>
                  <a:pt x="4497368" y="6893639"/>
                </a:cubicBezTo>
                <a:cubicBezTo>
                  <a:pt x="4312205" y="6888107"/>
                  <a:pt x="4208328" y="6889307"/>
                  <a:pt x="4076164" y="6893639"/>
                </a:cubicBezTo>
                <a:cubicBezTo>
                  <a:pt x="3944000" y="6897971"/>
                  <a:pt x="3607238" y="6870776"/>
                  <a:pt x="3267725" y="6893639"/>
                </a:cubicBezTo>
                <a:cubicBezTo>
                  <a:pt x="2928212" y="6916502"/>
                  <a:pt x="2796963" y="6934625"/>
                  <a:pt x="2330207" y="6893639"/>
                </a:cubicBezTo>
                <a:cubicBezTo>
                  <a:pt x="1863451" y="6852653"/>
                  <a:pt x="1688663" y="6859354"/>
                  <a:pt x="1392690" y="6893639"/>
                </a:cubicBezTo>
                <a:cubicBezTo>
                  <a:pt x="1096717" y="6927924"/>
                  <a:pt x="1164815" y="6880325"/>
                  <a:pt x="1100564" y="6893639"/>
                </a:cubicBezTo>
                <a:cubicBezTo>
                  <a:pt x="1036313" y="6906953"/>
                  <a:pt x="920513" y="6879241"/>
                  <a:pt x="808439" y="6893639"/>
                </a:cubicBezTo>
                <a:cubicBezTo>
                  <a:pt x="696365" y="6908037"/>
                  <a:pt x="167724" y="6912442"/>
                  <a:pt x="0" y="6893639"/>
                </a:cubicBezTo>
                <a:cubicBezTo>
                  <a:pt x="-137" y="6779939"/>
                  <a:pt x="-4223" y="6470346"/>
                  <a:pt x="0" y="6342148"/>
                </a:cubicBezTo>
                <a:cubicBezTo>
                  <a:pt x="4223" y="6213950"/>
                  <a:pt x="33261" y="5706136"/>
                  <a:pt x="0" y="5514911"/>
                </a:cubicBezTo>
                <a:cubicBezTo>
                  <a:pt x="-33261" y="5323686"/>
                  <a:pt x="-11737" y="5019256"/>
                  <a:pt x="0" y="4687675"/>
                </a:cubicBezTo>
                <a:cubicBezTo>
                  <a:pt x="11737" y="4356094"/>
                  <a:pt x="26688" y="4370724"/>
                  <a:pt x="0" y="4136183"/>
                </a:cubicBezTo>
                <a:cubicBezTo>
                  <a:pt x="-26688" y="3901642"/>
                  <a:pt x="30093" y="3730055"/>
                  <a:pt x="0" y="3446820"/>
                </a:cubicBezTo>
                <a:cubicBezTo>
                  <a:pt x="-30093" y="3163585"/>
                  <a:pt x="-35728" y="2821570"/>
                  <a:pt x="0" y="2619583"/>
                </a:cubicBezTo>
                <a:cubicBezTo>
                  <a:pt x="35728" y="2417596"/>
                  <a:pt x="12767" y="2270025"/>
                  <a:pt x="0" y="2068092"/>
                </a:cubicBezTo>
                <a:cubicBezTo>
                  <a:pt x="-12767" y="1866159"/>
                  <a:pt x="-20854" y="1626116"/>
                  <a:pt x="0" y="1378728"/>
                </a:cubicBezTo>
                <a:cubicBezTo>
                  <a:pt x="20854" y="1131340"/>
                  <a:pt x="-17165" y="928094"/>
                  <a:pt x="0" y="689364"/>
                </a:cubicBezTo>
                <a:cubicBezTo>
                  <a:pt x="17165" y="450634"/>
                  <a:pt x="9603" y="279741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3" y="-13066"/>
            <a:ext cx="12779779" cy="6893640"/>
          </a:xfrm>
          <a:custGeom>
            <a:avLst/>
            <a:gdLst>
              <a:gd name="connsiteX0" fmla="*/ 0 w 12779779"/>
              <a:gd name="connsiteY0" fmla="*/ 0 h 6893640"/>
              <a:gd name="connsiteX1" fmla="*/ 544822 w 12779779"/>
              <a:gd name="connsiteY1" fmla="*/ 0 h 6893640"/>
              <a:gd name="connsiteX2" fmla="*/ 1089644 w 12779779"/>
              <a:gd name="connsiteY2" fmla="*/ 0 h 6893640"/>
              <a:gd name="connsiteX3" fmla="*/ 2017860 w 12779779"/>
              <a:gd name="connsiteY3" fmla="*/ 0 h 6893640"/>
              <a:gd name="connsiteX4" fmla="*/ 2562682 w 12779779"/>
              <a:gd name="connsiteY4" fmla="*/ 0 h 6893640"/>
              <a:gd name="connsiteX5" fmla="*/ 3107504 w 12779779"/>
              <a:gd name="connsiteY5" fmla="*/ 0 h 6893640"/>
              <a:gd name="connsiteX6" fmla="*/ 3652326 w 12779779"/>
              <a:gd name="connsiteY6" fmla="*/ 0 h 6893640"/>
              <a:gd name="connsiteX7" fmla="*/ 4580542 w 12779779"/>
              <a:gd name="connsiteY7" fmla="*/ 0 h 6893640"/>
              <a:gd name="connsiteX8" fmla="*/ 4997566 w 12779779"/>
              <a:gd name="connsiteY8" fmla="*/ 0 h 6893640"/>
              <a:gd name="connsiteX9" fmla="*/ 5797984 w 12779779"/>
              <a:gd name="connsiteY9" fmla="*/ 0 h 6893640"/>
              <a:gd name="connsiteX10" fmla="*/ 6598402 w 12779779"/>
              <a:gd name="connsiteY10" fmla="*/ 0 h 6893640"/>
              <a:gd name="connsiteX11" fmla="*/ 7526617 w 12779779"/>
              <a:gd name="connsiteY11" fmla="*/ 0 h 6893640"/>
              <a:gd name="connsiteX12" fmla="*/ 7815844 w 12779779"/>
              <a:gd name="connsiteY12" fmla="*/ 0 h 6893640"/>
              <a:gd name="connsiteX13" fmla="*/ 8105070 w 12779779"/>
              <a:gd name="connsiteY13" fmla="*/ 0 h 6893640"/>
              <a:gd name="connsiteX14" fmla="*/ 8905488 w 12779779"/>
              <a:gd name="connsiteY14" fmla="*/ 0 h 6893640"/>
              <a:gd name="connsiteX15" fmla="*/ 9705906 w 12779779"/>
              <a:gd name="connsiteY15" fmla="*/ 0 h 6893640"/>
              <a:gd name="connsiteX16" fmla="*/ 10250728 w 12779779"/>
              <a:gd name="connsiteY16" fmla="*/ 0 h 6893640"/>
              <a:gd name="connsiteX17" fmla="*/ 10923348 w 12779779"/>
              <a:gd name="connsiteY17" fmla="*/ 0 h 6893640"/>
              <a:gd name="connsiteX18" fmla="*/ 11468170 w 12779779"/>
              <a:gd name="connsiteY18" fmla="*/ 0 h 6893640"/>
              <a:gd name="connsiteX19" fmla="*/ 12779779 w 12779779"/>
              <a:gd name="connsiteY19" fmla="*/ 0 h 6893640"/>
              <a:gd name="connsiteX20" fmla="*/ 12779779 w 12779779"/>
              <a:gd name="connsiteY20" fmla="*/ 827237 h 6893640"/>
              <a:gd name="connsiteX21" fmla="*/ 12779779 w 12779779"/>
              <a:gd name="connsiteY21" fmla="*/ 1516601 h 6893640"/>
              <a:gd name="connsiteX22" fmla="*/ 12779779 w 12779779"/>
              <a:gd name="connsiteY22" fmla="*/ 2137028 h 6893640"/>
              <a:gd name="connsiteX23" fmla="*/ 12779779 w 12779779"/>
              <a:gd name="connsiteY23" fmla="*/ 2757456 h 6893640"/>
              <a:gd name="connsiteX24" fmla="*/ 12779779 w 12779779"/>
              <a:gd name="connsiteY24" fmla="*/ 3515756 h 6893640"/>
              <a:gd name="connsiteX25" fmla="*/ 12779779 w 12779779"/>
              <a:gd name="connsiteY25" fmla="*/ 4274057 h 6893640"/>
              <a:gd name="connsiteX26" fmla="*/ 12779779 w 12779779"/>
              <a:gd name="connsiteY26" fmla="*/ 4756612 h 6893640"/>
              <a:gd name="connsiteX27" fmla="*/ 12779779 w 12779779"/>
              <a:gd name="connsiteY27" fmla="*/ 5514912 h 6893640"/>
              <a:gd name="connsiteX28" fmla="*/ 12779779 w 12779779"/>
              <a:gd name="connsiteY28" fmla="*/ 5997467 h 6893640"/>
              <a:gd name="connsiteX29" fmla="*/ 12779779 w 12779779"/>
              <a:gd name="connsiteY29" fmla="*/ 6893640 h 6893640"/>
              <a:gd name="connsiteX30" fmla="*/ 11979361 w 12779779"/>
              <a:gd name="connsiteY30" fmla="*/ 6893640 h 6893640"/>
              <a:gd name="connsiteX31" fmla="*/ 11562337 w 12779779"/>
              <a:gd name="connsiteY31" fmla="*/ 6893640 h 6893640"/>
              <a:gd name="connsiteX32" fmla="*/ 10889717 w 12779779"/>
              <a:gd name="connsiteY32" fmla="*/ 6893640 h 6893640"/>
              <a:gd name="connsiteX33" fmla="*/ 10089299 w 12779779"/>
              <a:gd name="connsiteY33" fmla="*/ 6893640 h 6893640"/>
              <a:gd name="connsiteX34" fmla="*/ 9800073 w 12779779"/>
              <a:gd name="connsiteY34" fmla="*/ 6893640 h 6893640"/>
              <a:gd name="connsiteX35" fmla="*/ 9255250 w 12779779"/>
              <a:gd name="connsiteY35" fmla="*/ 6893640 h 6893640"/>
              <a:gd name="connsiteX36" fmla="*/ 8454833 w 12779779"/>
              <a:gd name="connsiteY36" fmla="*/ 6893640 h 6893640"/>
              <a:gd name="connsiteX37" fmla="*/ 8037808 w 12779779"/>
              <a:gd name="connsiteY37" fmla="*/ 6893640 h 6893640"/>
              <a:gd name="connsiteX38" fmla="*/ 7748582 w 12779779"/>
              <a:gd name="connsiteY38" fmla="*/ 6893640 h 6893640"/>
              <a:gd name="connsiteX39" fmla="*/ 7331557 w 12779779"/>
              <a:gd name="connsiteY39" fmla="*/ 6893640 h 6893640"/>
              <a:gd name="connsiteX40" fmla="*/ 6658937 w 12779779"/>
              <a:gd name="connsiteY40" fmla="*/ 6893640 h 6893640"/>
              <a:gd name="connsiteX41" fmla="*/ 5858520 w 12779779"/>
              <a:gd name="connsiteY41" fmla="*/ 6893640 h 6893640"/>
              <a:gd name="connsiteX42" fmla="*/ 5313698 w 12779779"/>
              <a:gd name="connsiteY42" fmla="*/ 6893640 h 6893640"/>
              <a:gd name="connsiteX43" fmla="*/ 4896673 w 12779779"/>
              <a:gd name="connsiteY43" fmla="*/ 6893640 h 6893640"/>
              <a:gd name="connsiteX44" fmla="*/ 3968458 w 12779779"/>
              <a:gd name="connsiteY44" fmla="*/ 6893640 h 6893640"/>
              <a:gd name="connsiteX45" fmla="*/ 3295838 w 12779779"/>
              <a:gd name="connsiteY45" fmla="*/ 6893640 h 6893640"/>
              <a:gd name="connsiteX46" fmla="*/ 2878813 w 12779779"/>
              <a:gd name="connsiteY46" fmla="*/ 6893640 h 6893640"/>
              <a:gd name="connsiteX47" fmla="*/ 2078396 w 12779779"/>
              <a:gd name="connsiteY47" fmla="*/ 6893640 h 6893640"/>
              <a:gd name="connsiteX48" fmla="*/ 1661371 w 12779779"/>
              <a:gd name="connsiteY48" fmla="*/ 6893640 h 6893640"/>
              <a:gd name="connsiteX49" fmla="*/ 1244347 w 12779779"/>
              <a:gd name="connsiteY49" fmla="*/ 6893640 h 6893640"/>
              <a:gd name="connsiteX50" fmla="*/ 699525 w 12779779"/>
              <a:gd name="connsiteY50" fmla="*/ 6893640 h 6893640"/>
              <a:gd name="connsiteX51" fmla="*/ 0 w 12779779"/>
              <a:gd name="connsiteY51" fmla="*/ 6893640 h 6893640"/>
              <a:gd name="connsiteX52" fmla="*/ 0 w 12779779"/>
              <a:gd name="connsiteY52" fmla="*/ 6273212 h 6893640"/>
              <a:gd name="connsiteX53" fmla="*/ 0 w 12779779"/>
              <a:gd name="connsiteY53" fmla="*/ 5583848 h 6893640"/>
              <a:gd name="connsiteX54" fmla="*/ 0 w 12779779"/>
              <a:gd name="connsiteY54" fmla="*/ 5032357 h 6893640"/>
              <a:gd name="connsiteX55" fmla="*/ 0 w 12779779"/>
              <a:gd name="connsiteY55" fmla="*/ 4205120 h 6893640"/>
              <a:gd name="connsiteX56" fmla="*/ 0 w 12779779"/>
              <a:gd name="connsiteY56" fmla="*/ 3722566 h 6893640"/>
              <a:gd name="connsiteX57" fmla="*/ 0 w 12779779"/>
              <a:gd name="connsiteY57" fmla="*/ 3171074 h 6893640"/>
              <a:gd name="connsiteX58" fmla="*/ 0 w 12779779"/>
              <a:gd name="connsiteY58" fmla="*/ 2550647 h 6893640"/>
              <a:gd name="connsiteX59" fmla="*/ 0 w 12779779"/>
              <a:gd name="connsiteY59" fmla="*/ 1930219 h 6893640"/>
              <a:gd name="connsiteX60" fmla="*/ 0 w 12779779"/>
              <a:gd name="connsiteY60" fmla="*/ 1171919 h 6893640"/>
              <a:gd name="connsiteX61" fmla="*/ 0 w 12779779"/>
              <a:gd name="connsiteY61" fmla="*/ 689364 h 6893640"/>
              <a:gd name="connsiteX62" fmla="*/ 0 w 12779779"/>
              <a:gd name="connsiteY62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779779" h="6893640" fill="none" extrusionOk="0">
                <a:moveTo>
                  <a:pt x="0" y="0"/>
                </a:moveTo>
                <a:cubicBezTo>
                  <a:pt x="238764" y="14988"/>
                  <a:pt x="388849" y="5644"/>
                  <a:pt x="544822" y="0"/>
                </a:cubicBezTo>
                <a:cubicBezTo>
                  <a:pt x="700795" y="-5644"/>
                  <a:pt x="827821" y="-24666"/>
                  <a:pt x="1089644" y="0"/>
                </a:cubicBezTo>
                <a:cubicBezTo>
                  <a:pt x="1351467" y="24666"/>
                  <a:pt x="1815062" y="7681"/>
                  <a:pt x="2017860" y="0"/>
                </a:cubicBezTo>
                <a:cubicBezTo>
                  <a:pt x="2220658" y="-7681"/>
                  <a:pt x="2309282" y="27019"/>
                  <a:pt x="2562682" y="0"/>
                </a:cubicBezTo>
                <a:cubicBezTo>
                  <a:pt x="2816082" y="-27019"/>
                  <a:pt x="2894954" y="1843"/>
                  <a:pt x="3107504" y="0"/>
                </a:cubicBezTo>
                <a:cubicBezTo>
                  <a:pt x="3320054" y="-1843"/>
                  <a:pt x="3509166" y="-18201"/>
                  <a:pt x="3652326" y="0"/>
                </a:cubicBezTo>
                <a:cubicBezTo>
                  <a:pt x="3795486" y="18201"/>
                  <a:pt x="4230876" y="36904"/>
                  <a:pt x="4580542" y="0"/>
                </a:cubicBezTo>
                <a:cubicBezTo>
                  <a:pt x="4930208" y="-36904"/>
                  <a:pt x="4821360" y="-5563"/>
                  <a:pt x="4997566" y="0"/>
                </a:cubicBezTo>
                <a:cubicBezTo>
                  <a:pt x="5173772" y="5563"/>
                  <a:pt x="5574116" y="32940"/>
                  <a:pt x="5797984" y="0"/>
                </a:cubicBezTo>
                <a:cubicBezTo>
                  <a:pt x="6021852" y="-32940"/>
                  <a:pt x="6396189" y="29064"/>
                  <a:pt x="6598402" y="0"/>
                </a:cubicBezTo>
                <a:cubicBezTo>
                  <a:pt x="6800615" y="-29064"/>
                  <a:pt x="7096442" y="-1828"/>
                  <a:pt x="7526617" y="0"/>
                </a:cubicBezTo>
                <a:cubicBezTo>
                  <a:pt x="7956792" y="1828"/>
                  <a:pt x="7755636" y="14229"/>
                  <a:pt x="7815844" y="0"/>
                </a:cubicBezTo>
                <a:cubicBezTo>
                  <a:pt x="7876052" y="-14229"/>
                  <a:pt x="7962274" y="9686"/>
                  <a:pt x="8105070" y="0"/>
                </a:cubicBezTo>
                <a:cubicBezTo>
                  <a:pt x="8247866" y="-9686"/>
                  <a:pt x="8513221" y="22808"/>
                  <a:pt x="8905488" y="0"/>
                </a:cubicBezTo>
                <a:cubicBezTo>
                  <a:pt x="9297755" y="-22808"/>
                  <a:pt x="9327761" y="-22473"/>
                  <a:pt x="9705906" y="0"/>
                </a:cubicBezTo>
                <a:cubicBezTo>
                  <a:pt x="10084051" y="22473"/>
                  <a:pt x="10093954" y="26630"/>
                  <a:pt x="10250728" y="0"/>
                </a:cubicBezTo>
                <a:cubicBezTo>
                  <a:pt x="10407502" y="-26630"/>
                  <a:pt x="10617692" y="-3399"/>
                  <a:pt x="10923348" y="0"/>
                </a:cubicBezTo>
                <a:cubicBezTo>
                  <a:pt x="11229004" y="3399"/>
                  <a:pt x="11327427" y="-13723"/>
                  <a:pt x="11468170" y="0"/>
                </a:cubicBezTo>
                <a:cubicBezTo>
                  <a:pt x="11608913" y="13723"/>
                  <a:pt x="12377650" y="-26738"/>
                  <a:pt x="12779779" y="0"/>
                </a:cubicBezTo>
                <a:cubicBezTo>
                  <a:pt x="12801179" y="391618"/>
                  <a:pt x="12792010" y="443449"/>
                  <a:pt x="12779779" y="827237"/>
                </a:cubicBezTo>
                <a:cubicBezTo>
                  <a:pt x="12767548" y="1211025"/>
                  <a:pt x="12803594" y="1308975"/>
                  <a:pt x="12779779" y="1516601"/>
                </a:cubicBezTo>
                <a:cubicBezTo>
                  <a:pt x="12755964" y="1724227"/>
                  <a:pt x="12758134" y="1831687"/>
                  <a:pt x="12779779" y="2137028"/>
                </a:cubicBezTo>
                <a:cubicBezTo>
                  <a:pt x="12801424" y="2442369"/>
                  <a:pt x="12757263" y="2491674"/>
                  <a:pt x="12779779" y="2757456"/>
                </a:cubicBezTo>
                <a:cubicBezTo>
                  <a:pt x="12802295" y="3023238"/>
                  <a:pt x="12801464" y="3265071"/>
                  <a:pt x="12779779" y="3515756"/>
                </a:cubicBezTo>
                <a:cubicBezTo>
                  <a:pt x="12758094" y="3766441"/>
                  <a:pt x="12747720" y="4079857"/>
                  <a:pt x="12779779" y="4274057"/>
                </a:cubicBezTo>
                <a:cubicBezTo>
                  <a:pt x="12811838" y="4468257"/>
                  <a:pt x="12783835" y="4515484"/>
                  <a:pt x="12779779" y="4756612"/>
                </a:cubicBezTo>
                <a:cubicBezTo>
                  <a:pt x="12775723" y="4997740"/>
                  <a:pt x="12744628" y="5153995"/>
                  <a:pt x="12779779" y="5514912"/>
                </a:cubicBezTo>
                <a:cubicBezTo>
                  <a:pt x="12814930" y="5875829"/>
                  <a:pt x="12756327" y="5889958"/>
                  <a:pt x="12779779" y="5997467"/>
                </a:cubicBezTo>
                <a:cubicBezTo>
                  <a:pt x="12803231" y="6104976"/>
                  <a:pt x="12816793" y="6658920"/>
                  <a:pt x="12779779" y="6893640"/>
                </a:cubicBezTo>
                <a:cubicBezTo>
                  <a:pt x="12516927" y="6930517"/>
                  <a:pt x="12278042" y="6873547"/>
                  <a:pt x="11979361" y="6893640"/>
                </a:cubicBezTo>
                <a:cubicBezTo>
                  <a:pt x="11680680" y="6913733"/>
                  <a:pt x="11661704" y="6894870"/>
                  <a:pt x="11562337" y="6893640"/>
                </a:cubicBezTo>
                <a:cubicBezTo>
                  <a:pt x="11462970" y="6892410"/>
                  <a:pt x="11174383" y="6926630"/>
                  <a:pt x="10889717" y="6893640"/>
                </a:cubicBezTo>
                <a:cubicBezTo>
                  <a:pt x="10605051" y="6860650"/>
                  <a:pt x="10436064" y="6855788"/>
                  <a:pt x="10089299" y="6893640"/>
                </a:cubicBezTo>
                <a:cubicBezTo>
                  <a:pt x="9742534" y="6931492"/>
                  <a:pt x="9931277" y="6894911"/>
                  <a:pt x="9800073" y="6893640"/>
                </a:cubicBezTo>
                <a:cubicBezTo>
                  <a:pt x="9668869" y="6892369"/>
                  <a:pt x="9511636" y="6901071"/>
                  <a:pt x="9255250" y="6893640"/>
                </a:cubicBezTo>
                <a:cubicBezTo>
                  <a:pt x="8998864" y="6886209"/>
                  <a:pt x="8620532" y="6890531"/>
                  <a:pt x="8454833" y="6893640"/>
                </a:cubicBezTo>
                <a:cubicBezTo>
                  <a:pt x="8289134" y="6896749"/>
                  <a:pt x="8218096" y="6879765"/>
                  <a:pt x="8037808" y="6893640"/>
                </a:cubicBezTo>
                <a:cubicBezTo>
                  <a:pt x="7857520" y="6907515"/>
                  <a:pt x="7842431" y="6895478"/>
                  <a:pt x="7748582" y="6893640"/>
                </a:cubicBezTo>
                <a:cubicBezTo>
                  <a:pt x="7654733" y="6891802"/>
                  <a:pt x="7416580" y="6910834"/>
                  <a:pt x="7331557" y="6893640"/>
                </a:cubicBezTo>
                <a:cubicBezTo>
                  <a:pt x="7246534" y="6876446"/>
                  <a:pt x="6981717" y="6881021"/>
                  <a:pt x="6658937" y="6893640"/>
                </a:cubicBezTo>
                <a:cubicBezTo>
                  <a:pt x="6336157" y="6906259"/>
                  <a:pt x="6138702" y="6862591"/>
                  <a:pt x="5858520" y="6893640"/>
                </a:cubicBezTo>
                <a:cubicBezTo>
                  <a:pt x="5578338" y="6924689"/>
                  <a:pt x="5492501" y="6904114"/>
                  <a:pt x="5313698" y="6893640"/>
                </a:cubicBezTo>
                <a:cubicBezTo>
                  <a:pt x="5134895" y="6883166"/>
                  <a:pt x="5064905" y="6902038"/>
                  <a:pt x="4896673" y="6893640"/>
                </a:cubicBezTo>
                <a:cubicBezTo>
                  <a:pt x="4728441" y="6885242"/>
                  <a:pt x="4269965" y="6888331"/>
                  <a:pt x="3968458" y="6893640"/>
                </a:cubicBezTo>
                <a:cubicBezTo>
                  <a:pt x="3666951" y="6898949"/>
                  <a:pt x="3456113" y="6922802"/>
                  <a:pt x="3295838" y="6893640"/>
                </a:cubicBezTo>
                <a:cubicBezTo>
                  <a:pt x="3135563" y="6864478"/>
                  <a:pt x="3028994" y="6886560"/>
                  <a:pt x="2878813" y="6893640"/>
                </a:cubicBezTo>
                <a:cubicBezTo>
                  <a:pt x="2728633" y="6900720"/>
                  <a:pt x="2450737" y="6896155"/>
                  <a:pt x="2078396" y="6893640"/>
                </a:cubicBezTo>
                <a:cubicBezTo>
                  <a:pt x="1706055" y="6891125"/>
                  <a:pt x="1787951" y="6906969"/>
                  <a:pt x="1661371" y="6893640"/>
                </a:cubicBezTo>
                <a:cubicBezTo>
                  <a:pt x="1534791" y="6880311"/>
                  <a:pt x="1349096" y="6896313"/>
                  <a:pt x="1244347" y="6893640"/>
                </a:cubicBezTo>
                <a:cubicBezTo>
                  <a:pt x="1139598" y="6890967"/>
                  <a:pt x="811882" y="6915077"/>
                  <a:pt x="699525" y="6893640"/>
                </a:cubicBezTo>
                <a:cubicBezTo>
                  <a:pt x="587168" y="6872203"/>
                  <a:pt x="313504" y="6914195"/>
                  <a:pt x="0" y="6893640"/>
                </a:cubicBezTo>
                <a:cubicBezTo>
                  <a:pt x="15356" y="6655069"/>
                  <a:pt x="-25476" y="6442381"/>
                  <a:pt x="0" y="6273212"/>
                </a:cubicBezTo>
                <a:cubicBezTo>
                  <a:pt x="25476" y="6104043"/>
                  <a:pt x="7677" y="5845793"/>
                  <a:pt x="0" y="5583848"/>
                </a:cubicBezTo>
                <a:cubicBezTo>
                  <a:pt x="-7677" y="5321903"/>
                  <a:pt x="14338" y="5212387"/>
                  <a:pt x="0" y="5032357"/>
                </a:cubicBezTo>
                <a:cubicBezTo>
                  <a:pt x="-14338" y="4852327"/>
                  <a:pt x="34425" y="4568874"/>
                  <a:pt x="0" y="4205120"/>
                </a:cubicBezTo>
                <a:cubicBezTo>
                  <a:pt x="-34425" y="3841366"/>
                  <a:pt x="-6931" y="3912979"/>
                  <a:pt x="0" y="3722566"/>
                </a:cubicBezTo>
                <a:cubicBezTo>
                  <a:pt x="6931" y="3532153"/>
                  <a:pt x="-7429" y="3381519"/>
                  <a:pt x="0" y="3171074"/>
                </a:cubicBezTo>
                <a:cubicBezTo>
                  <a:pt x="7429" y="2960629"/>
                  <a:pt x="-18265" y="2739291"/>
                  <a:pt x="0" y="2550647"/>
                </a:cubicBezTo>
                <a:cubicBezTo>
                  <a:pt x="18265" y="2362003"/>
                  <a:pt x="-3097" y="2140815"/>
                  <a:pt x="0" y="1930219"/>
                </a:cubicBezTo>
                <a:cubicBezTo>
                  <a:pt x="3097" y="1719623"/>
                  <a:pt x="36021" y="1331597"/>
                  <a:pt x="0" y="1171919"/>
                </a:cubicBezTo>
                <a:cubicBezTo>
                  <a:pt x="-36021" y="1012241"/>
                  <a:pt x="13968" y="830755"/>
                  <a:pt x="0" y="689364"/>
                </a:cubicBezTo>
                <a:cubicBezTo>
                  <a:pt x="-13968" y="547974"/>
                  <a:pt x="10392" y="180112"/>
                  <a:pt x="0" y="0"/>
                </a:cubicBezTo>
                <a:close/>
              </a:path>
              <a:path w="12779779" h="6893640" stroke="0" extrusionOk="0">
                <a:moveTo>
                  <a:pt x="0" y="0"/>
                </a:moveTo>
                <a:cubicBezTo>
                  <a:pt x="267411" y="34172"/>
                  <a:pt x="523334" y="-11505"/>
                  <a:pt x="800418" y="0"/>
                </a:cubicBezTo>
                <a:cubicBezTo>
                  <a:pt x="1077502" y="11505"/>
                  <a:pt x="1406571" y="-12903"/>
                  <a:pt x="1600835" y="0"/>
                </a:cubicBezTo>
                <a:cubicBezTo>
                  <a:pt x="1795099" y="12903"/>
                  <a:pt x="2027573" y="-19249"/>
                  <a:pt x="2401253" y="0"/>
                </a:cubicBezTo>
                <a:cubicBezTo>
                  <a:pt x="2774933" y="19249"/>
                  <a:pt x="2920939" y="31337"/>
                  <a:pt x="3073873" y="0"/>
                </a:cubicBezTo>
                <a:cubicBezTo>
                  <a:pt x="3226807" y="-31337"/>
                  <a:pt x="3331404" y="-8805"/>
                  <a:pt x="3490898" y="0"/>
                </a:cubicBezTo>
                <a:cubicBezTo>
                  <a:pt x="3650392" y="8805"/>
                  <a:pt x="3703429" y="-4667"/>
                  <a:pt x="3907922" y="0"/>
                </a:cubicBezTo>
                <a:cubicBezTo>
                  <a:pt x="4112415" y="4667"/>
                  <a:pt x="4395574" y="-33148"/>
                  <a:pt x="4580542" y="0"/>
                </a:cubicBezTo>
                <a:cubicBezTo>
                  <a:pt x="4765510" y="33148"/>
                  <a:pt x="4869090" y="10006"/>
                  <a:pt x="4997566" y="0"/>
                </a:cubicBezTo>
                <a:cubicBezTo>
                  <a:pt x="5126042" y="-10006"/>
                  <a:pt x="5143304" y="3076"/>
                  <a:pt x="5286793" y="0"/>
                </a:cubicBezTo>
                <a:cubicBezTo>
                  <a:pt x="5430282" y="-3076"/>
                  <a:pt x="5874695" y="18843"/>
                  <a:pt x="6087211" y="0"/>
                </a:cubicBezTo>
                <a:cubicBezTo>
                  <a:pt x="6299727" y="-18843"/>
                  <a:pt x="6589211" y="28816"/>
                  <a:pt x="6759830" y="0"/>
                </a:cubicBezTo>
                <a:cubicBezTo>
                  <a:pt x="6930449" y="-28816"/>
                  <a:pt x="7308821" y="33873"/>
                  <a:pt x="7560248" y="0"/>
                </a:cubicBezTo>
                <a:cubicBezTo>
                  <a:pt x="7811675" y="-33873"/>
                  <a:pt x="7773722" y="4618"/>
                  <a:pt x="7977273" y="0"/>
                </a:cubicBezTo>
                <a:cubicBezTo>
                  <a:pt x="8180825" y="-4618"/>
                  <a:pt x="8186509" y="-7250"/>
                  <a:pt x="8394297" y="0"/>
                </a:cubicBezTo>
                <a:cubicBezTo>
                  <a:pt x="8602085" y="7250"/>
                  <a:pt x="8688767" y="-4064"/>
                  <a:pt x="8939119" y="0"/>
                </a:cubicBezTo>
                <a:cubicBezTo>
                  <a:pt x="9189471" y="4064"/>
                  <a:pt x="9177269" y="-20614"/>
                  <a:pt x="9356143" y="0"/>
                </a:cubicBezTo>
                <a:cubicBezTo>
                  <a:pt x="9535017" y="20614"/>
                  <a:pt x="9672722" y="-9862"/>
                  <a:pt x="9900966" y="0"/>
                </a:cubicBezTo>
                <a:cubicBezTo>
                  <a:pt x="10129210" y="9862"/>
                  <a:pt x="10326740" y="18214"/>
                  <a:pt x="10445788" y="0"/>
                </a:cubicBezTo>
                <a:cubicBezTo>
                  <a:pt x="10564836" y="-18214"/>
                  <a:pt x="10768842" y="18578"/>
                  <a:pt x="10990610" y="0"/>
                </a:cubicBezTo>
                <a:cubicBezTo>
                  <a:pt x="11212378" y="-18578"/>
                  <a:pt x="11345592" y="22439"/>
                  <a:pt x="11535432" y="0"/>
                </a:cubicBezTo>
                <a:cubicBezTo>
                  <a:pt x="11725272" y="-22439"/>
                  <a:pt x="11760490" y="-10346"/>
                  <a:pt x="11824659" y="0"/>
                </a:cubicBezTo>
                <a:cubicBezTo>
                  <a:pt x="11888828" y="10346"/>
                  <a:pt x="12003594" y="13741"/>
                  <a:pt x="12113885" y="0"/>
                </a:cubicBezTo>
                <a:cubicBezTo>
                  <a:pt x="12224176" y="-13741"/>
                  <a:pt x="12574447" y="1631"/>
                  <a:pt x="12779779" y="0"/>
                </a:cubicBezTo>
                <a:cubicBezTo>
                  <a:pt x="12804478" y="337451"/>
                  <a:pt x="12795774" y="466110"/>
                  <a:pt x="12779779" y="689364"/>
                </a:cubicBezTo>
                <a:cubicBezTo>
                  <a:pt x="12763784" y="912618"/>
                  <a:pt x="12751556" y="1304121"/>
                  <a:pt x="12779779" y="1516601"/>
                </a:cubicBezTo>
                <a:cubicBezTo>
                  <a:pt x="12808002" y="1729081"/>
                  <a:pt x="12759679" y="1997916"/>
                  <a:pt x="12779779" y="2137028"/>
                </a:cubicBezTo>
                <a:cubicBezTo>
                  <a:pt x="12799879" y="2276140"/>
                  <a:pt x="12789237" y="2561220"/>
                  <a:pt x="12779779" y="2688520"/>
                </a:cubicBezTo>
                <a:cubicBezTo>
                  <a:pt x="12770321" y="2815820"/>
                  <a:pt x="12792236" y="3053129"/>
                  <a:pt x="12779779" y="3240011"/>
                </a:cubicBezTo>
                <a:cubicBezTo>
                  <a:pt x="12767322" y="3426893"/>
                  <a:pt x="12770761" y="3672402"/>
                  <a:pt x="12779779" y="4067248"/>
                </a:cubicBezTo>
                <a:cubicBezTo>
                  <a:pt x="12788797" y="4462094"/>
                  <a:pt x="12803443" y="4412301"/>
                  <a:pt x="12779779" y="4549802"/>
                </a:cubicBezTo>
                <a:cubicBezTo>
                  <a:pt x="12756115" y="4687303"/>
                  <a:pt x="12779720" y="4979523"/>
                  <a:pt x="12779779" y="5170230"/>
                </a:cubicBezTo>
                <a:cubicBezTo>
                  <a:pt x="12779838" y="5360937"/>
                  <a:pt x="12806682" y="5810023"/>
                  <a:pt x="12779779" y="5997467"/>
                </a:cubicBezTo>
                <a:cubicBezTo>
                  <a:pt x="12752876" y="6184911"/>
                  <a:pt x="12799336" y="6601180"/>
                  <a:pt x="12779779" y="6893640"/>
                </a:cubicBezTo>
                <a:cubicBezTo>
                  <a:pt x="12491382" y="6883412"/>
                  <a:pt x="12271492" y="6926120"/>
                  <a:pt x="12107159" y="6893640"/>
                </a:cubicBezTo>
                <a:cubicBezTo>
                  <a:pt x="11942826" y="6861160"/>
                  <a:pt x="11493961" y="6889242"/>
                  <a:pt x="11306741" y="6893640"/>
                </a:cubicBezTo>
                <a:cubicBezTo>
                  <a:pt x="11119521" y="6898038"/>
                  <a:pt x="10932534" y="6892401"/>
                  <a:pt x="10761919" y="6893640"/>
                </a:cubicBezTo>
                <a:cubicBezTo>
                  <a:pt x="10591304" y="6894879"/>
                  <a:pt x="10071354" y="6930367"/>
                  <a:pt x="9833704" y="6893640"/>
                </a:cubicBezTo>
                <a:cubicBezTo>
                  <a:pt x="9596054" y="6856913"/>
                  <a:pt x="9532271" y="6920104"/>
                  <a:pt x="9288881" y="6893640"/>
                </a:cubicBezTo>
                <a:cubicBezTo>
                  <a:pt x="9045491" y="6867176"/>
                  <a:pt x="8918181" y="6878813"/>
                  <a:pt x="8744059" y="6893640"/>
                </a:cubicBezTo>
                <a:cubicBezTo>
                  <a:pt x="8569937" y="6908467"/>
                  <a:pt x="8506715" y="6877544"/>
                  <a:pt x="8327035" y="6893640"/>
                </a:cubicBezTo>
                <a:cubicBezTo>
                  <a:pt x="8147355" y="6909736"/>
                  <a:pt x="7816710" y="6903301"/>
                  <a:pt x="7654415" y="6893640"/>
                </a:cubicBezTo>
                <a:cubicBezTo>
                  <a:pt x="7492120" y="6883979"/>
                  <a:pt x="7068513" y="6931126"/>
                  <a:pt x="6726199" y="6893640"/>
                </a:cubicBezTo>
                <a:cubicBezTo>
                  <a:pt x="6383885" y="6856154"/>
                  <a:pt x="6433678" y="6897790"/>
                  <a:pt x="6181377" y="6893640"/>
                </a:cubicBezTo>
                <a:cubicBezTo>
                  <a:pt x="5929076" y="6889490"/>
                  <a:pt x="5712822" y="6894514"/>
                  <a:pt x="5380960" y="6893640"/>
                </a:cubicBezTo>
                <a:cubicBezTo>
                  <a:pt x="5049098" y="6892766"/>
                  <a:pt x="5209575" y="6901299"/>
                  <a:pt x="5091733" y="6893640"/>
                </a:cubicBezTo>
                <a:cubicBezTo>
                  <a:pt x="4973891" y="6885981"/>
                  <a:pt x="4725033" y="6905055"/>
                  <a:pt x="4546911" y="6893640"/>
                </a:cubicBezTo>
                <a:cubicBezTo>
                  <a:pt x="4368789" y="6882225"/>
                  <a:pt x="4164371" y="6899191"/>
                  <a:pt x="4002089" y="6893640"/>
                </a:cubicBezTo>
                <a:cubicBezTo>
                  <a:pt x="3839807" y="6888089"/>
                  <a:pt x="3613932" y="6879438"/>
                  <a:pt x="3457267" y="6893640"/>
                </a:cubicBezTo>
                <a:cubicBezTo>
                  <a:pt x="3300602" y="6907842"/>
                  <a:pt x="2841008" y="6900380"/>
                  <a:pt x="2529051" y="6893640"/>
                </a:cubicBezTo>
                <a:cubicBezTo>
                  <a:pt x="2217094" y="6886900"/>
                  <a:pt x="1994804" y="6854504"/>
                  <a:pt x="1600835" y="6893640"/>
                </a:cubicBezTo>
                <a:cubicBezTo>
                  <a:pt x="1206866" y="6932776"/>
                  <a:pt x="1281178" y="6874151"/>
                  <a:pt x="1056013" y="6893640"/>
                </a:cubicBezTo>
                <a:cubicBezTo>
                  <a:pt x="830848" y="6913129"/>
                  <a:pt x="877681" y="6899033"/>
                  <a:pt x="766787" y="6893640"/>
                </a:cubicBezTo>
                <a:cubicBezTo>
                  <a:pt x="655893" y="6888247"/>
                  <a:pt x="191164" y="6885370"/>
                  <a:pt x="0" y="6893640"/>
                </a:cubicBezTo>
                <a:cubicBezTo>
                  <a:pt x="30768" y="6706165"/>
                  <a:pt x="5856" y="6453767"/>
                  <a:pt x="0" y="6273212"/>
                </a:cubicBezTo>
                <a:cubicBezTo>
                  <a:pt x="-5856" y="6092657"/>
                  <a:pt x="9415" y="5930271"/>
                  <a:pt x="0" y="5652785"/>
                </a:cubicBezTo>
                <a:cubicBezTo>
                  <a:pt x="-9415" y="5375299"/>
                  <a:pt x="16680" y="5374102"/>
                  <a:pt x="0" y="5170230"/>
                </a:cubicBezTo>
                <a:cubicBezTo>
                  <a:pt x="-16680" y="4966359"/>
                  <a:pt x="-9545" y="4590565"/>
                  <a:pt x="0" y="4411930"/>
                </a:cubicBezTo>
                <a:cubicBezTo>
                  <a:pt x="9545" y="4233295"/>
                  <a:pt x="-11682" y="3921436"/>
                  <a:pt x="0" y="3791502"/>
                </a:cubicBezTo>
                <a:cubicBezTo>
                  <a:pt x="11682" y="3661568"/>
                  <a:pt x="20975" y="3198826"/>
                  <a:pt x="0" y="2964265"/>
                </a:cubicBezTo>
                <a:cubicBezTo>
                  <a:pt x="-20975" y="2729704"/>
                  <a:pt x="7277" y="2394717"/>
                  <a:pt x="0" y="2137028"/>
                </a:cubicBezTo>
                <a:cubicBezTo>
                  <a:pt x="-7277" y="1879339"/>
                  <a:pt x="-735" y="1814462"/>
                  <a:pt x="0" y="1585537"/>
                </a:cubicBezTo>
                <a:cubicBezTo>
                  <a:pt x="735" y="1356612"/>
                  <a:pt x="21887" y="987519"/>
                  <a:pt x="0" y="758300"/>
                </a:cubicBezTo>
                <a:cubicBezTo>
                  <a:pt x="-21887" y="529081"/>
                  <a:pt x="-12706" y="254931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4" y="-13066"/>
            <a:ext cx="12921389" cy="6891619"/>
          </a:xfrm>
          <a:custGeom>
            <a:avLst/>
            <a:gdLst>
              <a:gd name="connsiteX0" fmla="*/ 0 w 12921389"/>
              <a:gd name="connsiteY0" fmla="*/ 0 h 6891619"/>
              <a:gd name="connsiteX1" fmla="*/ 809287 w 12921389"/>
              <a:gd name="connsiteY1" fmla="*/ 0 h 6891619"/>
              <a:gd name="connsiteX2" fmla="*/ 1618574 w 12921389"/>
              <a:gd name="connsiteY2" fmla="*/ 0 h 6891619"/>
              <a:gd name="connsiteX3" fmla="*/ 2557075 w 12921389"/>
              <a:gd name="connsiteY3" fmla="*/ 0 h 6891619"/>
              <a:gd name="connsiteX4" fmla="*/ 3495576 w 12921389"/>
              <a:gd name="connsiteY4" fmla="*/ 0 h 6891619"/>
              <a:gd name="connsiteX5" fmla="*/ 4046435 w 12921389"/>
              <a:gd name="connsiteY5" fmla="*/ 0 h 6891619"/>
              <a:gd name="connsiteX6" fmla="*/ 4597294 w 12921389"/>
              <a:gd name="connsiteY6" fmla="*/ 0 h 6891619"/>
              <a:gd name="connsiteX7" fmla="*/ 5535795 w 12921389"/>
              <a:gd name="connsiteY7" fmla="*/ 0 h 6891619"/>
              <a:gd name="connsiteX8" fmla="*/ 6345082 w 12921389"/>
              <a:gd name="connsiteY8" fmla="*/ 0 h 6891619"/>
              <a:gd name="connsiteX9" fmla="*/ 6766727 w 12921389"/>
              <a:gd name="connsiteY9" fmla="*/ 0 h 6891619"/>
              <a:gd name="connsiteX10" fmla="*/ 7188373 w 12921389"/>
              <a:gd name="connsiteY10" fmla="*/ 0 h 6891619"/>
              <a:gd name="connsiteX11" fmla="*/ 8126874 w 12921389"/>
              <a:gd name="connsiteY11" fmla="*/ 0 h 6891619"/>
              <a:gd name="connsiteX12" fmla="*/ 8936161 w 12921389"/>
              <a:gd name="connsiteY12" fmla="*/ 0 h 6891619"/>
              <a:gd name="connsiteX13" fmla="*/ 9616234 w 12921389"/>
              <a:gd name="connsiteY13" fmla="*/ 0 h 6891619"/>
              <a:gd name="connsiteX14" fmla="*/ 10037879 w 12921389"/>
              <a:gd name="connsiteY14" fmla="*/ 0 h 6891619"/>
              <a:gd name="connsiteX15" fmla="*/ 10588738 w 12921389"/>
              <a:gd name="connsiteY15" fmla="*/ 0 h 6891619"/>
              <a:gd name="connsiteX16" fmla="*/ 11398025 w 12921389"/>
              <a:gd name="connsiteY16" fmla="*/ 0 h 6891619"/>
              <a:gd name="connsiteX17" fmla="*/ 12207312 w 12921389"/>
              <a:gd name="connsiteY17" fmla="*/ 0 h 6891619"/>
              <a:gd name="connsiteX18" fmla="*/ 12921389 w 12921389"/>
              <a:gd name="connsiteY18" fmla="*/ 0 h 6891619"/>
              <a:gd name="connsiteX19" fmla="*/ 12921389 w 12921389"/>
              <a:gd name="connsiteY19" fmla="*/ 826994 h 6891619"/>
              <a:gd name="connsiteX20" fmla="*/ 12921389 w 12921389"/>
              <a:gd name="connsiteY20" fmla="*/ 1585072 h 6891619"/>
              <a:gd name="connsiteX21" fmla="*/ 12921389 w 12921389"/>
              <a:gd name="connsiteY21" fmla="*/ 2136402 h 6891619"/>
              <a:gd name="connsiteX22" fmla="*/ 12921389 w 12921389"/>
              <a:gd name="connsiteY22" fmla="*/ 2618815 h 6891619"/>
              <a:gd name="connsiteX23" fmla="*/ 12921389 w 12921389"/>
              <a:gd name="connsiteY23" fmla="*/ 3445810 h 6891619"/>
              <a:gd name="connsiteX24" fmla="*/ 12921389 w 12921389"/>
              <a:gd name="connsiteY24" fmla="*/ 3997139 h 6891619"/>
              <a:gd name="connsiteX25" fmla="*/ 12921389 w 12921389"/>
              <a:gd name="connsiteY25" fmla="*/ 4617385 h 6891619"/>
              <a:gd name="connsiteX26" fmla="*/ 12921389 w 12921389"/>
              <a:gd name="connsiteY26" fmla="*/ 5237630 h 6891619"/>
              <a:gd name="connsiteX27" fmla="*/ 12921389 w 12921389"/>
              <a:gd name="connsiteY27" fmla="*/ 6064625 h 6891619"/>
              <a:gd name="connsiteX28" fmla="*/ 12921389 w 12921389"/>
              <a:gd name="connsiteY28" fmla="*/ 6891619 h 6891619"/>
              <a:gd name="connsiteX29" fmla="*/ 12112102 w 12921389"/>
              <a:gd name="connsiteY29" fmla="*/ 6891619 h 6891619"/>
              <a:gd name="connsiteX30" fmla="*/ 11432029 w 12921389"/>
              <a:gd name="connsiteY30" fmla="*/ 6891619 h 6891619"/>
              <a:gd name="connsiteX31" fmla="*/ 10751956 w 12921389"/>
              <a:gd name="connsiteY31" fmla="*/ 6891619 h 6891619"/>
              <a:gd name="connsiteX32" fmla="*/ 10201097 w 12921389"/>
              <a:gd name="connsiteY32" fmla="*/ 6891619 h 6891619"/>
              <a:gd name="connsiteX33" fmla="*/ 9650237 w 12921389"/>
              <a:gd name="connsiteY33" fmla="*/ 6891619 h 6891619"/>
              <a:gd name="connsiteX34" fmla="*/ 9228592 w 12921389"/>
              <a:gd name="connsiteY34" fmla="*/ 6891619 h 6891619"/>
              <a:gd name="connsiteX35" fmla="*/ 8548519 w 12921389"/>
              <a:gd name="connsiteY35" fmla="*/ 6891619 h 6891619"/>
              <a:gd name="connsiteX36" fmla="*/ 7997660 w 12921389"/>
              <a:gd name="connsiteY36" fmla="*/ 6891619 h 6891619"/>
              <a:gd name="connsiteX37" fmla="*/ 7059159 w 12921389"/>
              <a:gd name="connsiteY37" fmla="*/ 6891619 h 6891619"/>
              <a:gd name="connsiteX38" fmla="*/ 6249872 w 12921389"/>
              <a:gd name="connsiteY38" fmla="*/ 6891619 h 6891619"/>
              <a:gd name="connsiteX39" fmla="*/ 5569799 w 12921389"/>
              <a:gd name="connsiteY39" fmla="*/ 6891619 h 6891619"/>
              <a:gd name="connsiteX40" fmla="*/ 5277367 w 12921389"/>
              <a:gd name="connsiteY40" fmla="*/ 6891619 h 6891619"/>
              <a:gd name="connsiteX41" fmla="*/ 4468080 w 12921389"/>
              <a:gd name="connsiteY41" fmla="*/ 6891619 h 6891619"/>
              <a:gd name="connsiteX42" fmla="*/ 3917221 w 12921389"/>
              <a:gd name="connsiteY42" fmla="*/ 6891619 h 6891619"/>
              <a:gd name="connsiteX43" fmla="*/ 3366362 w 12921389"/>
              <a:gd name="connsiteY43" fmla="*/ 6891619 h 6891619"/>
              <a:gd name="connsiteX44" fmla="*/ 2815503 w 12921389"/>
              <a:gd name="connsiteY44" fmla="*/ 6891619 h 6891619"/>
              <a:gd name="connsiteX45" fmla="*/ 2393857 w 12921389"/>
              <a:gd name="connsiteY45" fmla="*/ 6891619 h 6891619"/>
              <a:gd name="connsiteX46" fmla="*/ 1842998 w 12921389"/>
              <a:gd name="connsiteY46" fmla="*/ 6891619 h 6891619"/>
              <a:gd name="connsiteX47" fmla="*/ 1292139 w 12921389"/>
              <a:gd name="connsiteY47" fmla="*/ 6891619 h 6891619"/>
              <a:gd name="connsiteX48" fmla="*/ 999707 w 12921389"/>
              <a:gd name="connsiteY48" fmla="*/ 6891619 h 6891619"/>
              <a:gd name="connsiteX49" fmla="*/ 707276 w 12921389"/>
              <a:gd name="connsiteY49" fmla="*/ 6891619 h 6891619"/>
              <a:gd name="connsiteX50" fmla="*/ 0 w 12921389"/>
              <a:gd name="connsiteY50" fmla="*/ 6891619 h 6891619"/>
              <a:gd name="connsiteX51" fmla="*/ 0 w 12921389"/>
              <a:gd name="connsiteY51" fmla="*/ 6340289 h 6891619"/>
              <a:gd name="connsiteX52" fmla="*/ 0 w 12921389"/>
              <a:gd name="connsiteY52" fmla="*/ 5720044 h 6891619"/>
              <a:gd name="connsiteX53" fmla="*/ 0 w 12921389"/>
              <a:gd name="connsiteY53" fmla="*/ 5030882 h 6891619"/>
              <a:gd name="connsiteX54" fmla="*/ 0 w 12921389"/>
              <a:gd name="connsiteY54" fmla="*/ 4272804 h 6891619"/>
              <a:gd name="connsiteX55" fmla="*/ 0 w 12921389"/>
              <a:gd name="connsiteY55" fmla="*/ 3721474 h 6891619"/>
              <a:gd name="connsiteX56" fmla="*/ 0 w 12921389"/>
              <a:gd name="connsiteY56" fmla="*/ 3101229 h 6891619"/>
              <a:gd name="connsiteX57" fmla="*/ 0 w 12921389"/>
              <a:gd name="connsiteY57" fmla="*/ 2274234 h 6891619"/>
              <a:gd name="connsiteX58" fmla="*/ 0 w 12921389"/>
              <a:gd name="connsiteY58" fmla="*/ 1791821 h 6891619"/>
              <a:gd name="connsiteX59" fmla="*/ 0 w 12921389"/>
              <a:gd name="connsiteY59" fmla="*/ 1171575 h 6891619"/>
              <a:gd name="connsiteX60" fmla="*/ 0 w 12921389"/>
              <a:gd name="connsiteY60" fmla="*/ 620246 h 6891619"/>
              <a:gd name="connsiteX61" fmla="*/ 0 w 12921389"/>
              <a:gd name="connsiteY61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921389" h="6891619" fill="none" extrusionOk="0">
                <a:moveTo>
                  <a:pt x="0" y="0"/>
                </a:moveTo>
                <a:cubicBezTo>
                  <a:pt x="289152" y="-8149"/>
                  <a:pt x="505141" y="39450"/>
                  <a:pt x="809287" y="0"/>
                </a:cubicBezTo>
                <a:cubicBezTo>
                  <a:pt x="1113433" y="-39450"/>
                  <a:pt x="1298360" y="5803"/>
                  <a:pt x="1618574" y="0"/>
                </a:cubicBezTo>
                <a:cubicBezTo>
                  <a:pt x="1938788" y="-5803"/>
                  <a:pt x="2123838" y="29551"/>
                  <a:pt x="2557075" y="0"/>
                </a:cubicBezTo>
                <a:cubicBezTo>
                  <a:pt x="2990312" y="-29551"/>
                  <a:pt x="3272082" y="24805"/>
                  <a:pt x="3495576" y="0"/>
                </a:cubicBezTo>
                <a:cubicBezTo>
                  <a:pt x="3719070" y="-24805"/>
                  <a:pt x="3858670" y="12249"/>
                  <a:pt x="4046435" y="0"/>
                </a:cubicBezTo>
                <a:cubicBezTo>
                  <a:pt x="4234200" y="-12249"/>
                  <a:pt x="4346107" y="-22904"/>
                  <a:pt x="4597294" y="0"/>
                </a:cubicBezTo>
                <a:cubicBezTo>
                  <a:pt x="4848481" y="22904"/>
                  <a:pt x="5256896" y="-39089"/>
                  <a:pt x="5535795" y="0"/>
                </a:cubicBezTo>
                <a:cubicBezTo>
                  <a:pt x="5814694" y="39089"/>
                  <a:pt x="6032034" y="2877"/>
                  <a:pt x="6345082" y="0"/>
                </a:cubicBezTo>
                <a:cubicBezTo>
                  <a:pt x="6658130" y="-2877"/>
                  <a:pt x="6656652" y="-3407"/>
                  <a:pt x="6766727" y="0"/>
                </a:cubicBezTo>
                <a:cubicBezTo>
                  <a:pt x="6876803" y="3407"/>
                  <a:pt x="7074904" y="-6231"/>
                  <a:pt x="7188373" y="0"/>
                </a:cubicBezTo>
                <a:cubicBezTo>
                  <a:pt x="7301842" y="6231"/>
                  <a:pt x="7693696" y="4201"/>
                  <a:pt x="8126874" y="0"/>
                </a:cubicBezTo>
                <a:cubicBezTo>
                  <a:pt x="8560052" y="-4201"/>
                  <a:pt x="8580288" y="-7029"/>
                  <a:pt x="8936161" y="0"/>
                </a:cubicBezTo>
                <a:cubicBezTo>
                  <a:pt x="9292034" y="7029"/>
                  <a:pt x="9338993" y="14094"/>
                  <a:pt x="9616234" y="0"/>
                </a:cubicBezTo>
                <a:cubicBezTo>
                  <a:pt x="9893475" y="-14094"/>
                  <a:pt x="9918719" y="19442"/>
                  <a:pt x="10037879" y="0"/>
                </a:cubicBezTo>
                <a:cubicBezTo>
                  <a:pt x="10157040" y="-19442"/>
                  <a:pt x="10478336" y="21730"/>
                  <a:pt x="10588738" y="0"/>
                </a:cubicBezTo>
                <a:cubicBezTo>
                  <a:pt x="10699140" y="-21730"/>
                  <a:pt x="11091844" y="-39100"/>
                  <a:pt x="11398025" y="0"/>
                </a:cubicBezTo>
                <a:cubicBezTo>
                  <a:pt x="11704206" y="39100"/>
                  <a:pt x="11844503" y="27570"/>
                  <a:pt x="12207312" y="0"/>
                </a:cubicBezTo>
                <a:cubicBezTo>
                  <a:pt x="12570121" y="-27570"/>
                  <a:pt x="12627056" y="-24537"/>
                  <a:pt x="12921389" y="0"/>
                </a:cubicBezTo>
                <a:cubicBezTo>
                  <a:pt x="12881444" y="238107"/>
                  <a:pt x="12910867" y="497365"/>
                  <a:pt x="12921389" y="826994"/>
                </a:cubicBezTo>
                <a:cubicBezTo>
                  <a:pt x="12931911" y="1156623"/>
                  <a:pt x="12928865" y="1297780"/>
                  <a:pt x="12921389" y="1585072"/>
                </a:cubicBezTo>
                <a:cubicBezTo>
                  <a:pt x="12913913" y="1872364"/>
                  <a:pt x="12943704" y="1902585"/>
                  <a:pt x="12921389" y="2136402"/>
                </a:cubicBezTo>
                <a:cubicBezTo>
                  <a:pt x="12899075" y="2370219"/>
                  <a:pt x="12923507" y="2488271"/>
                  <a:pt x="12921389" y="2618815"/>
                </a:cubicBezTo>
                <a:cubicBezTo>
                  <a:pt x="12919271" y="2749359"/>
                  <a:pt x="12953583" y="3136796"/>
                  <a:pt x="12921389" y="3445810"/>
                </a:cubicBezTo>
                <a:cubicBezTo>
                  <a:pt x="12889195" y="3754825"/>
                  <a:pt x="12923294" y="3740668"/>
                  <a:pt x="12921389" y="3997139"/>
                </a:cubicBezTo>
                <a:cubicBezTo>
                  <a:pt x="12919484" y="4253610"/>
                  <a:pt x="12923679" y="4361619"/>
                  <a:pt x="12921389" y="4617385"/>
                </a:cubicBezTo>
                <a:cubicBezTo>
                  <a:pt x="12919099" y="4873151"/>
                  <a:pt x="12926205" y="5091764"/>
                  <a:pt x="12921389" y="5237630"/>
                </a:cubicBezTo>
                <a:cubicBezTo>
                  <a:pt x="12916573" y="5383497"/>
                  <a:pt x="12940259" y="5810222"/>
                  <a:pt x="12921389" y="6064625"/>
                </a:cubicBezTo>
                <a:cubicBezTo>
                  <a:pt x="12902519" y="6319029"/>
                  <a:pt x="12939014" y="6570683"/>
                  <a:pt x="12921389" y="6891619"/>
                </a:cubicBezTo>
                <a:cubicBezTo>
                  <a:pt x="12599553" y="6893685"/>
                  <a:pt x="12422503" y="6917718"/>
                  <a:pt x="12112102" y="6891619"/>
                </a:cubicBezTo>
                <a:cubicBezTo>
                  <a:pt x="11801701" y="6865520"/>
                  <a:pt x="11729902" y="6866025"/>
                  <a:pt x="11432029" y="6891619"/>
                </a:cubicBezTo>
                <a:cubicBezTo>
                  <a:pt x="11134156" y="6917213"/>
                  <a:pt x="11059791" y="6887708"/>
                  <a:pt x="10751956" y="6891619"/>
                </a:cubicBezTo>
                <a:cubicBezTo>
                  <a:pt x="10444121" y="6895530"/>
                  <a:pt x="10455229" y="6884052"/>
                  <a:pt x="10201097" y="6891619"/>
                </a:cubicBezTo>
                <a:cubicBezTo>
                  <a:pt x="9946965" y="6899186"/>
                  <a:pt x="9831259" y="6870812"/>
                  <a:pt x="9650237" y="6891619"/>
                </a:cubicBezTo>
                <a:cubicBezTo>
                  <a:pt x="9469215" y="6912426"/>
                  <a:pt x="9430536" y="6897786"/>
                  <a:pt x="9228592" y="6891619"/>
                </a:cubicBezTo>
                <a:cubicBezTo>
                  <a:pt x="9026648" y="6885452"/>
                  <a:pt x="8788888" y="6889192"/>
                  <a:pt x="8548519" y="6891619"/>
                </a:cubicBezTo>
                <a:cubicBezTo>
                  <a:pt x="8308150" y="6894046"/>
                  <a:pt x="8191611" y="6876358"/>
                  <a:pt x="7997660" y="6891619"/>
                </a:cubicBezTo>
                <a:cubicBezTo>
                  <a:pt x="7803709" y="6906880"/>
                  <a:pt x="7291642" y="6898816"/>
                  <a:pt x="7059159" y="6891619"/>
                </a:cubicBezTo>
                <a:cubicBezTo>
                  <a:pt x="6826676" y="6884422"/>
                  <a:pt x="6651849" y="6896267"/>
                  <a:pt x="6249872" y="6891619"/>
                </a:cubicBezTo>
                <a:cubicBezTo>
                  <a:pt x="5847895" y="6886971"/>
                  <a:pt x="5823817" y="6910685"/>
                  <a:pt x="5569799" y="6891619"/>
                </a:cubicBezTo>
                <a:cubicBezTo>
                  <a:pt x="5315781" y="6872553"/>
                  <a:pt x="5367245" y="6898687"/>
                  <a:pt x="5277367" y="6891619"/>
                </a:cubicBezTo>
                <a:cubicBezTo>
                  <a:pt x="5187489" y="6884551"/>
                  <a:pt x="4660749" y="6901471"/>
                  <a:pt x="4468080" y="6891619"/>
                </a:cubicBezTo>
                <a:cubicBezTo>
                  <a:pt x="4275411" y="6881767"/>
                  <a:pt x="4108203" y="6875315"/>
                  <a:pt x="3917221" y="6891619"/>
                </a:cubicBezTo>
                <a:cubicBezTo>
                  <a:pt x="3726239" y="6907923"/>
                  <a:pt x="3618926" y="6868501"/>
                  <a:pt x="3366362" y="6891619"/>
                </a:cubicBezTo>
                <a:cubicBezTo>
                  <a:pt x="3113798" y="6914737"/>
                  <a:pt x="2925680" y="6901663"/>
                  <a:pt x="2815503" y="6891619"/>
                </a:cubicBezTo>
                <a:cubicBezTo>
                  <a:pt x="2705326" y="6881575"/>
                  <a:pt x="2503883" y="6902302"/>
                  <a:pt x="2393857" y="6891619"/>
                </a:cubicBezTo>
                <a:cubicBezTo>
                  <a:pt x="2283831" y="6880936"/>
                  <a:pt x="2097051" y="6894043"/>
                  <a:pt x="1842998" y="6891619"/>
                </a:cubicBezTo>
                <a:cubicBezTo>
                  <a:pt x="1588945" y="6889195"/>
                  <a:pt x="1463210" y="6889715"/>
                  <a:pt x="1292139" y="6891619"/>
                </a:cubicBezTo>
                <a:cubicBezTo>
                  <a:pt x="1121068" y="6893523"/>
                  <a:pt x="1094380" y="6904631"/>
                  <a:pt x="999707" y="6891619"/>
                </a:cubicBezTo>
                <a:cubicBezTo>
                  <a:pt x="905034" y="6878607"/>
                  <a:pt x="767704" y="6883704"/>
                  <a:pt x="707276" y="6891619"/>
                </a:cubicBezTo>
                <a:cubicBezTo>
                  <a:pt x="646848" y="6899534"/>
                  <a:pt x="270152" y="6914389"/>
                  <a:pt x="0" y="6891619"/>
                </a:cubicBezTo>
                <a:cubicBezTo>
                  <a:pt x="-13828" y="6767655"/>
                  <a:pt x="19566" y="6503754"/>
                  <a:pt x="0" y="6340289"/>
                </a:cubicBezTo>
                <a:cubicBezTo>
                  <a:pt x="-19566" y="6176824"/>
                  <a:pt x="-23754" y="5927886"/>
                  <a:pt x="0" y="5720044"/>
                </a:cubicBezTo>
                <a:cubicBezTo>
                  <a:pt x="23754" y="5512203"/>
                  <a:pt x="31488" y="5331044"/>
                  <a:pt x="0" y="5030882"/>
                </a:cubicBezTo>
                <a:cubicBezTo>
                  <a:pt x="-31488" y="4730720"/>
                  <a:pt x="-33957" y="4529479"/>
                  <a:pt x="0" y="4272804"/>
                </a:cubicBezTo>
                <a:cubicBezTo>
                  <a:pt x="33957" y="4016129"/>
                  <a:pt x="11208" y="3919703"/>
                  <a:pt x="0" y="3721474"/>
                </a:cubicBezTo>
                <a:cubicBezTo>
                  <a:pt x="-11208" y="3523245"/>
                  <a:pt x="-9290" y="3328364"/>
                  <a:pt x="0" y="3101229"/>
                </a:cubicBezTo>
                <a:cubicBezTo>
                  <a:pt x="9290" y="2874094"/>
                  <a:pt x="16773" y="2558340"/>
                  <a:pt x="0" y="2274234"/>
                </a:cubicBezTo>
                <a:cubicBezTo>
                  <a:pt x="-16773" y="1990128"/>
                  <a:pt x="21768" y="1892758"/>
                  <a:pt x="0" y="1791821"/>
                </a:cubicBezTo>
                <a:cubicBezTo>
                  <a:pt x="-21768" y="1690884"/>
                  <a:pt x="-10459" y="1367886"/>
                  <a:pt x="0" y="1171575"/>
                </a:cubicBezTo>
                <a:cubicBezTo>
                  <a:pt x="10459" y="975264"/>
                  <a:pt x="13616" y="809812"/>
                  <a:pt x="0" y="620246"/>
                </a:cubicBezTo>
                <a:cubicBezTo>
                  <a:pt x="-13616" y="430680"/>
                  <a:pt x="3040" y="221434"/>
                  <a:pt x="0" y="0"/>
                </a:cubicBezTo>
                <a:close/>
              </a:path>
              <a:path w="12921389" h="6891619" stroke="0" extrusionOk="0">
                <a:moveTo>
                  <a:pt x="0" y="0"/>
                </a:moveTo>
                <a:cubicBezTo>
                  <a:pt x="281887" y="28114"/>
                  <a:pt x="484059" y="9247"/>
                  <a:pt x="680073" y="0"/>
                </a:cubicBezTo>
                <a:cubicBezTo>
                  <a:pt x="876087" y="-9247"/>
                  <a:pt x="1262981" y="-41314"/>
                  <a:pt x="1618574" y="0"/>
                </a:cubicBezTo>
                <a:cubicBezTo>
                  <a:pt x="1974167" y="41314"/>
                  <a:pt x="1783550" y="2467"/>
                  <a:pt x="1911005" y="0"/>
                </a:cubicBezTo>
                <a:cubicBezTo>
                  <a:pt x="2038460" y="-2467"/>
                  <a:pt x="2209789" y="10229"/>
                  <a:pt x="2461865" y="0"/>
                </a:cubicBezTo>
                <a:cubicBezTo>
                  <a:pt x="2713941" y="-10229"/>
                  <a:pt x="2974602" y="20160"/>
                  <a:pt x="3141938" y="0"/>
                </a:cubicBezTo>
                <a:cubicBezTo>
                  <a:pt x="3309274" y="-20160"/>
                  <a:pt x="3569674" y="9216"/>
                  <a:pt x="3822011" y="0"/>
                </a:cubicBezTo>
                <a:cubicBezTo>
                  <a:pt x="4074348" y="-9216"/>
                  <a:pt x="4253156" y="-14710"/>
                  <a:pt x="4631298" y="0"/>
                </a:cubicBezTo>
                <a:cubicBezTo>
                  <a:pt x="5009440" y="14710"/>
                  <a:pt x="4820408" y="7325"/>
                  <a:pt x="4923729" y="0"/>
                </a:cubicBezTo>
                <a:cubicBezTo>
                  <a:pt x="5027050" y="-7325"/>
                  <a:pt x="5410839" y="31343"/>
                  <a:pt x="5603802" y="0"/>
                </a:cubicBezTo>
                <a:cubicBezTo>
                  <a:pt x="5796765" y="-31343"/>
                  <a:pt x="6047124" y="14040"/>
                  <a:pt x="6283875" y="0"/>
                </a:cubicBezTo>
                <a:cubicBezTo>
                  <a:pt x="6520626" y="-14040"/>
                  <a:pt x="6577889" y="19755"/>
                  <a:pt x="6705521" y="0"/>
                </a:cubicBezTo>
                <a:cubicBezTo>
                  <a:pt x="6833153" y="-19755"/>
                  <a:pt x="7099817" y="22552"/>
                  <a:pt x="7385594" y="0"/>
                </a:cubicBezTo>
                <a:cubicBezTo>
                  <a:pt x="7671371" y="-22552"/>
                  <a:pt x="7821531" y="25299"/>
                  <a:pt x="8194881" y="0"/>
                </a:cubicBezTo>
                <a:cubicBezTo>
                  <a:pt x="8568231" y="-25299"/>
                  <a:pt x="8529460" y="11288"/>
                  <a:pt x="8616526" y="0"/>
                </a:cubicBezTo>
                <a:cubicBezTo>
                  <a:pt x="8703592" y="-11288"/>
                  <a:pt x="9044295" y="38286"/>
                  <a:pt x="9425813" y="0"/>
                </a:cubicBezTo>
                <a:cubicBezTo>
                  <a:pt x="9807331" y="-38286"/>
                  <a:pt x="9959394" y="8735"/>
                  <a:pt x="10105886" y="0"/>
                </a:cubicBezTo>
                <a:cubicBezTo>
                  <a:pt x="10252378" y="-8735"/>
                  <a:pt x="10638608" y="25709"/>
                  <a:pt x="10785959" y="0"/>
                </a:cubicBezTo>
                <a:cubicBezTo>
                  <a:pt x="10933310" y="-25709"/>
                  <a:pt x="11285723" y="-39348"/>
                  <a:pt x="11724460" y="0"/>
                </a:cubicBezTo>
                <a:cubicBezTo>
                  <a:pt x="12163197" y="39348"/>
                  <a:pt x="11946081" y="7151"/>
                  <a:pt x="12016892" y="0"/>
                </a:cubicBezTo>
                <a:cubicBezTo>
                  <a:pt x="12087703" y="-7151"/>
                  <a:pt x="12613367" y="7802"/>
                  <a:pt x="12921389" y="0"/>
                </a:cubicBezTo>
                <a:cubicBezTo>
                  <a:pt x="12916700" y="181035"/>
                  <a:pt x="12892735" y="457205"/>
                  <a:pt x="12921389" y="826994"/>
                </a:cubicBezTo>
                <a:cubicBezTo>
                  <a:pt x="12950043" y="1196783"/>
                  <a:pt x="12904193" y="1190843"/>
                  <a:pt x="12921389" y="1378324"/>
                </a:cubicBezTo>
                <a:cubicBezTo>
                  <a:pt x="12938586" y="1565805"/>
                  <a:pt x="12912369" y="1641413"/>
                  <a:pt x="12921389" y="1860737"/>
                </a:cubicBezTo>
                <a:cubicBezTo>
                  <a:pt x="12930409" y="2080061"/>
                  <a:pt x="12917359" y="2432419"/>
                  <a:pt x="12921389" y="2618815"/>
                </a:cubicBezTo>
                <a:cubicBezTo>
                  <a:pt x="12925419" y="2805211"/>
                  <a:pt x="12903000" y="2918305"/>
                  <a:pt x="12921389" y="3101229"/>
                </a:cubicBezTo>
                <a:cubicBezTo>
                  <a:pt x="12939778" y="3284153"/>
                  <a:pt x="12914678" y="3545289"/>
                  <a:pt x="12921389" y="3859307"/>
                </a:cubicBezTo>
                <a:cubicBezTo>
                  <a:pt x="12928100" y="4173325"/>
                  <a:pt x="12926467" y="4102092"/>
                  <a:pt x="12921389" y="4341720"/>
                </a:cubicBezTo>
                <a:cubicBezTo>
                  <a:pt x="12916311" y="4581348"/>
                  <a:pt x="12923597" y="4962059"/>
                  <a:pt x="12921389" y="5168714"/>
                </a:cubicBezTo>
                <a:cubicBezTo>
                  <a:pt x="12919181" y="5375369"/>
                  <a:pt x="12925214" y="5823217"/>
                  <a:pt x="12921389" y="5995709"/>
                </a:cubicBezTo>
                <a:cubicBezTo>
                  <a:pt x="12917564" y="6168201"/>
                  <a:pt x="12932321" y="6552581"/>
                  <a:pt x="12921389" y="6891619"/>
                </a:cubicBezTo>
                <a:cubicBezTo>
                  <a:pt x="12780378" y="6889090"/>
                  <a:pt x="12702728" y="6905326"/>
                  <a:pt x="12499744" y="6891619"/>
                </a:cubicBezTo>
                <a:cubicBezTo>
                  <a:pt x="12296761" y="6877912"/>
                  <a:pt x="11842772" y="6847950"/>
                  <a:pt x="11561243" y="6891619"/>
                </a:cubicBezTo>
                <a:cubicBezTo>
                  <a:pt x="11279714" y="6935288"/>
                  <a:pt x="10956744" y="6926664"/>
                  <a:pt x="10622742" y="6891619"/>
                </a:cubicBezTo>
                <a:cubicBezTo>
                  <a:pt x="10288740" y="6856574"/>
                  <a:pt x="10155903" y="6924275"/>
                  <a:pt x="9813455" y="6891619"/>
                </a:cubicBezTo>
                <a:cubicBezTo>
                  <a:pt x="9471007" y="6858963"/>
                  <a:pt x="9629212" y="6879140"/>
                  <a:pt x="9521023" y="6891619"/>
                </a:cubicBezTo>
                <a:cubicBezTo>
                  <a:pt x="9412834" y="6904098"/>
                  <a:pt x="9305957" y="6894454"/>
                  <a:pt x="9228592" y="6891619"/>
                </a:cubicBezTo>
                <a:cubicBezTo>
                  <a:pt x="9151227" y="6888784"/>
                  <a:pt x="8692495" y="6889275"/>
                  <a:pt x="8548519" y="6891619"/>
                </a:cubicBezTo>
                <a:cubicBezTo>
                  <a:pt x="8404543" y="6893963"/>
                  <a:pt x="8271251" y="6888643"/>
                  <a:pt x="8126874" y="6891619"/>
                </a:cubicBezTo>
                <a:cubicBezTo>
                  <a:pt x="7982498" y="6894595"/>
                  <a:pt x="7866307" y="6880819"/>
                  <a:pt x="7705228" y="6891619"/>
                </a:cubicBezTo>
                <a:cubicBezTo>
                  <a:pt x="7544149" y="6902419"/>
                  <a:pt x="7472214" y="6892337"/>
                  <a:pt x="7412797" y="6891619"/>
                </a:cubicBezTo>
                <a:cubicBezTo>
                  <a:pt x="7353380" y="6890901"/>
                  <a:pt x="7189298" y="6899571"/>
                  <a:pt x="7120365" y="6891619"/>
                </a:cubicBezTo>
                <a:cubicBezTo>
                  <a:pt x="7051432" y="6883667"/>
                  <a:pt x="6889718" y="6899960"/>
                  <a:pt x="6827934" y="6891619"/>
                </a:cubicBezTo>
                <a:cubicBezTo>
                  <a:pt x="6766150" y="6883278"/>
                  <a:pt x="6226331" y="6888314"/>
                  <a:pt x="5889433" y="6891619"/>
                </a:cubicBezTo>
                <a:cubicBezTo>
                  <a:pt x="5552535" y="6894924"/>
                  <a:pt x="5718807" y="6881154"/>
                  <a:pt x="5597002" y="6891619"/>
                </a:cubicBezTo>
                <a:cubicBezTo>
                  <a:pt x="5475197" y="6902084"/>
                  <a:pt x="5176394" y="6899921"/>
                  <a:pt x="5046142" y="6891619"/>
                </a:cubicBezTo>
                <a:cubicBezTo>
                  <a:pt x="4915890" y="6883317"/>
                  <a:pt x="4575057" y="6918318"/>
                  <a:pt x="4236855" y="6891619"/>
                </a:cubicBezTo>
                <a:cubicBezTo>
                  <a:pt x="3898653" y="6864920"/>
                  <a:pt x="3664831" y="6857700"/>
                  <a:pt x="3427568" y="6891619"/>
                </a:cubicBezTo>
                <a:cubicBezTo>
                  <a:pt x="3190305" y="6925538"/>
                  <a:pt x="3131686" y="6868939"/>
                  <a:pt x="2876709" y="6891619"/>
                </a:cubicBezTo>
                <a:cubicBezTo>
                  <a:pt x="2621732" y="6914299"/>
                  <a:pt x="2558776" y="6904482"/>
                  <a:pt x="2455064" y="6891619"/>
                </a:cubicBezTo>
                <a:cubicBezTo>
                  <a:pt x="2351353" y="6878756"/>
                  <a:pt x="2033914" y="6913273"/>
                  <a:pt x="1904205" y="6891619"/>
                </a:cubicBezTo>
                <a:cubicBezTo>
                  <a:pt x="1774496" y="6869965"/>
                  <a:pt x="1582739" y="6885937"/>
                  <a:pt x="1482559" y="6891619"/>
                </a:cubicBezTo>
                <a:cubicBezTo>
                  <a:pt x="1382379" y="6897301"/>
                  <a:pt x="1123406" y="6887634"/>
                  <a:pt x="802486" y="6891619"/>
                </a:cubicBezTo>
                <a:cubicBezTo>
                  <a:pt x="481566" y="6895604"/>
                  <a:pt x="282929" y="6910712"/>
                  <a:pt x="0" y="6891619"/>
                </a:cubicBezTo>
                <a:cubicBezTo>
                  <a:pt x="8735" y="6620219"/>
                  <a:pt x="-12859" y="6610706"/>
                  <a:pt x="0" y="6340289"/>
                </a:cubicBezTo>
                <a:cubicBezTo>
                  <a:pt x="12859" y="6069872"/>
                  <a:pt x="-7292" y="6006570"/>
                  <a:pt x="0" y="5720044"/>
                </a:cubicBezTo>
                <a:cubicBezTo>
                  <a:pt x="7292" y="5433519"/>
                  <a:pt x="-26100" y="5344872"/>
                  <a:pt x="0" y="5099798"/>
                </a:cubicBezTo>
                <a:cubicBezTo>
                  <a:pt x="26100" y="4854724"/>
                  <a:pt x="-14303" y="4460800"/>
                  <a:pt x="0" y="4272804"/>
                </a:cubicBezTo>
                <a:cubicBezTo>
                  <a:pt x="14303" y="4084808"/>
                  <a:pt x="-13534" y="3742496"/>
                  <a:pt x="0" y="3583642"/>
                </a:cubicBezTo>
                <a:cubicBezTo>
                  <a:pt x="13534" y="3424788"/>
                  <a:pt x="-18452" y="2985681"/>
                  <a:pt x="0" y="2756648"/>
                </a:cubicBezTo>
                <a:cubicBezTo>
                  <a:pt x="18452" y="2527615"/>
                  <a:pt x="-22627" y="2268785"/>
                  <a:pt x="0" y="1929653"/>
                </a:cubicBezTo>
                <a:cubicBezTo>
                  <a:pt x="22627" y="1590521"/>
                  <a:pt x="-19738" y="1614205"/>
                  <a:pt x="0" y="1378324"/>
                </a:cubicBezTo>
                <a:cubicBezTo>
                  <a:pt x="19738" y="1142443"/>
                  <a:pt x="8242" y="941051"/>
                  <a:pt x="0" y="689162"/>
                </a:cubicBezTo>
                <a:cubicBezTo>
                  <a:pt x="-8242" y="437273"/>
                  <a:pt x="-12493" y="247885"/>
                  <a:pt x="0" y="0"/>
                </a:cubicBezTo>
                <a:close/>
              </a:path>
            </a:pathLst>
          </a:custGeom>
          <a:solidFill>
            <a:srgbClr val="BCA78F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825910" cy="6890825"/>
          </a:xfrm>
          <a:custGeom>
            <a:avLst/>
            <a:gdLst>
              <a:gd name="connsiteX0" fmla="*/ 0 w 825910"/>
              <a:gd name="connsiteY0" fmla="*/ 0 h 6890825"/>
              <a:gd name="connsiteX1" fmla="*/ 429473 w 825910"/>
              <a:gd name="connsiteY1" fmla="*/ 0 h 6890825"/>
              <a:gd name="connsiteX2" fmla="*/ 825910 w 825910"/>
              <a:gd name="connsiteY2" fmla="*/ 0 h 6890825"/>
              <a:gd name="connsiteX3" fmla="*/ 825910 w 825910"/>
              <a:gd name="connsiteY3" fmla="*/ 826899 h 6890825"/>
              <a:gd name="connsiteX4" fmla="*/ 825910 w 825910"/>
              <a:gd name="connsiteY4" fmla="*/ 1584890 h 6890825"/>
              <a:gd name="connsiteX5" fmla="*/ 825910 w 825910"/>
              <a:gd name="connsiteY5" fmla="*/ 2411789 h 6890825"/>
              <a:gd name="connsiteX6" fmla="*/ 825910 w 825910"/>
              <a:gd name="connsiteY6" fmla="*/ 3100871 h 6890825"/>
              <a:gd name="connsiteX7" fmla="*/ 825910 w 825910"/>
              <a:gd name="connsiteY7" fmla="*/ 3721046 h 6890825"/>
              <a:gd name="connsiteX8" fmla="*/ 825910 w 825910"/>
              <a:gd name="connsiteY8" fmla="*/ 4203403 h 6890825"/>
              <a:gd name="connsiteX9" fmla="*/ 825910 w 825910"/>
              <a:gd name="connsiteY9" fmla="*/ 4892486 h 6890825"/>
              <a:gd name="connsiteX10" fmla="*/ 825910 w 825910"/>
              <a:gd name="connsiteY10" fmla="*/ 5512660 h 6890825"/>
              <a:gd name="connsiteX11" fmla="*/ 825910 w 825910"/>
              <a:gd name="connsiteY11" fmla="*/ 5995018 h 6890825"/>
              <a:gd name="connsiteX12" fmla="*/ 825910 w 825910"/>
              <a:gd name="connsiteY12" fmla="*/ 6890825 h 6890825"/>
              <a:gd name="connsiteX13" fmla="*/ 437732 w 825910"/>
              <a:gd name="connsiteY13" fmla="*/ 6890825 h 6890825"/>
              <a:gd name="connsiteX14" fmla="*/ 0 w 825910"/>
              <a:gd name="connsiteY14" fmla="*/ 6890825 h 6890825"/>
              <a:gd name="connsiteX15" fmla="*/ 0 w 825910"/>
              <a:gd name="connsiteY15" fmla="*/ 6339559 h 6890825"/>
              <a:gd name="connsiteX16" fmla="*/ 0 w 825910"/>
              <a:gd name="connsiteY16" fmla="*/ 5581568 h 6890825"/>
              <a:gd name="connsiteX17" fmla="*/ 0 w 825910"/>
              <a:gd name="connsiteY17" fmla="*/ 4961394 h 6890825"/>
              <a:gd name="connsiteX18" fmla="*/ 0 w 825910"/>
              <a:gd name="connsiteY18" fmla="*/ 4203403 h 6890825"/>
              <a:gd name="connsiteX19" fmla="*/ 0 w 825910"/>
              <a:gd name="connsiteY19" fmla="*/ 3376504 h 6890825"/>
              <a:gd name="connsiteX20" fmla="*/ 0 w 825910"/>
              <a:gd name="connsiteY20" fmla="*/ 2756330 h 6890825"/>
              <a:gd name="connsiteX21" fmla="*/ 0 w 825910"/>
              <a:gd name="connsiteY21" fmla="*/ 2136156 h 6890825"/>
              <a:gd name="connsiteX22" fmla="*/ 0 w 825910"/>
              <a:gd name="connsiteY22" fmla="*/ 1309257 h 6890825"/>
              <a:gd name="connsiteX23" fmla="*/ 0 w 825910"/>
              <a:gd name="connsiteY23" fmla="*/ 757991 h 6890825"/>
              <a:gd name="connsiteX24" fmla="*/ 0 w 825910"/>
              <a:gd name="connsiteY24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0825" fill="none" extrusionOk="0">
                <a:moveTo>
                  <a:pt x="0" y="0"/>
                </a:moveTo>
                <a:cubicBezTo>
                  <a:pt x="193328" y="13447"/>
                  <a:pt x="329279" y="-16590"/>
                  <a:pt x="429473" y="0"/>
                </a:cubicBezTo>
                <a:cubicBezTo>
                  <a:pt x="529667" y="16590"/>
                  <a:pt x="639247" y="2160"/>
                  <a:pt x="825910" y="0"/>
                </a:cubicBezTo>
                <a:cubicBezTo>
                  <a:pt x="807983" y="295933"/>
                  <a:pt x="855230" y="476294"/>
                  <a:pt x="825910" y="826899"/>
                </a:cubicBezTo>
                <a:cubicBezTo>
                  <a:pt x="796590" y="1177504"/>
                  <a:pt x="813614" y="1234663"/>
                  <a:pt x="825910" y="1584890"/>
                </a:cubicBezTo>
                <a:cubicBezTo>
                  <a:pt x="838206" y="1935117"/>
                  <a:pt x="797564" y="2085838"/>
                  <a:pt x="825910" y="2411789"/>
                </a:cubicBezTo>
                <a:cubicBezTo>
                  <a:pt x="854256" y="2737740"/>
                  <a:pt x="847824" y="2877849"/>
                  <a:pt x="825910" y="3100871"/>
                </a:cubicBezTo>
                <a:cubicBezTo>
                  <a:pt x="803996" y="3323893"/>
                  <a:pt x="814330" y="3513169"/>
                  <a:pt x="825910" y="3721046"/>
                </a:cubicBezTo>
                <a:cubicBezTo>
                  <a:pt x="837490" y="3928923"/>
                  <a:pt x="811660" y="4067832"/>
                  <a:pt x="825910" y="4203403"/>
                </a:cubicBezTo>
                <a:cubicBezTo>
                  <a:pt x="840160" y="4338974"/>
                  <a:pt x="823913" y="4570428"/>
                  <a:pt x="825910" y="4892486"/>
                </a:cubicBezTo>
                <a:cubicBezTo>
                  <a:pt x="827907" y="5214544"/>
                  <a:pt x="846563" y="5374992"/>
                  <a:pt x="825910" y="5512660"/>
                </a:cubicBezTo>
                <a:cubicBezTo>
                  <a:pt x="805257" y="5650328"/>
                  <a:pt x="836462" y="5880673"/>
                  <a:pt x="825910" y="5995018"/>
                </a:cubicBezTo>
                <a:cubicBezTo>
                  <a:pt x="815358" y="6109363"/>
                  <a:pt x="817137" y="6662682"/>
                  <a:pt x="825910" y="6890825"/>
                </a:cubicBezTo>
                <a:cubicBezTo>
                  <a:pt x="688822" y="6906661"/>
                  <a:pt x="625793" y="6909469"/>
                  <a:pt x="437732" y="6890825"/>
                </a:cubicBezTo>
                <a:cubicBezTo>
                  <a:pt x="249671" y="6872181"/>
                  <a:pt x="131492" y="6903254"/>
                  <a:pt x="0" y="6890825"/>
                </a:cubicBezTo>
                <a:cubicBezTo>
                  <a:pt x="-8301" y="6731475"/>
                  <a:pt x="-2854" y="6516991"/>
                  <a:pt x="0" y="6339559"/>
                </a:cubicBezTo>
                <a:cubicBezTo>
                  <a:pt x="2854" y="6162127"/>
                  <a:pt x="-31386" y="5875447"/>
                  <a:pt x="0" y="5581568"/>
                </a:cubicBezTo>
                <a:cubicBezTo>
                  <a:pt x="31386" y="5287689"/>
                  <a:pt x="-28139" y="5172889"/>
                  <a:pt x="0" y="4961394"/>
                </a:cubicBezTo>
                <a:cubicBezTo>
                  <a:pt x="28139" y="4749899"/>
                  <a:pt x="21583" y="4390320"/>
                  <a:pt x="0" y="4203403"/>
                </a:cubicBezTo>
                <a:cubicBezTo>
                  <a:pt x="-21583" y="4016486"/>
                  <a:pt x="25110" y="3676786"/>
                  <a:pt x="0" y="3376504"/>
                </a:cubicBezTo>
                <a:cubicBezTo>
                  <a:pt x="-25110" y="3076222"/>
                  <a:pt x="3657" y="2901357"/>
                  <a:pt x="0" y="2756330"/>
                </a:cubicBezTo>
                <a:cubicBezTo>
                  <a:pt x="-3657" y="2611303"/>
                  <a:pt x="-9109" y="2309750"/>
                  <a:pt x="0" y="2136156"/>
                </a:cubicBezTo>
                <a:cubicBezTo>
                  <a:pt x="9109" y="1962562"/>
                  <a:pt x="-25746" y="1685024"/>
                  <a:pt x="0" y="1309257"/>
                </a:cubicBezTo>
                <a:cubicBezTo>
                  <a:pt x="25746" y="933490"/>
                  <a:pt x="-23838" y="877508"/>
                  <a:pt x="0" y="757991"/>
                </a:cubicBezTo>
                <a:cubicBezTo>
                  <a:pt x="23838" y="638474"/>
                  <a:pt x="-2261" y="370551"/>
                  <a:pt x="0" y="0"/>
                </a:cubicBezTo>
                <a:close/>
              </a:path>
              <a:path w="825910" h="6890825" stroke="0" extrusionOk="0">
                <a:moveTo>
                  <a:pt x="0" y="0"/>
                </a:moveTo>
                <a:cubicBezTo>
                  <a:pt x="95717" y="4582"/>
                  <a:pt x="262373" y="16515"/>
                  <a:pt x="404696" y="0"/>
                </a:cubicBezTo>
                <a:cubicBezTo>
                  <a:pt x="547019" y="-16515"/>
                  <a:pt x="616441" y="16299"/>
                  <a:pt x="825910" y="0"/>
                </a:cubicBezTo>
                <a:cubicBezTo>
                  <a:pt x="855464" y="160995"/>
                  <a:pt x="803449" y="456205"/>
                  <a:pt x="825910" y="620174"/>
                </a:cubicBezTo>
                <a:cubicBezTo>
                  <a:pt x="848371" y="784143"/>
                  <a:pt x="837535" y="1069179"/>
                  <a:pt x="825910" y="1378165"/>
                </a:cubicBezTo>
                <a:cubicBezTo>
                  <a:pt x="814285" y="1687151"/>
                  <a:pt x="802315" y="1649646"/>
                  <a:pt x="825910" y="1860523"/>
                </a:cubicBezTo>
                <a:cubicBezTo>
                  <a:pt x="849505" y="2071400"/>
                  <a:pt x="823256" y="2215260"/>
                  <a:pt x="825910" y="2411789"/>
                </a:cubicBezTo>
                <a:cubicBezTo>
                  <a:pt x="828564" y="2608318"/>
                  <a:pt x="839256" y="2746727"/>
                  <a:pt x="825910" y="2894147"/>
                </a:cubicBezTo>
                <a:cubicBezTo>
                  <a:pt x="812564" y="3041567"/>
                  <a:pt x="837829" y="3275123"/>
                  <a:pt x="825910" y="3514321"/>
                </a:cubicBezTo>
                <a:cubicBezTo>
                  <a:pt x="813991" y="3753519"/>
                  <a:pt x="798303" y="3955807"/>
                  <a:pt x="825910" y="4203403"/>
                </a:cubicBezTo>
                <a:cubicBezTo>
                  <a:pt x="853517" y="4450999"/>
                  <a:pt x="831449" y="4682596"/>
                  <a:pt x="825910" y="4892486"/>
                </a:cubicBezTo>
                <a:cubicBezTo>
                  <a:pt x="820371" y="5102376"/>
                  <a:pt x="847787" y="5249220"/>
                  <a:pt x="825910" y="5374844"/>
                </a:cubicBezTo>
                <a:cubicBezTo>
                  <a:pt x="804033" y="5500468"/>
                  <a:pt x="843085" y="5686162"/>
                  <a:pt x="825910" y="5857201"/>
                </a:cubicBezTo>
                <a:cubicBezTo>
                  <a:pt x="808735" y="6028240"/>
                  <a:pt x="848704" y="6458677"/>
                  <a:pt x="825910" y="6890825"/>
                </a:cubicBezTo>
                <a:cubicBezTo>
                  <a:pt x="731663" y="6885136"/>
                  <a:pt x="589667" y="6891616"/>
                  <a:pt x="404696" y="6890825"/>
                </a:cubicBezTo>
                <a:cubicBezTo>
                  <a:pt x="219725" y="6890034"/>
                  <a:pt x="168945" y="6894450"/>
                  <a:pt x="0" y="6890825"/>
                </a:cubicBezTo>
                <a:cubicBezTo>
                  <a:pt x="-29093" y="6742403"/>
                  <a:pt x="2908" y="6502826"/>
                  <a:pt x="0" y="6270651"/>
                </a:cubicBezTo>
                <a:cubicBezTo>
                  <a:pt x="-2908" y="6038476"/>
                  <a:pt x="22646" y="5921533"/>
                  <a:pt x="0" y="5788293"/>
                </a:cubicBezTo>
                <a:cubicBezTo>
                  <a:pt x="-22646" y="5655053"/>
                  <a:pt x="26887" y="5366123"/>
                  <a:pt x="0" y="5237027"/>
                </a:cubicBezTo>
                <a:cubicBezTo>
                  <a:pt x="-26887" y="5107931"/>
                  <a:pt x="-3878" y="4741199"/>
                  <a:pt x="0" y="4616853"/>
                </a:cubicBezTo>
                <a:cubicBezTo>
                  <a:pt x="3878" y="4492507"/>
                  <a:pt x="-14752" y="4283441"/>
                  <a:pt x="0" y="3996678"/>
                </a:cubicBezTo>
                <a:cubicBezTo>
                  <a:pt x="14752" y="3709916"/>
                  <a:pt x="-25681" y="3458163"/>
                  <a:pt x="0" y="3169779"/>
                </a:cubicBezTo>
                <a:cubicBezTo>
                  <a:pt x="25681" y="2881395"/>
                  <a:pt x="6282" y="2756899"/>
                  <a:pt x="0" y="2618513"/>
                </a:cubicBezTo>
                <a:cubicBezTo>
                  <a:pt x="-6282" y="2480127"/>
                  <a:pt x="-1133" y="2198707"/>
                  <a:pt x="0" y="1998339"/>
                </a:cubicBezTo>
                <a:cubicBezTo>
                  <a:pt x="1133" y="1797971"/>
                  <a:pt x="12634" y="1456572"/>
                  <a:pt x="0" y="1240348"/>
                </a:cubicBezTo>
                <a:cubicBezTo>
                  <a:pt x="-12634" y="1024124"/>
                  <a:pt x="-27397" y="872244"/>
                  <a:pt x="0" y="689082"/>
                </a:cubicBezTo>
                <a:cubicBezTo>
                  <a:pt x="27397" y="505920"/>
                  <a:pt x="2061" y="159915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0A1AE432-56C7-45A3-B125-ACC4B2C29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088" y="5121326"/>
            <a:ext cx="5509260" cy="1015709"/>
          </a:xfrm>
        </p:spPr>
        <p:txBody>
          <a:bodyPr>
            <a:normAutofit/>
          </a:bodyPr>
          <a:lstStyle/>
          <a:p>
            <a:pPr algn="l"/>
            <a:r>
              <a:rPr lang="es-ES" sz="4000" dirty="0" err="1">
                <a:latin typeface="Slackey" panose="02000000000000000000" pitchFamily="2" charset="0"/>
              </a:rPr>
              <a:t>Ghost</a:t>
            </a:r>
            <a:r>
              <a:rPr lang="es-ES" sz="4000" dirty="0">
                <a:latin typeface="Slackey" panose="02000000000000000000" pitchFamily="2" charset="0"/>
              </a:rPr>
              <a:t> Hunter</a:t>
            </a:r>
          </a:p>
        </p:txBody>
      </p:sp>
      <p:pic>
        <p:nvPicPr>
          <p:cNvPr id="31" name="Imagen 30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EBCC2569-5EB2-42D6-B34A-A26DFF4390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583" y="7373247"/>
            <a:ext cx="7547166" cy="4260844"/>
          </a:xfrm>
          <a:custGeom>
            <a:avLst/>
            <a:gdLst>
              <a:gd name="connsiteX0" fmla="*/ 0 w 7547166"/>
              <a:gd name="connsiteY0" fmla="*/ 0 h 4260844"/>
              <a:gd name="connsiteX1" fmla="*/ 535163 w 7547166"/>
              <a:gd name="connsiteY1" fmla="*/ 0 h 4260844"/>
              <a:gd name="connsiteX2" fmla="*/ 994854 w 7547166"/>
              <a:gd name="connsiteY2" fmla="*/ 0 h 4260844"/>
              <a:gd name="connsiteX3" fmla="*/ 1454545 w 7547166"/>
              <a:gd name="connsiteY3" fmla="*/ 0 h 4260844"/>
              <a:gd name="connsiteX4" fmla="*/ 1914236 w 7547166"/>
              <a:gd name="connsiteY4" fmla="*/ 0 h 4260844"/>
              <a:gd name="connsiteX5" fmla="*/ 2675813 w 7547166"/>
              <a:gd name="connsiteY5" fmla="*/ 0 h 4260844"/>
              <a:gd name="connsiteX6" fmla="*/ 3437391 w 7547166"/>
              <a:gd name="connsiteY6" fmla="*/ 0 h 4260844"/>
              <a:gd name="connsiteX7" fmla="*/ 4198969 w 7547166"/>
              <a:gd name="connsiteY7" fmla="*/ 0 h 4260844"/>
              <a:gd name="connsiteX8" fmla="*/ 4885075 w 7547166"/>
              <a:gd name="connsiteY8" fmla="*/ 0 h 4260844"/>
              <a:gd name="connsiteX9" fmla="*/ 5646652 w 7547166"/>
              <a:gd name="connsiteY9" fmla="*/ 0 h 4260844"/>
              <a:gd name="connsiteX10" fmla="*/ 6483702 w 7547166"/>
              <a:gd name="connsiteY10" fmla="*/ 0 h 4260844"/>
              <a:gd name="connsiteX11" fmla="*/ 7547166 w 7547166"/>
              <a:gd name="connsiteY11" fmla="*/ 0 h 4260844"/>
              <a:gd name="connsiteX12" fmla="*/ 7547166 w 7547166"/>
              <a:gd name="connsiteY12" fmla="*/ 651300 h 4260844"/>
              <a:gd name="connsiteX13" fmla="*/ 7547166 w 7547166"/>
              <a:gd name="connsiteY13" fmla="*/ 1217384 h 4260844"/>
              <a:gd name="connsiteX14" fmla="*/ 7547166 w 7547166"/>
              <a:gd name="connsiteY14" fmla="*/ 1911293 h 4260844"/>
              <a:gd name="connsiteX15" fmla="*/ 7547166 w 7547166"/>
              <a:gd name="connsiteY15" fmla="*/ 2392160 h 4260844"/>
              <a:gd name="connsiteX16" fmla="*/ 7547166 w 7547166"/>
              <a:gd name="connsiteY16" fmla="*/ 3043460 h 4260844"/>
              <a:gd name="connsiteX17" fmla="*/ 7547166 w 7547166"/>
              <a:gd name="connsiteY17" fmla="*/ 3609544 h 4260844"/>
              <a:gd name="connsiteX18" fmla="*/ 7547166 w 7547166"/>
              <a:gd name="connsiteY18" fmla="*/ 4260844 h 4260844"/>
              <a:gd name="connsiteX19" fmla="*/ 6710117 w 7547166"/>
              <a:gd name="connsiteY19" fmla="*/ 4260844 h 4260844"/>
              <a:gd name="connsiteX20" fmla="*/ 6099482 w 7547166"/>
              <a:gd name="connsiteY20" fmla="*/ 4260844 h 4260844"/>
              <a:gd name="connsiteX21" fmla="*/ 5488848 w 7547166"/>
              <a:gd name="connsiteY21" fmla="*/ 4260844 h 4260844"/>
              <a:gd name="connsiteX22" fmla="*/ 4727270 w 7547166"/>
              <a:gd name="connsiteY22" fmla="*/ 4260844 h 4260844"/>
              <a:gd name="connsiteX23" fmla="*/ 4116636 w 7547166"/>
              <a:gd name="connsiteY23" fmla="*/ 4260844 h 4260844"/>
              <a:gd name="connsiteX24" fmla="*/ 3279587 w 7547166"/>
              <a:gd name="connsiteY24" fmla="*/ 4260844 h 4260844"/>
              <a:gd name="connsiteX25" fmla="*/ 2819896 w 7547166"/>
              <a:gd name="connsiteY25" fmla="*/ 4260844 h 4260844"/>
              <a:gd name="connsiteX26" fmla="*/ 1982846 w 7547166"/>
              <a:gd name="connsiteY26" fmla="*/ 4260844 h 4260844"/>
              <a:gd name="connsiteX27" fmla="*/ 1296740 w 7547166"/>
              <a:gd name="connsiteY27" fmla="*/ 4260844 h 4260844"/>
              <a:gd name="connsiteX28" fmla="*/ 837049 w 7547166"/>
              <a:gd name="connsiteY28" fmla="*/ 4260844 h 4260844"/>
              <a:gd name="connsiteX29" fmla="*/ 0 w 7547166"/>
              <a:gd name="connsiteY29" fmla="*/ 4260844 h 4260844"/>
              <a:gd name="connsiteX30" fmla="*/ 0 w 7547166"/>
              <a:gd name="connsiteY30" fmla="*/ 3779977 h 4260844"/>
              <a:gd name="connsiteX31" fmla="*/ 0 w 7547166"/>
              <a:gd name="connsiteY31" fmla="*/ 3128677 h 4260844"/>
              <a:gd name="connsiteX32" fmla="*/ 0 w 7547166"/>
              <a:gd name="connsiteY32" fmla="*/ 2605202 h 4260844"/>
              <a:gd name="connsiteX33" fmla="*/ 0 w 7547166"/>
              <a:gd name="connsiteY33" fmla="*/ 1953901 h 4260844"/>
              <a:gd name="connsiteX34" fmla="*/ 0 w 7547166"/>
              <a:gd name="connsiteY34" fmla="*/ 1302601 h 4260844"/>
              <a:gd name="connsiteX35" fmla="*/ 0 w 7547166"/>
              <a:gd name="connsiteY35" fmla="*/ 693909 h 4260844"/>
              <a:gd name="connsiteX36" fmla="*/ 0 w 7547166"/>
              <a:gd name="connsiteY36" fmla="*/ 0 h 4260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547166" h="4260844" extrusionOk="0">
                <a:moveTo>
                  <a:pt x="0" y="0"/>
                </a:moveTo>
                <a:cubicBezTo>
                  <a:pt x="175143" y="11987"/>
                  <a:pt x="343168" y="16514"/>
                  <a:pt x="535163" y="0"/>
                </a:cubicBezTo>
                <a:cubicBezTo>
                  <a:pt x="727158" y="-16514"/>
                  <a:pt x="830132" y="-11142"/>
                  <a:pt x="994854" y="0"/>
                </a:cubicBezTo>
                <a:cubicBezTo>
                  <a:pt x="1159576" y="11142"/>
                  <a:pt x="1315357" y="-9270"/>
                  <a:pt x="1454545" y="0"/>
                </a:cubicBezTo>
                <a:cubicBezTo>
                  <a:pt x="1593733" y="9270"/>
                  <a:pt x="1816064" y="10586"/>
                  <a:pt x="1914236" y="0"/>
                </a:cubicBezTo>
                <a:cubicBezTo>
                  <a:pt x="2012408" y="-10586"/>
                  <a:pt x="2436531" y="-9298"/>
                  <a:pt x="2675813" y="0"/>
                </a:cubicBezTo>
                <a:cubicBezTo>
                  <a:pt x="2915095" y="9298"/>
                  <a:pt x="3161497" y="26234"/>
                  <a:pt x="3437391" y="0"/>
                </a:cubicBezTo>
                <a:cubicBezTo>
                  <a:pt x="3713285" y="-26234"/>
                  <a:pt x="4007176" y="-26820"/>
                  <a:pt x="4198969" y="0"/>
                </a:cubicBezTo>
                <a:cubicBezTo>
                  <a:pt x="4390762" y="26820"/>
                  <a:pt x="4607093" y="3598"/>
                  <a:pt x="4885075" y="0"/>
                </a:cubicBezTo>
                <a:cubicBezTo>
                  <a:pt x="5163057" y="-3598"/>
                  <a:pt x="5277611" y="-13992"/>
                  <a:pt x="5646652" y="0"/>
                </a:cubicBezTo>
                <a:cubicBezTo>
                  <a:pt x="6015693" y="13992"/>
                  <a:pt x="6153388" y="13644"/>
                  <a:pt x="6483702" y="0"/>
                </a:cubicBezTo>
                <a:cubicBezTo>
                  <a:pt x="6814016" y="-13644"/>
                  <a:pt x="7263291" y="-33401"/>
                  <a:pt x="7547166" y="0"/>
                </a:cubicBezTo>
                <a:cubicBezTo>
                  <a:pt x="7565781" y="268677"/>
                  <a:pt x="7549075" y="453233"/>
                  <a:pt x="7547166" y="651300"/>
                </a:cubicBezTo>
                <a:cubicBezTo>
                  <a:pt x="7545257" y="849367"/>
                  <a:pt x="7567972" y="961841"/>
                  <a:pt x="7547166" y="1217384"/>
                </a:cubicBezTo>
                <a:cubicBezTo>
                  <a:pt x="7526360" y="1472927"/>
                  <a:pt x="7557860" y="1588308"/>
                  <a:pt x="7547166" y="1911293"/>
                </a:cubicBezTo>
                <a:cubicBezTo>
                  <a:pt x="7536472" y="2234278"/>
                  <a:pt x="7562975" y="2245699"/>
                  <a:pt x="7547166" y="2392160"/>
                </a:cubicBezTo>
                <a:cubicBezTo>
                  <a:pt x="7531357" y="2538621"/>
                  <a:pt x="7560686" y="2808667"/>
                  <a:pt x="7547166" y="3043460"/>
                </a:cubicBezTo>
                <a:cubicBezTo>
                  <a:pt x="7533646" y="3278253"/>
                  <a:pt x="7542855" y="3469203"/>
                  <a:pt x="7547166" y="3609544"/>
                </a:cubicBezTo>
                <a:cubicBezTo>
                  <a:pt x="7551477" y="3749885"/>
                  <a:pt x="7560421" y="4007566"/>
                  <a:pt x="7547166" y="4260844"/>
                </a:cubicBezTo>
                <a:cubicBezTo>
                  <a:pt x="7322804" y="4277005"/>
                  <a:pt x="7033238" y="4276241"/>
                  <a:pt x="6710117" y="4260844"/>
                </a:cubicBezTo>
                <a:cubicBezTo>
                  <a:pt x="6386996" y="4245447"/>
                  <a:pt x="6239339" y="4272498"/>
                  <a:pt x="6099482" y="4260844"/>
                </a:cubicBezTo>
                <a:cubicBezTo>
                  <a:pt x="5959625" y="4249190"/>
                  <a:pt x="5707360" y="4251576"/>
                  <a:pt x="5488848" y="4260844"/>
                </a:cubicBezTo>
                <a:cubicBezTo>
                  <a:pt x="5270336" y="4270112"/>
                  <a:pt x="5095257" y="4235846"/>
                  <a:pt x="4727270" y="4260844"/>
                </a:cubicBezTo>
                <a:cubicBezTo>
                  <a:pt x="4359283" y="4285842"/>
                  <a:pt x="4391814" y="4282354"/>
                  <a:pt x="4116636" y="4260844"/>
                </a:cubicBezTo>
                <a:cubicBezTo>
                  <a:pt x="3841458" y="4239334"/>
                  <a:pt x="3633329" y="4254998"/>
                  <a:pt x="3279587" y="4260844"/>
                </a:cubicBezTo>
                <a:cubicBezTo>
                  <a:pt x="2925845" y="4266690"/>
                  <a:pt x="2961210" y="4270464"/>
                  <a:pt x="2819896" y="4260844"/>
                </a:cubicBezTo>
                <a:cubicBezTo>
                  <a:pt x="2678582" y="4251224"/>
                  <a:pt x="2270120" y="4296114"/>
                  <a:pt x="1982846" y="4260844"/>
                </a:cubicBezTo>
                <a:cubicBezTo>
                  <a:pt x="1695572" y="4225575"/>
                  <a:pt x="1495668" y="4266028"/>
                  <a:pt x="1296740" y="4260844"/>
                </a:cubicBezTo>
                <a:cubicBezTo>
                  <a:pt x="1097812" y="4255660"/>
                  <a:pt x="951449" y="4247432"/>
                  <a:pt x="837049" y="4260844"/>
                </a:cubicBezTo>
                <a:cubicBezTo>
                  <a:pt x="722649" y="4274256"/>
                  <a:pt x="285208" y="4250000"/>
                  <a:pt x="0" y="4260844"/>
                </a:cubicBezTo>
                <a:cubicBezTo>
                  <a:pt x="-15107" y="4142218"/>
                  <a:pt x="9475" y="3993496"/>
                  <a:pt x="0" y="3779977"/>
                </a:cubicBezTo>
                <a:cubicBezTo>
                  <a:pt x="-9475" y="3566458"/>
                  <a:pt x="-25471" y="3304863"/>
                  <a:pt x="0" y="3128677"/>
                </a:cubicBezTo>
                <a:cubicBezTo>
                  <a:pt x="25471" y="2952491"/>
                  <a:pt x="6114" y="2752399"/>
                  <a:pt x="0" y="2605202"/>
                </a:cubicBezTo>
                <a:cubicBezTo>
                  <a:pt x="-6114" y="2458006"/>
                  <a:pt x="-4131" y="2151806"/>
                  <a:pt x="0" y="1953901"/>
                </a:cubicBezTo>
                <a:cubicBezTo>
                  <a:pt x="4131" y="1755996"/>
                  <a:pt x="8653" y="1628178"/>
                  <a:pt x="0" y="1302601"/>
                </a:cubicBezTo>
                <a:cubicBezTo>
                  <a:pt x="-8653" y="977024"/>
                  <a:pt x="6623" y="894724"/>
                  <a:pt x="0" y="693909"/>
                </a:cubicBezTo>
                <a:cubicBezTo>
                  <a:pt x="-6623" y="493094"/>
                  <a:pt x="27797" y="206401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3569426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33" name="Imagen 3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6F53FF3F-3B69-4F3C-8E7E-D77AC9BDA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3" y="179135"/>
            <a:ext cx="7547166" cy="4227510"/>
          </a:xfrm>
          <a:custGeom>
            <a:avLst/>
            <a:gdLst>
              <a:gd name="connsiteX0" fmla="*/ 0 w 7547166"/>
              <a:gd name="connsiteY0" fmla="*/ 0 h 4227510"/>
              <a:gd name="connsiteX1" fmla="*/ 610634 w 7547166"/>
              <a:gd name="connsiteY1" fmla="*/ 0 h 4227510"/>
              <a:gd name="connsiteX2" fmla="*/ 1221269 w 7547166"/>
              <a:gd name="connsiteY2" fmla="*/ 0 h 4227510"/>
              <a:gd name="connsiteX3" fmla="*/ 2058318 w 7547166"/>
              <a:gd name="connsiteY3" fmla="*/ 0 h 4227510"/>
              <a:gd name="connsiteX4" fmla="*/ 2593481 w 7547166"/>
              <a:gd name="connsiteY4" fmla="*/ 0 h 4227510"/>
              <a:gd name="connsiteX5" fmla="*/ 3279587 w 7547166"/>
              <a:gd name="connsiteY5" fmla="*/ 0 h 4227510"/>
              <a:gd name="connsiteX6" fmla="*/ 3739278 w 7547166"/>
              <a:gd name="connsiteY6" fmla="*/ 0 h 4227510"/>
              <a:gd name="connsiteX7" fmla="*/ 4274440 w 7547166"/>
              <a:gd name="connsiteY7" fmla="*/ 0 h 4227510"/>
              <a:gd name="connsiteX8" fmla="*/ 5036018 w 7547166"/>
              <a:gd name="connsiteY8" fmla="*/ 0 h 4227510"/>
              <a:gd name="connsiteX9" fmla="*/ 5495709 w 7547166"/>
              <a:gd name="connsiteY9" fmla="*/ 0 h 4227510"/>
              <a:gd name="connsiteX10" fmla="*/ 6106343 w 7547166"/>
              <a:gd name="connsiteY10" fmla="*/ 0 h 4227510"/>
              <a:gd name="connsiteX11" fmla="*/ 6716978 w 7547166"/>
              <a:gd name="connsiteY11" fmla="*/ 0 h 4227510"/>
              <a:gd name="connsiteX12" fmla="*/ 7547166 w 7547166"/>
              <a:gd name="connsiteY12" fmla="*/ 0 h 4227510"/>
              <a:gd name="connsiteX13" fmla="*/ 7547166 w 7547166"/>
              <a:gd name="connsiteY13" fmla="*/ 477105 h 4227510"/>
              <a:gd name="connsiteX14" fmla="*/ 7547166 w 7547166"/>
              <a:gd name="connsiteY14" fmla="*/ 954209 h 4227510"/>
              <a:gd name="connsiteX15" fmla="*/ 7547166 w 7547166"/>
              <a:gd name="connsiteY15" fmla="*/ 1642690 h 4227510"/>
              <a:gd name="connsiteX16" fmla="*/ 7547166 w 7547166"/>
              <a:gd name="connsiteY16" fmla="*/ 2162069 h 4227510"/>
              <a:gd name="connsiteX17" fmla="*/ 7547166 w 7547166"/>
              <a:gd name="connsiteY17" fmla="*/ 2850550 h 4227510"/>
              <a:gd name="connsiteX18" fmla="*/ 7547166 w 7547166"/>
              <a:gd name="connsiteY18" fmla="*/ 3454480 h 4227510"/>
              <a:gd name="connsiteX19" fmla="*/ 7547166 w 7547166"/>
              <a:gd name="connsiteY19" fmla="*/ 4227510 h 4227510"/>
              <a:gd name="connsiteX20" fmla="*/ 6936532 w 7547166"/>
              <a:gd name="connsiteY20" fmla="*/ 4227510 h 4227510"/>
              <a:gd name="connsiteX21" fmla="*/ 6401369 w 7547166"/>
              <a:gd name="connsiteY21" fmla="*/ 4227510 h 4227510"/>
              <a:gd name="connsiteX22" fmla="*/ 5941678 w 7547166"/>
              <a:gd name="connsiteY22" fmla="*/ 4227510 h 4227510"/>
              <a:gd name="connsiteX23" fmla="*/ 5104629 w 7547166"/>
              <a:gd name="connsiteY23" fmla="*/ 4227510 h 4227510"/>
              <a:gd name="connsiteX24" fmla="*/ 4418523 w 7547166"/>
              <a:gd name="connsiteY24" fmla="*/ 4227510 h 4227510"/>
              <a:gd name="connsiteX25" fmla="*/ 3656945 w 7547166"/>
              <a:gd name="connsiteY25" fmla="*/ 4227510 h 4227510"/>
              <a:gd name="connsiteX26" fmla="*/ 3121782 w 7547166"/>
              <a:gd name="connsiteY26" fmla="*/ 4227510 h 4227510"/>
              <a:gd name="connsiteX27" fmla="*/ 2435676 w 7547166"/>
              <a:gd name="connsiteY27" fmla="*/ 4227510 h 4227510"/>
              <a:gd name="connsiteX28" fmla="*/ 1825042 w 7547166"/>
              <a:gd name="connsiteY28" fmla="*/ 4227510 h 4227510"/>
              <a:gd name="connsiteX29" fmla="*/ 1214408 w 7547166"/>
              <a:gd name="connsiteY29" fmla="*/ 4227510 h 4227510"/>
              <a:gd name="connsiteX30" fmla="*/ 603773 w 7547166"/>
              <a:gd name="connsiteY30" fmla="*/ 4227510 h 4227510"/>
              <a:gd name="connsiteX31" fmla="*/ 0 w 7547166"/>
              <a:gd name="connsiteY31" fmla="*/ 4227510 h 4227510"/>
              <a:gd name="connsiteX32" fmla="*/ 0 w 7547166"/>
              <a:gd name="connsiteY32" fmla="*/ 3708130 h 4227510"/>
              <a:gd name="connsiteX33" fmla="*/ 0 w 7547166"/>
              <a:gd name="connsiteY33" fmla="*/ 3188750 h 4227510"/>
              <a:gd name="connsiteX34" fmla="*/ 0 w 7547166"/>
              <a:gd name="connsiteY34" fmla="*/ 2584820 h 4227510"/>
              <a:gd name="connsiteX35" fmla="*/ 0 w 7547166"/>
              <a:gd name="connsiteY35" fmla="*/ 1980890 h 4227510"/>
              <a:gd name="connsiteX36" fmla="*/ 0 w 7547166"/>
              <a:gd name="connsiteY36" fmla="*/ 1292410 h 4227510"/>
              <a:gd name="connsiteX37" fmla="*/ 0 w 7547166"/>
              <a:gd name="connsiteY37" fmla="*/ 730755 h 4227510"/>
              <a:gd name="connsiteX38" fmla="*/ 0 w 7547166"/>
              <a:gd name="connsiteY38" fmla="*/ 0 h 4227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47166" h="4227510" extrusionOk="0">
                <a:moveTo>
                  <a:pt x="0" y="0"/>
                </a:moveTo>
                <a:cubicBezTo>
                  <a:pt x="194034" y="-17540"/>
                  <a:pt x="347039" y="2641"/>
                  <a:pt x="610634" y="0"/>
                </a:cubicBezTo>
                <a:cubicBezTo>
                  <a:pt x="874229" y="-2641"/>
                  <a:pt x="979452" y="16990"/>
                  <a:pt x="1221269" y="0"/>
                </a:cubicBezTo>
                <a:cubicBezTo>
                  <a:pt x="1463086" y="-16990"/>
                  <a:pt x="1885729" y="-23109"/>
                  <a:pt x="2058318" y="0"/>
                </a:cubicBezTo>
                <a:cubicBezTo>
                  <a:pt x="2230907" y="23109"/>
                  <a:pt x="2424616" y="-1503"/>
                  <a:pt x="2593481" y="0"/>
                </a:cubicBezTo>
                <a:cubicBezTo>
                  <a:pt x="2762346" y="1503"/>
                  <a:pt x="3049814" y="-33768"/>
                  <a:pt x="3279587" y="0"/>
                </a:cubicBezTo>
                <a:cubicBezTo>
                  <a:pt x="3509360" y="33768"/>
                  <a:pt x="3580875" y="-21398"/>
                  <a:pt x="3739278" y="0"/>
                </a:cubicBezTo>
                <a:cubicBezTo>
                  <a:pt x="3897681" y="21398"/>
                  <a:pt x="4127844" y="20684"/>
                  <a:pt x="4274440" y="0"/>
                </a:cubicBezTo>
                <a:cubicBezTo>
                  <a:pt x="4421036" y="-20684"/>
                  <a:pt x="4673498" y="-33756"/>
                  <a:pt x="5036018" y="0"/>
                </a:cubicBezTo>
                <a:cubicBezTo>
                  <a:pt x="5398538" y="33756"/>
                  <a:pt x="5328931" y="-11723"/>
                  <a:pt x="5495709" y="0"/>
                </a:cubicBezTo>
                <a:cubicBezTo>
                  <a:pt x="5662487" y="11723"/>
                  <a:pt x="5901239" y="23249"/>
                  <a:pt x="6106343" y="0"/>
                </a:cubicBezTo>
                <a:cubicBezTo>
                  <a:pt x="6311447" y="-23249"/>
                  <a:pt x="6495542" y="-2524"/>
                  <a:pt x="6716978" y="0"/>
                </a:cubicBezTo>
                <a:cubicBezTo>
                  <a:pt x="6938415" y="2524"/>
                  <a:pt x="7319174" y="20971"/>
                  <a:pt x="7547166" y="0"/>
                </a:cubicBezTo>
                <a:cubicBezTo>
                  <a:pt x="7549980" y="220300"/>
                  <a:pt x="7523919" y="284010"/>
                  <a:pt x="7547166" y="477105"/>
                </a:cubicBezTo>
                <a:cubicBezTo>
                  <a:pt x="7570413" y="670201"/>
                  <a:pt x="7527471" y="757365"/>
                  <a:pt x="7547166" y="954209"/>
                </a:cubicBezTo>
                <a:cubicBezTo>
                  <a:pt x="7566861" y="1151053"/>
                  <a:pt x="7521001" y="1441661"/>
                  <a:pt x="7547166" y="1642690"/>
                </a:cubicBezTo>
                <a:cubicBezTo>
                  <a:pt x="7573331" y="1843719"/>
                  <a:pt x="7547726" y="2052386"/>
                  <a:pt x="7547166" y="2162069"/>
                </a:cubicBezTo>
                <a:cubicBezTo>
                  <a:pt x="7546606" y="2271752"/>
                  <a:pt x="7560517" y="2508277"/>
                  <a:pt x="7547166" y="2850550"/>
                </a:cubicBezTo>
                <a:cubicBezTo>
                  <a:pt x="7533815" y="3192823"/>
                  <a:pt x="7520256" y="3232618"/>
                  <a:pt x="7547166" y="3454480"/>
                </a:cubicBezTo>
                <a:cubicBezTo>
                  <a:pt x="7574077" y="3676342"/>
                  <a:pt x="7562323" y="3941938"/>
                  <a:pt x="7547166" y="4227510"/>
                </a:cubicBezTo>
                <a:cubicBezTo>
                  <a:pt x="7300010" y="4255849"/>
                  <a:pt x="7221672" y="4201037"/>
                  <a:pt x="6936532" y="4227510"/>
                </a:cubicBezTo>
                <a:cubicBezTo>
                  <a:pt x="6651392" y="4253983"/>
                  <a:pt x="6517744" y="4204282"/>
                  <a:pt x="6401369" y="4227510"/>
                </a:cubicBezTo>
                <a:cubicBezTo>
                  <a:pt x="6284994" y="4250738"/>
                  <a:pt x="6082422" y="4206540"/>
                  <a:pt x="5941678" y="4227510"/>
                </a:cubicBezTo>
                <a:cubicBezTo>
                  <a:pt x="5800934" y="4248480"/>
                  <a:pt x="5422340" y="4221790"/>
                  <a:pt x="5104629" y="4227510"/>
                </a:cubicBezTo>
                <a:cubicBezTo>
                  <a:pt x="4786918" y="4233230"/>
                  <a:pt x="4661070" y="4230854"/>
                  <a:pt x="4418523" y="4227510"/>
                </a:cubicBezTo>
                <a:cubicBezTo>
                  <a:pt x="4175976" y="4224166"/>
                  <a:pt x="3987028" y="4241542"/>
                  <a:pt x="3656945" y="4227510"/>
                </a:cubicBezTo>
                <a:cubicBezTo>
                  <a:pt x="3326862" y="4213478"/>
                  <a:pt x="3246837" y="4230117"/>
                  <a:pt x="3121782" y="4227510"/>
                </a:cubicBezTo>
                <a:cubicBezTo>
                  <a:pt x="2996727" y="4224903"/>
                  <a:pt x="2715716" y="4240117"/>
                  <a:pt x="2435676" y="4227510"/>
                </a:cubicBezTo>
                <a:cubicBezTo>
                  <a:pt x="2155636" y="4214903"/>
                  <a:pt x="2025101" y="4225447"/>
                  <a:pt x="1825042" y="4227510"/>
                </a:cubicBezTo>
                <a:cubicBezTo>
                  <a:pt x="1624983" y="4229573"/>
                  <a:pt x="1399414" y="4211402"/>
                  <a:pt x="1214408" y="4227510"/>
                </a:cubicBezTo>
                <a:cubicBezTo>
                  <a:pt x="1029402" y="4243618"/>
                  <a:pt x="857730" y="4229913"/>
                  <a:pt x="603773" y="4227510"/>
                </a:cubicBezTo>
                <a:cubicBezTo>
                  <a:pt x="349817" y="4225107"/>
                  <a:pt x="176290" y="4210086"/>
                  <a:pt x="0" y="4227510"/>
                </a:cubicBezTo>
                <a:cubicBezTo>
                  <a:pt x="21414" y="3982197"/>
                  <a:pt x="12296" y="3840971"/>
                  <a:pt x="0" y="3708130"/>
                </a:cubicBezTo>
                <a:cubicBezTo>
                  <a:pt x="-12296" y="3575289"/>
                  <a:pt x="9827" y="3438841"/>
                  <a:pt x="0" y="3188750"/>
                </a:cubicBezTo>
                <a:cubicBezTo>
                  <a:pt x="-9827" y="2938659"/>
                  <a:pt x="-19968" y="2775218"/>
                  <a:pt x="0" y="2584820"/>
                </a:cubicBezTo>
                <a:cubicBezTo>
                  <a:pt x="19968" y="2394422"/>
                  <a:pt x="13735" y="2173088"/>
                  <a:pt x="0" y="1980890"/>
                </a:cubicBezTo>
                <a:cubicBezTo>
                  <a:pt x="-13735" y="1788692"/>
                  <a:pt x="7153" y="1459852"/>
                  <a:pt x="0" y="1292410"/>
                </a:cubicBezTo>
                <a:cubicBezTo>
                  <a:pt x="-7153" y="1124968"/>
                  <a:pt x="20720" y="937123"/>
                  <a:pt x="0" y="730755"/>
                </a:cubicBezTo>
                <a:cubicBezTo>
                  <a:pt x="-20720" y="524387"/>
                  <a:pt x="8404" y="359875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67574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5106FA4-9670-4545-ABD6-9CB39C41D0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9" r="4096"/>
          <a:stretch/>
        </p:blipFill>
        <p:spPr>
          <a:xfrm>
            <a:off x="6002160" y="3177233"/>
            <a:ext cx="6080400" cy="3444169"/>
          </a:xfrm>
          <a:custGeom>
            <a:avLst/>
            <a:gdLst>
              <a:gd name="connsiteX0" fmla="*/ 0 w 6080400"/>
              <a:gd name="connsiteY0" fmla="*/ 0 h 3444169"/>
              <a:gd name="connsiteX1" fmla="*/ 493188 w 6080400"/>
              <a:gd name="connsiteY1" fmla="*/ 0 h 3444169"/>
              <a:gd name="connsiteX2" fmla="*/ 986376 w 6080400"/>
              <a:gd name="connsiteY2" fmla="*/ 0 h 3444169"/>
              <a:gd name="connsiteX3" fmla="*/ 1601172 w 6080400"/>
              <a:gd name="connsiteY3" fmla="*/ 0 h 3444169"/>
              <a:gd name="connsiteX4" fmla="*/ 2215968 w 6080400"/>
              <a:gd name="connsiteY4" fmla="*/ 0 h 3444169"/>
              <a:gd name="connsiteX5" fmla="*/ 3013176 w 6080400"/>
              <a:gd name="connsiteY5" fmla="*/ 0 h 3444169"/>
              <a:gd name="connsiteX6" fmla="*/ 3567168 w 6080400"/>
              <a:gd name="connsiteY6" fmla="*/ 0 h 3444169"/>
              <a:gd name="connsiteX7" fmla="*/ 4060356 w 6080400"/>
              <a:gd name="connsiteY7" fmla="*/ 0 h 3444169"/>
              <a:gd name="connsiteX8" fmla="*/ 4796760 w 6080400"/>
              <a:gd name="connsiteY8" fmla="*/ 0 h 3444169"/>
              <a:gd name="connsiteX9" fmla="*/ 6080400 w 6080400"/>
              <a:gd name="connsiteY9" fmla="*/ 0 h 3444169"/>
              <a:gd name="connsiteX10" fmla="*/ 6080400 w 6080400"/>
              <a:gd name="connsiteY10" fmla="*/ 757717 h 3444169"/>
              <a:gd name="connsiteX11" fmla="*/ 6080400 w 6080400"/>
              <a:gd name="connsiteY11" fmla="*/ 1515434 h 3444169"/>
              <a:gd name="connsiteX12" fmla="*/ 6080400 w 6080400"/>
              <a:gd name="connsiteY12" fmla="*/ 2169826 h 3444169"/>
              <a:gd name="connsiteX13" fmla="*/ 6080400 w 6080400"/>
              <a:gd name="connsiteY13" fmla="*/ 3444169 h 3444169"/>
              <a:gd name="connsiteX14" fmla="*/ 5526408 w 6080400"/>
              <a:gd name="connsiteY14" fmla="*/ 3444169 h 3444169"/>
              <a:gd name="connsiteX15" fmla="*/ 4729200 w 6080400"/>
              <a:gd name="connsiteY15" fmla="*/ 3444169 h 3444169"/>
              <a:gd name="connsiteX16" fmla="*/ 4053600 w 6080400"/>
              <a:gd name="connsiteY16" fmla="*/ 3444169 h 3444169"/>
              <a:gd name="connsiteX17" fmla="*/ 3499608 w 6080400"/>
              <a:gd name="connsiteY17" fmla="*/ 3444169 h 3444169"/>
              <a:gd name="connsiteX18" fmla="*/ 2884812 w 6080400"/>
              <a:gd name="connsiteY18" fmla="*/ 3444169 h 3444169"/>
              <a:gd name="connsiteX19" fmla="*/ 2209212 w 6080400"/>
              <a:gd name="connsiteY19" fmla="*/ 3444169 h 3444169"/>
              <a:gd name="connsiteX20" fmla="*/ 1472808 w 6080400"/>
              <a:gd name="connsiteY20" fmla="*/ 3444169 h 3444169"/>
              <a:gd name="connsiteX21" fmla="*/ 736404 w 6080400"/>
              <a:gd name="connsiteY21" fmla="*/ 3444169 h 3444169"/>
              <a:gd name="connsiteX22" fmla="*/ 0 w 6080400"/>
              <a:gd name="connsiteY22" fmla="*/ 3444169 h 3444169"/>
              <a:gd name="connsiteX23" fmla="*/ 0 w 6080400"/>
              <a:gd name="connsiteY23" fmla="*/ 2720894 h 3444169"/>
              <a:gd name="connsiteX24" fmla="*/ 0 w 6080400"/>
              <a:gd name="connsiteY24" fmla="*/ 2066501 h 3444169"/>
              <a:gd name="connsiteX25" fmla="*/ 0 w 6080400"/>
              <a:gd name="connsiteY25" fmla="*/ 1377668 h 3444169"/>
              <a:gd name="connsiteX26" fmla="*/ 0 w 6080400"/>
              <a:gd name="connsiteY26" fmla="*/ 757717 h 3444169"/>
              <a:gd name="connsiteX27" fmla="*/ 0 w 6080400"/>
              <a:gd name="connsiteY27" fmla="*/ 0 h 3444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80400" h="3444169" fill="none" extrusionOk="0">
                <a:moveTo>
                  <a:pt x="0" y="0"/>
                </a:moveTo>
                <a:cubicBezTo>
                  <a:pt x="117862" y="-20880"/>
                  <a:pt x="314843" y="-4377"/>
                  <a:pt x="493188" y="0"/>
                </a:cubicBezTo>
                <a:cubicBezTo>
                  <a:pt x="671533" y="4377"/>
                  <a:pt x="852171" y="-2964"/>
                  <a:pt x="986376" y="0"/>
                </a:cubicBezTo>
                <a:cubicBezTo>
                  <a:pt x="1120581" y="2964"/>
                  <a:pt x="1460536" y="29788"/>
                  <a:pt x="1601172" y="0"/>
                </a:cubicBezTo>
                <a:cubicBezTo>
                  <a:pt x="1741808" y="-29788"/>
                  <a:pt x="1960033" y="-25838"/>
                  <a:pt x="2215968" y="0"/>
                </a:cubicBezTo>
                <a:cubicBezTo>
                  <a:pt x="2471903" y="25838"/>
                  <a:pt x="2639718" y="-3402"/>
                  <a:pt x="3013176" y="0"/>
                </a:cubicBezTo>
                <a:cubicBezTo>
                  <a:pt x="3386634" y="3402"/>
                  <a:pt x="3407718" y="11499"/>
                  <a:pt x="3567168" y="0"/>
                </a:cubicBezTo>
                <a:cubicBezTo>
                  <a:pt x="3726618" y="-11499"/>
                  <a:pt x="3923939" y="10256"/>
                  <a:pt x="4060356" y="0"/>
                </a:cubicBezTo>
                <a:cubicBezTo>
                  <a:pt x="4196773" y="-10256"/>
                  <a:pt x="4605403" y="-13202"/>
                  <a:pt x="4796760" y="0"/>
                </a:cubicBezTo>
                <a:cubicBezTo>
                  <a:pt x="4988117" y="13202"/>
                  <a:pt x="5604211" y="38189"/>
                  <a:pt x="6080400" y="0"/>
                </a:cubicBezTo>
                <a:cubicBezTo>
                  <a:pt x="6067620" y="246643"/>
                  <a:pt x="6095719" y="576265"/>
                  <a:pt x="6080400" y="757717"/>
                </a:cubicBezTo>
                <a:cubicBezTo>
                  <a:pt x="6065081" y="939169"/>
                  <a:pt x="6116155" y="1267473"/>
                  <a:pt x="6080400" y="1515434"/>
                </a:cubicBezTo>
                <a:cubicBezTo>
                  <a:pt x="6044645" y="1763395"/>
                  <a:pt x="6052029" y="1995746"/>
                  <a:pt x="6080400" y="2169826"/>
                </a:cubicBezTo>
                <a:cubicBezTo>
                  <a:pt x="6108771" y="2343906"/>
                  <a:pt x="6038123" y="3111899"/>
                  <a:pt x="6080400" y="3444169"/>
                </a:cubicBezTo>
                <a:cubicBezTo>
                  <a:pt x="5846876" y="3461297"/>
                  <a:pt x="5765962" y="3466516"/>
                  <a:pt x="5526408" y="3444169"/>
                </a:cubicBezTo>
                <a:cubicBezTo>
                  <a:pt x="5286854" y="3421822"/>
                  <a:pt x="5087219" y="3463787"/>
                  <a:pt x="4729200" y="3444169"/>
                </a:cubicBezTo>
                <a:cubicBezTo>
                  <a:pt x="4371181" y="3424551"/>
                  <a:pt x="4265305" y="3450452"/>
                  <a:pt x="4053600" y="3444169"/>
                </a:cubicBezTo>
                <a:cubicBezTo>
                  <a:pt x="3841895" y="3437886"/>
                  <a:pt x="3615077" y="3426152"/>
                  <a:pt x="3499608" y="3444169"/>
                </a:cubicBezTo>
                <a:cubicBezTo>
                  <a:pt x="3384139" y="3462186"/>
                  <a:pt x="3103547" y="3446285"/>
                  <a:pt x="2884812" y="3444169"/>
                </a:cubicBezTo>
                <a:cubicBezTo>
                  <a:pt x="2666077" y="3442053"/>
                  <a:pt x="2428613" y="3430727"/>
                  <a:pt x="2209212" y="3444169"/>
                </a:cubicBezTo>
                <a:cubicBezTo>
                  <a:pt x="1989811" y="3457611"/>
                  <a:pt x="1675484" y="3416703"/>
                  <a:pt x="1472808" y="3444169"/>
                </a:cubicBezTo>
                <a:cubicBezTo>
                  <a:pt x="1270132" y="3471635"/>
                  <a:pt x="1045762" y="3476462"/>
                  <a:pt x="736404" y="3444169"/>
                </a:cubicBezTo>
                <a:cubicBezTo>
                  <a:pt x="427046" y="3411876"/>
                  <a:pt x="231147" y="3451407"/>
                  <a:pt x="0" y="3444169"/>
                </a:cubicBezTo>
                <a:cubicBezTo>
                  <a:pt x="-23426" y="3286441"/>
                  <a:pt x="35169" y="3053933"/>
                  <a:pt x="0" y="2720894"/>
                </a:cubicBezTo>
                <a:cubicBezTo>
                  <a:pt x="-35169" y="2387856"/>
                  <a:pt x="25833" y="2266844"/>
                  <a:pt x="0" y="2066501"/>
                </a:cubicBezTo>
                <a:cubicBezTo>
                  <a:pt x="-25833" y="1866158"/>
                  <a:pt x="30722" y="1696821"/>
                  <a:pt x="0" y="1377668"/>
                </a:cubicBezTo>
                <a:cubicBezTo>
                  <a:pt x="-30722" y="1058515"/>
                  <a:pt x="28805" y="1012171"/>
                  <a:pt x="0" y="757717"/>
                </a:cubicBezTo>
                <a:cubicBezTo>
                  <a:pt x="-28805" y="503263"/>
                  <a:pt x="-32999" y="277098"/>
                  <a:pt x="0" y="0"/>
                </a:cubicBezTo>
                <a:close/>
              </a:path>
              <a:path w="6080400" h="3444169" stroke="0" extrusionOk="0">
                <a:moveTo>
                  <a:pt x="0" y="0"/>
                </a:moveTo>
                <a:cubicBezTo>
                  <a:pt x="205416" y="-17236"/>
                  <a:pt x="335410" y="-177"/>
                  <a:pt x="493188" y="0"/>
                </a:cubicBezTo>
                <a:cubicBezTo>
                  <a:pt x="650966" y="177"/>
                  <a:pt x="908722" y="-10730"/>
                  <a:pt x="1290396" y="0"/>
                </a:cubicBezTo>
                <a:cubicBezTo>
                  <a:pt x="1672070" y="10730"/>
                  <a:pt x="1849677" y="-14778"/>
                  <a:pt x="2087604" y="0"/>
                </a:cubicBezTo>
                <a:cubicBezTo>
                  <a:pt x="2325531" y="14778"/>
                  <a:pt x="2458939" y="-6578"/>
                  <a:pt x="2580792" y="0"/>
                </a:cubicBezTo>
                <a:cubicBezTo>
                  <a:pt x="2702645" y="6578"/>
                  <a:pt x="2831153" y="-19506"/>
                  <a:pt x="3073980" y="0"/>
                </a:cubicBezTo>
                <a:cubicBezTo>
                  <a:pt x="3316807" y="19506"/>
                  <a:pt x="3376343" y="3379"/>
                  <a:pt x="3567168" y="0"/>
                </a:cubicBezTo>
                <a:cubicBezTo>
                  <a:pt x="3757993" y="-3379"/>
                  <a:pt x="4144146" y="25968"/>
                  <a:pt x="4303572" y="0"/>
                </a:cubicBezTo>
                <a:cubicBezTo>
                  <a:pt x="4462998" y="-25968"/>
                  <a:pt x="4796298" y="11987"/>
                  <a:pt x="5039976" y="0"/>
                </a:cubicBezTo>
                <a:cubicBezTo>
                  <a:pt x="5283654" y="-11987"/>
                  <a:pt x="5600780" y="-43250"/>
                  <a:pt x="6080400" y="0"/>
                </a:cubicBezTo>
                <a:cubicBezTo>
                  <a:pt x="6069635" y="222174"/>
                  <a:pt x="6111174" y="371160"/>
                  <a:pt x="6080400" y="619950"/>
                </a:cubicBezTo>
                <a:cubicBezTo>
                  <a:pt x="6049627" y="868740"/>
                  <a:pt x="6099256" y="1179777"/>
                  <a:pt x="6080400" y="1343226"/>
                </a:cubicBezTo>
                <a:cubicBezTo>
                  <a:pt x="6061544" y="1506675"/>
                  <a:pt x="6083335" y="1702065"/>
                  <a:pt x="6080400" y="1963176"/>
                </a:cubicBezTo>
                <a:cubicBezTo>
                  <a:pt x="6077466" y="2224287"/>
                  <a:pt x="6054275" y="2380031"/>
                  <a:pt x="6080400" y="2652010"/>
                </a:cubicBezTo>
                <a:cubicBezTo>
                  <a:pt x="6106525" y="2923989"/>
                  <a:pt x="6063223" y="3248945"/>
                  <a:pt x="6080400" y="3444169"/>
                </a:cubicBezTo>
                <a:cubicBezTo>
                  <a:pt x="5805660" y="3444705"/>
                  <a:pt x="5450305" y="3442080"/>
                  <a:pt x="5283192" y="3444169"/>
                </a:cubicBezTo>
                <a:cubicBezTo>
                  <a:pt x="5116079" y="3446258"/>
                  <a:pt x="4825626" y="3465786"/>
                  <a:pt x="4668396" y="3444169"/>
                </a:cubicBezTo>
                <a:cubicBezTo>
                  <a:pt x="4511166" y="3422552"/>
                  <a:pt x="4366115" y="3424953"/>
                  <a:pt x="4114404" y="3444169"/>
                </a:cubicBezTo>
                <a:cubicBezTo>
                  <a:pt x="3862693" y="3463385"/>
                  <a:pt x="3693886" y="3416077"/>
                  <a:pt x="3499608" y="3444169"/>
                </a:cubicBezTo>
                <a:cubicBezTo>
                  <a:pt x="3305330" y="3472261"/>
                  <a:pt x="3025116" y="3463563"/>
                  <a:pt x="2702400" y="3444169"/>
                </a:cubicBezTo>
                <a:cubicBezTo>
                  <a:pt x="2379684" y="3424775"/>
                  <a:pt x="2313505" y="3453003"/>
                  <a:pt x="2026800" y="3444169"/>
                </a:cubicBezTo>
                <a:cubicBezTo>
                  <a:pt x="1740095" y="3435335"/>
                  <a:pt x="1668733" y="3454218"/>
                  <a:pt x="1533612" y="3444169"/>
                </a:cubicBezTo>
                <a:cubicBezTo>
                  <a:pt x="1398491" y="3434120"/>
                  <a:pt x="1164959" y="3446008"/>
                  <a:pt x="797208" y="3444169"/>
                </a:cubicBezTo>
                <a:cubicBezTo>
                  <a:pt x="429457" y="3442330"/>
                  <a:pt x="159997" y="3478301"/>
                  <a:pt x="0" y="3444169"/>
                </a:cubicBezTo>
                <a:cubicBezTo>
                  <a:pt x="-9671" y="3296691"/>
                  <a:pt x="17083" y="3013424"/>
                  <a:pt x="0" y="2755335"/>
                </a:cubicBezTo>
                <a:cubicBezTo>
                  <a:pt x="-17083" y="2497246"/>
                  <a:pt x="37587" y="2344379"/>
                  <a:pt x="0" y="1997618"/>
                </a:cubicBezTo>
                <a:cubicBezTo>
                  <a:pt x="-37587" y="1650857"/>
                  <a:pt x="27436" y="1534717"/>
                  <a:pt x="0" y="1377668"/>
                </a:cubicBezTo>
                <a:cubicBezTo>
                  <a:pt x="-27436" y="1220619"/>
                  <a:pt x="-14201" y="919169"/>
                  <a:pt x="0" y="723275"/>
                </a:cubicBezTo>
                <a:cubicBezTo>
                  <a:pt x="14201" y="527381"/>
                  <a:pt x="-7123" y="223763"/>
                  <a:pt x="0" y="0"/>
                </a:cubicBezTo>
                <a:close/>
              </a:path>
            </a:pathLst>
          </a:custGeom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5614327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8703944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0" y="770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2667474" cy="6869974"/>
          </a:xfrm>
          <a:custGeom>
            <a:avLst/>
            <a:gdLst>
              <a:gd name="connsiteX0" fmla="*/ 0 w 12667474"/>
              <a:gd name="connsiteY0" fmla="*/ 0 h 6869974"/>
              <a:gd name="connsiteX1" fmla="*/ 793384 w 12667474"/>
              <a:gd name="connsiteY1" fmla="*/ 0 h 6869974"/>
              <a:gd name="connsiteX2" fmla="*/ 1713443 w 12667474"/>
              <a:gd name="connsiteY2" fmla="*/ 0 h 6869974"/>
              <a:gd name="connsiteX3" fmla="*/ 2506826 w 12667474"/>
              <a:gd name="connsiteY3" fmla="*/ 0 h 6869974"/>
              <a:gd name="connsiteX4" fmla="*/ 2793511 w 12667474"/>
              <a:gd name="connsiteY4" fmla="*/ 0 h 6869974"/>
              <a:gd name="connsiteX5" fmla="*/ 3333546 w 12667474"/>
              <a:gd name="connsiteY5" fmla="*/ 0 h 6869974"/>
              <a:gd name="connsiteX6" fmla="*/ 3873580 w 12667474"/>
              <a:gd name="connsiteY6" fmla="*/ 0 h 6869974"/>
              <a:gd name="connsiteX7" fmla="*/ 4286940 w 12667474"/>
              <a:gd name="connsiteY7" fmla="*/ 0 h 6869974"/>
              <a:gd name="connsiteX8" fmla="*/ 4953649 w 12667474"/>
              <a:gd name="connsiteY8" fmla="*/ 0 h 6869974"/>
              <a:gd name="connsiteX9" fmla="*/ 5493683 w 12667474"/>
              <a:gd name="connsiteY9" fmla="*/ 0 h 6869974"/>
              <a:gd name="connsiteX10" fmla="*/ 5780368 w 12667474"/>
              <a:gd name="connsiteY10" fmla="*/ 0 h 6869974"/>
              <a:gd name="connsiteX11" fmla="*/ 6320403 w 12667474"/>
              <a:gd name="connsiteY11" fmla="*/ 0 h 6869974"/>
              <a:gd name="connsiteX12" fmla="*/ 6733762 w 12667474"/>
              <a:gd name="connsiteY12" fmla="*/ 0 h 6869974"/>
              <a:gd name="connsiteX13" fmla="*/ 7653821 w 12667474"/>
              <a:gd name="connsiteY13" fmla="*/ 0 h 6869974"/>
              <a:gd name="connsiteX14" fmla="*/ 8320530 w 12667474"/>
              <a:gd name="connsiteY14" fmla="*/ 0 h 6869974"/>
              <a:gd name="connsiteX15" fmla="*/ 8987239 w 12667474"/>
              <a:gd name="connsiteY15" fmla="*/ 0 h 6869974"/>
              <a:gd name="connsiteX16" fmla="*/ 9907298 w 12667474"/>
              <a:gd name="connsiteY16" fmla="*/ 0 h 6869974"/>
              <a:gd name="connsiteX17" fmla="*/ 10700682 w 12667474"/>
              <a:gd name="connsiteY17" fmla="*/ 0 h 6869974"/>
              <a:gd name="connsiteX18" fmla="*/ 10987367 w 12667474"/>
              <a:gd name="connsiteY18" fmla="*/ 0 h 6869974"/>
              <a:gd name="connsiteX19" fmla="*/ 11400727 w 12667474"/>
              <a:gd name="connsiteY19" fmla="*/ 0 h 6869974"/>
              <a:gd name="connsiteX20" fmla="*/ 11687412 w 12667474"/>
              <a:gd name="connsiteY20" fmla="*/ 0 h 6869974"/>
              <a:gd name="connsiteX21" fmla="*/ 12667474 w 12667474"/>
              <a:gd name="connsiteY21" fmla="*/ 0 h 6869974"/>
              <a:gd name="connsiteX22" fmla="*/ 12667474 w 12667474"/>
              <a:gd name="connsiteY22" fmla="*/ 824397 h 6869974"/>
              <a:gd name="connsiteX23" fmla="*/ 12667474 w 12667474"/>
              <a:gd name="connsiteY23" fmla="*/ 1373995 h 6869974"/>
              <a:gd name="connsiteX24" fmla="*/ 12667474 w 12667474"/>
              <a:gd name="connsiteY24" fmla="*/ 1923593 h 6869974"/>
              <a:gd name="connsiteX25" fmla="*/ 12667474 w 12667474"/>
              <a:gd name="connsiteY25" fmla="*/ 2679290 h 6869974"/>
              <a:gd name="connsiteX26" fmla="*/ 12667474 w 12667474"/>
              <a:gd name="connsiteY26" fmla="*/ 3503687 h 6869974"/>
              <a:gd name="connsiteX27" fmla="*/ 12667474 w 12667474"/>
              <a:gd name="connsiteY27" fmla="*/ 4259384 h 6869974"/>
              <a:gd name="connsiteX28" fmla="*/ 12667474 w 12667474"/>
              <a:gd name="connsiteY28" fmla="*/ 5083781 h 6869974"/>
              <a:gd name="connsiteX29" fmla="*/ 12667474 w 12667474"/>
              <a:gd name="connsiteY29" fmla="*/ 5770778 h 6869974"/>
              <a:gd name="connsiteX30" fmla="*/ 12667474 w 12667474"/>
              <a:gd name="connsiteY30" fmla="*/ 6869974 h 6869974"/>
              <a:gd name="connsiteX31" fmla="*/ 12254114 w 12667474"/>
              <a:gd name="connsiteY31" fmla="*/ 6869974 h 6869974"/>
              <a:gd name="connsiteX32" fmla="*/ 11334056 w 12667474"/>
              <a:gd name="connsiteY32" fmla="*/ 6869974 h 6869974"/>
              <a:gd name="connsiteX33" fmla="*/ 11047371 w 12667474"/>
              <a:gd name="connsiteY33" fmla="*/ 6869974 h 6869974"/>
              <a:gd name="connsiteX34" fmla="*/ 10127312 w 12667474"/>
              <a:gd name="connsiteY34" fmla="*/ 6869974 h 6869974"/>
              <a:gd name="connsiteX35" fmla="*/ 9587278 w 12667474"/>
              <a:gd name="connsiteY35" fmla="*/ 6869974 h 6869974"/>
              <a:gd name="connsiteX36" fmla="*/ 9173918 w 12667474"/>
              <a:gd name="connsiteY36" fmla="*/ 6869974 h 6869974"/>
              <a:gd name="connsiteX37" fmla="*/ 8760558 w 12667474"/>
              <a:gd name="connsiteY37" fmla="*/ 6869974 h 6869974"/>
              <a:gd name="connsiteX38" fmla="*/ 8473873 w 12667474"/>
              <a:gd name="connsiteY38" fmla="*/ 6869974 h 6869974"/>
              <a:gd name="connsiteX39" fmla="*/ 8187188 w 12667474"/>
              <a:gd name="connsiteY39" fmla="*/ 6869974 h 6869974"/>
              <a:gd name="connsiteX40" fmla="*/ 7267130 w 12667474"/>
              <a:gd name="connsiteY40" fmla="*/ 6869974 h 6869974"/>
              <a:gd name="connsiteX41" fmla="*/ 6473746 w 12667474"/>
              <a:gd name="connsiteY41" fmla="*/ 6869974 h 6869974"/>
              <a:gd name="connsiteX42" fmla="*/ 5807037 w 12667474"/>
              <a:gd name="connsiteY42" fmla="*/ 6869974 h 6869974"/>
              <a:gd name="connsiteX43" fmla="*/ 5393677 w 12667474"/>
              <a:gd name="connsiteY43" fmla="*/ 6869974 h 6869974"/>
              <a:gd name="connsiteX44" fmla="*/ 4473618 w 12667474"/>
              <a:gd name="connsiteY44" fmla="*/ 6869974 h 6869974"/>
              <a:gd name="connsiteX45" fmla="*/ 4186934 w 12667474"/>
              <a:gd name="connsiteY45" fmla="*/ 6869974 h 6869974"/>
              <a:gd name="connsiteX46" fmla="*/ 3393550 w 12667474"/>
              <a:gd name="connsiteY46" fmla="*/ 6869974 h 6869974"/>
              <a:gd name="connsiteX47" fmla="*/ 2980190 w 12667474"/>
              <a:gd name="connsiteY47" fmla="*/ 6869974 h 6869974"/>
              <a:gd name="connsiteX48" fmla="*/ 2186806 w 12667474"/>
              <a:gd name="connsiteY48" fmla="*/ 6869974 h 6869974"/>
              <a:gd name="connsiteX49" fmla="*/ 1646772 w 12667474"/>
              <a:gd name="connsiteY49" fmla="*/ 6869974 h 6869974"/>
              <a:gd name="connsiteX50" fmla="*/ 1106737 w 12667474"/>
              <a:gd name="connsiteY50" fmla="*/ 6869974 h 6869974"/>
              <a:gd name="connsiteX51" fmla="*/ 0 w 12667474"/>
              <a:gd name="connsiteY51" fmla="*/ 6869974 h 6869974"/>
              <a:gd name="connsiteX52" fmla="*/ 0 w 12667474"/>
              <a:gd name="connsiteY52" fmla="*/ 6389076 h 6869974"/>
              <a:gd name="connsiteX53" fmla="*/ 0 w 12667474"/>
              <a:gd name="connsiteY53" fmla="*/ 5633379 h 6869974"/>
              <a:gd name="connsiteX54" fmla="*/ 0 w 12667474"/>
              <a:gd name="connsiteY54" fmla="*/ 4808982 h 6869974"/>
              <a:gd name="connsiteX55" fmla="*/ 0 w 12667474"/>
              <a:gd name="connsiteY55" fmla="*/ 4121984 h 6869974"/>
              <a:gd name="connsiteX56" fmla="*/ 0 w 12667474"/>
              <a:gd name="connsiteY56" fmla="*/ 3572386 h 6869974"/>
              <a:gd name="connsiteX57" fmla="*/ 0 w 12667474"/>
              <a:gd name="connsiteY57" fmla="*/ 3091488 h 6869974"/>
              <a:gd name="connsiteX58" fmla="*/ 0 w 12667474"/>
              <a:gd name="connsiteY58" fmla="*/ 2473191 h 6869974"/>
              <a:gd name="connsiteX59" fmla="*/ 0 w 12667474"/>
              <a:gd name="connsiteY59" fmla="*/ 1923593 h 6869974"/>
              <a:gd name="connsiteX60" fmla="*/ 0 w 12667474"/>
              <a:gd name="connsiteY60" fmla="*/ 1167896 h 6869974"/>
              <a:gd name="connsiteX61" fmla="*/ 0 w 12667474"/>
              <a:gd name="connsiteY61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667474" h="6869974" fill="none" extrusionOk="0">
                <a:moveTo>
                  <a:pt x="0" y="0"/>
                </a:moveTo>
                <a:cubicBezTo>
                  <a:pt x="200167" y="3636"/>
                  <a:pt x="536791" y="23323"/>
                  <a:pt x="793384" y="0"/>
                </a:cubicBezTo>
                <a:cubicBezTo>
                  <a:pt x="1049977" y="-23323"/>
                  <a:pt x="1295005" y="-41052"/>
                  <a:pt x="1713443" y="0"/>
                </a:cubicBezTo>
                <a:cubicBezTo>
                  <a:pt x="2131881" y="41052"/>
                  <a:pt x="2148683" y="7315"/>
                  <a:pt x="2506826" y="0"/>
                </a:cubicBezTo>
                <a:cubicBezTo>
                  <a:pt x="2864969" y="-7315"/>
                  <a:pt x="2663205" y="3669"/>
                  <a:pt x="2793511" y="0"/>
                </a:cubicBezTo>
                <a:cubicBezTo>
                  <a:pt x="2923817" y="-3669"/>
                  <a:pt x="3109929" y="5151"/>
                  <a:pt x="3333546" y="0"/>
                </a:cubicBezTo>
                <a:cubicBezTo>
                  <a:pt x="3557164" y="-5151"/>
                  <a:pt x="3652301" y="25036"/>
                  <a:pt x="3873580" y="0"/>
                </a:cubicBezTo>
                <a:cubicBezTo>
                  <a:pt x="4094859" y="-25036"/>
                  <a:pt x="4173486" y="-12608"/>
                  <a:pt x="4286940" y="0"/>
                </a:cubicBezTo>
                <a:cubicBezTo>
                  <a:pt x="4400394" y="12608"/>
                  <a:pt x="4795912" y="10497"/>
                  <a:pt x="4953649" y="0"/>
                </a:cubicBezTo>
                <a:cubicBezTo>
                  <a:pt x="5111386" y="-10497"/>
                  <a:pt x="5272118" y="-17384"/>
                  <a:pt x="5493683" y="0"/>
                </a:cubicBezTo>
                <a:cubicBezTo>
                  <a:pt x="5715248" y="17384"/>
                  <a:pt x="5689053" y="7694"/>
                  <a:pt x="5780368" y="0"/>
                </a:cubicBezTo>
                <a:cubicBezTo>
                  <a:pt x="5871683" y="-7694"/>
                  <a:pt x="6051373" y="-15092"/>
                  <a:pt x="6320403" y="0"/>
                </a:cubicBezTo>
                <a:cubicBezTo>
                  <a:pt x="6589433" y="15092"/>
                  <a:pt x="6614006" y="8539"/>
                  <a:pt x="6733762" y="0"/>
                </a:cubicBezTo>
                <a:cubicBezTo>
                  <a:pt x="6853518" y="-8539"/>
                  <a:pt x="7364168" y="10847"/>
                  <a:pt x="7653821" y="0"/>
                </a:cubicBezTo>
                <a:cubicBezTo>
                  <a:pt x="7943474" y="-10847"/>
                  <a:pt x="8097541" y="17578"/>
                  <a:pt x="8320530" y="0"/>
                </a:cubicBezTo>
                <a:cubicBezTo>
                  <a:pt x="8543519" y="-17578"/>
                  <a:pt x="8772582" y="13439"/>
                  <a:pt x="8987239" y="0"/>
                </a:cubicBezTo>
                <a:cubicBezTo>
                  <a:pt x="9201896" y="-13439"/>
                  <a:pt x="9612178" y="21771"/>
                  <a:pt x="9907298" y="0"/>
                </a:cubicBezTo>
                <a:cubicBezTo>
                  <a:pt x="10202418" y="-21771"/>
                  <a:pt x="10309034" y="36562"/>
                  <a:pt x="10700682" y="0"/>
                </a:cubicBezTo>
                <a:cubicBezTo>
                  <a:pt x="11092330" y="-36562"/>
                  <a:pt x="10858435" y="-1883"/>
                  <a:pt x="10987367" y="0"/>
                </a:cubicBezTo>
                <a:cubicBezTo>
                  <a:pt x="11116300" y="1883"/>
                  <a:pt x="11210622" y="-17977"/>
                  <a:pt x="11400727" y="0"/>
                </a:cubicBezTo>
                <a:cubicBezTo>
                  <a:pt x="11590832" y="17977"/>
                  <a:pt x="11601729" y="-10941"/>
                  <a:pt x="11687412" y="0"/>
                </a:cubicBezTo>
                <a:cubicBezTo>
                  <a:pt x="11773095" y="10941"/>
                  <a:pt x="12410544" y="20662"/>
                  <a:pt x="12667474" y="0"/>
                </a:cubicBezTo>
                <a:cubicBezTo>
                  <a:pt x="12673605" y="221232"/>
                  <a:pt x="12641991" y="588476"/>
                  <a:pt x="12667474" y="824397"/>
                </a:cubicBezTo>
                <a:cubicBezTo>
                  <a:pt x="12692957" y="1060318"/>
                  <a:pt x="12660544" y="1228946"/>
                  <a:pt x="12667474" y="1373995"/>
                </a:cubicBezTo>
                <a:cubicBezTo>
                  <a:pt x="12674404" y="1519044"/>
                  <a:pt x="12668078" y="1709793"/>
                  <a:pt x="12667474" y="1923593"/>
                </a:cubicBezTo>
                <a:cubicBezTo>
                  <a:pt x="12666870" y="2137393"/>
                  <a:pt x="12664026" y="2336342"/>
                  <a:pt x="12667474" y="2679290"/>
                </a:cubicBezTo>
                <a:cubicBezTo>
                  <a:pt x="12670922" y="3022238"/>
                  <a:pt x="12696107" y="3293494"/>
                  <a:pt x="12667474" y="3503687"/>
                </a:cubicBezTo>
                <a:cubicBezTo>
                  <a:pt x="12638841" y="3713880"/>
                  <a:pt x="12702338" y="3987184"/>
                  <a:pt x="12667474" y="4259384"/>
                </a:cubicBezTo>
                <a:cubicBezTo>
                  <a:pt x="12632610" y="4531584"/>
                  <a:pt x="12642641" y="4775648"/>
                  <a:pt x="12667474" y="5083781"/>
                </a:cubicBezTo>
                <a:cubicBezTo>
                  <a:pt x="12692307" y="5391914"/>
                  <a:pt x="12697755" y="5541407"/>
                  <a:pt x="12667474" y="5770778"/>
                </a:cubicBezTo>
                <a:cubicBezTo>
                  <a:pt x="12637193" y="6000149"/>
                  <a:pt x="12614875" y="6341843"/>
                  <a:pt x="12667474" y="6869974"/>
                </a:cubicBezTo>
                <a:cubicBezTo>
                  <a:pt x="12552798" y="6860925"/>
                  <a:pt x="12395756" y="6879147"/>
                  <a:pt x="12254114" y="6869974"/>
                </a:cubicBezTo>
                <a:cubicBezTo>
                  <a:pt x="12112472" y="6860801"/>
                  <a:pt x="11629542" y="6876602"/>
                  <a:pt x="11334056" y="6869974"/>
                </a:cubicBezTo>
                <a:cubicBezTo>
                  <a:pt x="11038570" y="6863346"/>
                  <a:pt x="11136163" y="6860989"/>
                  <a:pt x="11047371" y="6869974"/>
                </a:cubicBezTo>
                <a:cubicBezTo>
                  <a:pt x="10958579" y="6878959"/>
                  <a:pt x="10368599" y="6877639"/>
                  <a:pt x="10127312" y="6869974"/>
                </a:cubicBezTo>
                <a:cubicBezTo>
                  <a:pt x="9886025" y="6862309"/>
                  <a:pt x="9780061" y="6886367"/>
                  <a:pt x="9587278" y="6869974"/>
                </a:cubicBezTo>
                <a:cubicBezTo>
                  <a:pt x="9394495" y="6853581"/>
                  <a:pt x="9311218" y="6856046"/>
                  <a:pt x="9173918" y="6869974"/>
                </a:cubicBezTo>
                <a:cubicBezTo>
                  <a:pt x="9036618" y="6883902"/>
                  <a:pt x="8885580" y="6864156"/>
                  <a:pt x="8760558" y="6869974"/>
                </a:cubicBezTo>
                <a:cubicBezTo>
                  <a:pt x="8635536" y="6875792"/>
                  <a:pt x="8562885" y="6858106"/>
                  <a:pt x="8473873" y="6869974"/>
                </a:cubicBezTo>
                <a:cubicBezTo>
                  <a:pt x="8384862" y="6881842"/>
                  <a:pt x="8304990" y="6866861"/>
                  <a:pt x="8187188" y="6869974"/>
                </a:cubicBezTo>
                <a:cubicBezTo>
                  <a:pt x="8069387" y="6873087"/>
                  <a:pt x="7543786" y="6902519"/>
                  <a:pt x="7267130" y="6869974"/>
                </a:cubicBezTo>
                <a:cubicBezTo>
                  <a:pt x="6990474" y="6837429"/>
                  <a:pt x="6704948" y="6833091"/>
                  <a:pt x="6473746" y="6869974"/>
                </a:cubicBezTo>
                <a:cubicBezTo>
                  <a:pt x="6242544" y="6906857"/>
                  <a:pt x="6062311" y="6901338"/>
                  <a:pt x="5807037" y="6869974"/>
                </a:cubicBezTo>
                <a:cubicBezTo>
                  <a:pt x="5551763" y="6838610"/>
                  <a:pt x="5543786" y="6862071"/>
                  <a:pt x="5393677" y="6869974"/>
                </a:cubicBezTo>
                <a:cubicBezTo>
                  <a:pt x="5243568" y="6877877"/>
                  <a:pt x="4822025" y="6837627"/>
                  <a:pt x="4473618" y="6869974"/>
                </a:cubicBezTo>
                <a:cubicBezTo>
                  <a:pt x="4125211" y="6902321"/>
                  <a:pt x="4286605" y="6878804"/>
                  <a:pt x="4186934" y="6869974"/>
                </a:cubicBezTo>
                <a:cubicBezTo>
                  <a:pt x="4087263" y="6861144"/>
                  <a:pt x="3709436" y="6856969"/>
                  <a:pt x="3393550" y="6869974"/>
                </a:cubicBezTo>
                <a:cubicBezTo>
                  <a:pt x="3077664" y="6882979"/>
                  <a:pt x="3069088" y="6860805"/>
                  <a:pt x="2980190" y="6869974"/>
                </a:cubicBezTo>
                <a:cubicBezTo>
                  <a:pt x="2891292" y="6879143"/>
                  <a:pt x="2555165" y="6873798"/>
                  <a:pt x="2186806" y="6869974"/>
                </a:cubicBezTo>
                <a:cubicBezTo>
                  <a:pt x="1818447" y="6866150"/>
                  <a:pt x="1817778" y="6849351"/>
                  <a:pt x="1646772" y="6869974"/>
                </a:cubicBezTo>
                <a:cubicBezTo>
                  <a:pt x="1475766" y="6890597"/>
                  <a:pt x="1265580" y="6887214"/>
                  <a:pt x="1106737" y="6869974"/>
                </a:cubicBezTo>
                <a:cubicBezTo>
                  <a:pt x="947895" y="6852734"/>
                  <a:pt x="411960" y="6874899"/>
                  <a:pt x="0" y="6869974"/>
                </a:cubicBezTo>
                <a:cubicBezTo>
                  <a:pt x="-16378" y="6750943"/>
                  <a:pt x="-23961" y="6583338"/>
                  <a:pt x="0" y="6389076"/>
                </a:cubicBezTo>
                <a:cubicBezTo>
                  <a:pt x="23961" y="6194814"/>
                  <a:pt x="1998" y="5897631"/>
                  <a:pt x="0" y="5633379"/>
                </a:cubicBezTo>
                <a:cubicBezTo>
                  <a:pt x="-1998" y="5369127"/>
                  <a:pt x="-6706" y="5087446"/>
                  <a:pt x="0" y="4808982"/>
                </a:cubicBezTo>
                <a:cubicBezTo>
                  <a:pt x="6706" y="4530518"/>
                  <a:pt x="-875" y="4352683"/>
                  <a:pt x="0" y="4121984"/>
                </a:cubicBezTo>
                <a:cubicBezTo>
                  <a:pt x="875" y="3891285"/>
                  <a:pt x="-25687" y="3753668"/>
                  <a:pt x="0" y="3572386"/>
                </a:cubicBezTo>
                <a:cubicBezTo>
                  <a:pt x="25687" y="3391104"/>
                  <a:pt x="1104" y="3312619"/>
                  <a:pt x="0" y="3091488"/>
                </a:cubicBezTo>
                <a:cubicBezTo>
                  <a:pt x="-1104" y="2870357"/>
                  <a:pt x="-1026" y="2764512"/>
                  <a:pt x="0" y="2473191"/>
                </a:cubicBezTo>
                <a:cubicBezTo>
                  <a:pt x="1026" y="2181870"/>
                  <a:pt x="-13018" y="2184642"/>
                  <a:pt x="0" y="1923593"/>
                </a:cubicBezTo>
                <a:cubicBezTo>
                  <a:pt x="13018" y="1662544"/>
                  <a:pt x="7034" y="1497817"/>
                  <a:pt x="0" y="1167896"/>
                </a:cubicBezTo>
                <a:cubicBezTo>
                  <a:pt x="-7034" y="837975"/>
                  <a:pt x="-22363" y="236597"/>
                  <a:pt x="0" y="0"/>
                </a:cubicBezTo>
                <a:close/>
              </a:path>
              <a:path w="12667474" h="6869974" stroke="0" extrusionOk="0">
                <a:moveTo>
                  <a:pt x="0" y="0"/>
                </a:moveTo>
                <a:cubicBezTo>
                  <a:pt x="202825" y="-9997"/>
                  <a:pt x="301086" y="-5942"/>
                  <a:pt x="540034" y="0"/>
                </a:cubicBezTo>
                <a:cubicBezTo>
                  <a:pt x="778982" y="5942"/>
                  <a:pt x="713751" y="8695"/>
                  <a:pt x="826719" y="0"/>
                </a:cubicBezTo>
                <a:cubicBezTo>
                  <a:pt x="939688" y="-8695"/>
                  <a:pt x="1282501" y="-16575"/>
                  <a:pt x="1620103" y="0"/>
                </a:cubicBezTo>
                <a:cubicBezTo>
                  <a:pt x="1957705" y="16575"/>
                  <a:pt x="1808918" y="-5762"/>
                  <a:pt x="1906788" y="0"/>
                </a:cubicBezTo>
                <a:cubicBezTo>
                  <a:pt x="2004658" y="5762"/>
                  <a:pt x="2057969" y="10969"/>
                  <a:pt x="2193473" y="0"/>
                </a:cubicBezTo>
                <a:cubicBezTo>
                  <a:pt x="2328978" y="-10969"/>
                  <a:pt x="2488474" y="-12848"/>
                  <a:pt x="2606833" y="0"/>
                </a:cubicBezTo>
                <a:cubicBezTo>
                  <a:pt x="2725192" y="12848"/>
                  <a:pt x="2881469" y="25751"/>
                  <a:pt x="3146867" y="0"/>
                </a:cubicBezTo>
                <a:cubicBezTo>
                  <a:pt x="3412265" y="-25751"/>
                  <a:pt x="3628756" y="14532"/>
                  <a:pt x="3813576" y="0"/>
                </a:cubicBezTo>
                <a:cubicBezTo>
                  <a:pt x="3998396" y="-14532"/>
                  <a:pt x="3977316" y="6381"/>
                  <a:pt x="4100261" y="0"/>
                </a:cubicBezTo>
                <a:cubicBezTo>
                  <a:pt x="4223207" y="-6381"/>
                  <a:pt x="4403356" y="-16825"/>
                  <a:pt x="4640296" y="0"/>
                </a:cubicBezTo>
                <a:cubicBezTo>
                  <a:pt x="4877237" y="16825"/>
                  <a:pt x="4839668" y="-5201"/>
                  <a:pt x="4926981" y="0"/>
                </a:cubicBezTo>
                <a:cubicBezTo>
                  <a:pt x="5014295" y="5201"/>
                  <a:pt x="5330899" y="-26279"/>
                  <a:pt x="5593690" y="0"/>
                </a:cubicBezTo>
                <a:cubicBezTo>
                  <a:pt x="5856481" y="26279"/>
                  <a:pt x="5759841" y="182"/>
                  <a:pt x="5880375" y="0"/>
                </a:cubicBezTo>
                <a:cubicBezTo>
                  <a:pt x="6000909" y="-182"/>
                  <a:pt x="6448669" y="26147"/>
                  <a:pt x="6673759" y="0"/>
                </a:cubicBezTo>
                <a:cubicBezTo>
                  <a:pt x="6898849" y="-26147"/>
                  <a:pt x="7308602" y="-1135"/>
                  <a:pt x="7593817" y="0"/>
                </a:cubicBezTo>
                <a:cubicBezTo>
                  <a:pt x="7879032" y="1135"/>
                  <a:pt x="8033493" y="16132"/>
                  <a:pt x="8387201" y="0"/>
                </a:cubicBezTo>
                <a:cubicBezTo>
                  <a:pt x="8740909" y="-16132"/>
                  <a:pt x="8718258" y="1172"/>
                  <a:pt x="8927236" y="0"/>
                </a:cubicBezTo>
                <a:cubicBezTo>
                  <a:pt x="9136214" y="-1172"/>
                  <a:pt x="9227368" y="16879"/>
                  <a:pt x="9340595" y="0"/>
                </a:cubicBezTo>
                <a:cubicBezTo>
                  <a:pt x="9453822" y="-16879"/>
                  <a:pt x="9523810" y="-2128"/>
                  <a:pt x="9627280" y="0"/>
                </a:cubicBezTo>
                <a:cubicBezTo>
                  <a:pt x="9730750" y="2128"/>
                  <a:pt x="10324765" y="-6616"/>
                  <a:pt x="10547339" y="0"/>
                </a:cubicBezTo>
                <a:cubicBezTo>
                  <a:pt x="10769913" y="6616"/>
                  <a:pt x="11272598" y="-11534"/>
                  <a:pt x="11467398" y="0"/>
                </a:cubicBezTo>
                <a:cubicBezTo>
                  <a:pt x="11662198" y="11534"/>
                  <a:pt x="12398206" y="24238"/>
                  <a:pt x="12667474" y="0"/>
                </a:cubicBezTo>
                <a:cubicBezTo>
                  <a:pt x="12641915" y="276961"/>
                  <a:pt x="12666264" y="441218"/>
                  <a:pt x="12667474" y="618298"/>
                </a:cubicBezTo>
                <a:cubicBezTo>
                  <a:pt x="12668684" y="795378"/>
                  <a:pt x="12696439" y="1045544"/>
                  <a:pt x="12667474" y="1442695"/>
                </a:cubicBezTo>
                <a:cubicBezTo>
                  <a:pt x="12638509" y="1839846"/>
                  <a:pt x="12670085" y="1877591"/>
                  <a:pt x="12667474" y="1992292"/>
                </a:cubicBezTo>
                <a:cubicBezTo>
                  <a:pt x="12664863" y="2106993"/>
                  <a:pt x="12707330" y="2427309"/>
                  <a:pt x="12667474" y="2816689"/>
                </a:cubicBezTo>
                <a:cubicBezTo>
                  <a:pt x="12627618" y="3206069"/>
                  <a:pt x="12660509" y="3100332"/>
                  <a:pt x="12667474" y="3366287"/>
                </a:cubicBezTo>
                <a:cubicBezTo>
                  <a:pt x="12674439" y="3632242"/>
                  <a:pt x="12658754" y="3643039"/>
                  <a:pt x="12667474" y="3847185"/>
                </a:cubicBezTo>
                <a:cubicBezTo>
                  <a:pt x="12676194" y="4051331"/>
                  <a:pt x="12656625" y="4290031"/>
                  <a:pt x="12667474" y="4534183"/>
                </a:cubicBezTo>
                <a:cubicBezTo>
                  <a:pt x="12678323" y="4778335"/>
                  <a:pt x="12704621" y="5167932"/>
                  <a:pt x="12667474" y="5358580"/>
                </a:cubicBezTo>
                <a:cubicBezTo>
                  <a:pt x="12630327" y="5549228"/>
                  <a:pt x="12677043" y="5698538"/>
                  <a:pt x="12667474" y="5839478"/>
                </a:cubicBezTo>
                <a:cubicBezTo>
                  <a:pt x="12657905" y="5980418"/>
                  <a:pt x="12634141" y="6596632"/>
                  <a:pt x="12667474" y="6869974"/>
                </a:cubicBezTo>
                <a:cubicBezTo>
                  <a:pt x="12508964" y="6861970"/>
                  <a:pt x="12393113" y="6867260"/>
                  <a:pt x="12127440" y="6869974"/>
                </a:cubicBezTo>
                <a:cubicBezTo>
                  <a:pt x="11861767" y="6872688"/>
                  <a:pt x="11717681" y="6855774"/>
                  <a:pt x="11460730" y="6869974"/>
                </a:cubicBezTo>
                <a:cubicBezTo>
                  <a:pt x="11203779" y="6884175"/>
                  <a:pt x="11086549" y="6850860"/>
                  <a:pt x="10920696" y="6869974"/>
                </a:cubicBezTo>
                <a:cubicBezTo>
                  <a:pt x="10754843" y="6889088"/>
                  <a:pt x="10475610" y="6892380"/>
                  <a:pt x="10253987" y="6869974"/>
                </a:cubicBezTo>
                <a:cubicBezTo>
                  <a:pt x="10032364" y="6847568"/>
                  <a:pt x="9836366" y="6874267"/>
                  <a:pt x="9587278" y="6869974"/>
                </a:cubicBezTo>
                <a:cubicBezTo>
                  <a:pt x="9338190" y="6865681"/>
                  <a:pt x="9182895" y="6873255"/>
                  <a:pt x="8920569" y="6869974"/>
                </a:cubicBezTo>
                <a:cubicBezTo>
                  <a:pt x="8658243" y="6866693"/>
                  <a:pt x="8627372" y="6883868"/>
                  <a:pt x="8507209" y="6869974"/>
                </a:cubicBezTo>
                <a:cubicBezTo>
                  <a:pt x="8387046" y="6856080"/>
                  <a:pt x="8018440" y="6874914"/>
                  <a:pt x="7840500" y="6869974"/>
                </a:cubicBezTo>
                <a:cubicBezTo>
                  <a:pt x="7662560" y="6865034"/>
                  <a:pt x="7481877" y="6873856"/>
                  <a:pt x="7173791" y="6869974"/>
                </a:cubicBezTo>
                <a:cubicBezTo>
                  <a:pt x="6865705" y="6866092"/>
                  <a:pt x="6577939" y="6899998"/>
                  <a:pt x="6253732" y="6869974"/>
                </a:cubicBezTo>
                <a:cubicBezTo>
                  <a:pt x="5929525" y="6839950"/>
                  <a:pt x="5935789" y="6856750"/>
                  <a:pt x="5840372" y="6869974"/>
                </a:cubicBezTo>
                <a:cubicBezTo>
                  <a:pt x="5744955" y="6883198"/>
                  <a:pt x="5311538" y="6844384"/>
                  <a:pt x="4920314" y="6869974"/>
                </a:cubicBezTo>
                <a:cubicBezTo>
                  <a:pt x="4529090" y="6895564"/>
                  <a:pt x="4694297" y="6864417"/>
                  <a:pt x="4633629" y="6869974"/>
                </a:cubicBezTo>
                <a:cubicBezTo>
                  <a:pt x="4572962" y="6875531"/>
                  <a:pt x="4114278" y="6896925"/>
                  <a:pt x="3966919" y="6869974"/>
                </a:cubicBezTo>
                <a:cubicBezTo>
                  <a:pt x="3819560" y="6843024"/>
                  <a:pt x="3809507" y="6876440"/>
                  <a:pt x="3680235" y="6869974"/>
                </a:cubicBezTo>
                <a:cubicBezTo>
                  <a:pt x="3550963" y="6863508"/>
                  <a:pt x="3417225" y="6889806"/>
                  <a:pt x="3266875" y="6869974"/>
                </a:cubicBezTo>
                <a:cubicBezTo>
                  <a:pt x="3116525" y="6850142"/>
                  <a:pt x="2987152" y="6859201"/>
                  <a:pt x="2726840" y="6869974"/>
                </a:cubicBezTo>
                <a:cubicBezTo>
                  <a:pt x="2466528" y="6880747"/>
                  <a:pt x="2244989" y="6834615"/>
                  <a:pt x="1933457" y="6869974"/>
                </a:cubicBezTo>
                <a:cubicBezTo>
                  <a:pt x="1621925" y="6905333"/>
                  <a:pt x="1415996" y="6867095"/>
                  <a:pt x="1266747" y="6869974"/>
                </a:cubicBezTo>
                <a:cubicBezTo>
                  <a:pt x="1117498" y="6872854"/>
                  <a:pt x="1102149" y="6872650"/>
                  <a:pt x="980062" y="6869974"/>
                </a:cubicBezTo>
                <a:cubicBezTo>
                  <a:pt x="857975" y="6867298"/>
                  <a:pt x="404976" y="6848520"/>
                  <a:pt x="0" y="6869974"/>
                </a:cubicBezTo>
                <a:cubicBezTo>
                  <a:pt x="19659" y="6674447"/>
                  <a:pt x="-13871" y="6518657"/>
                  <a:pt x="0" y="6251676"/>
                </a:cubicBezTo>
                <a:cubicBezTo>
                  <a:pt x="13871" y="5984695"/>
                  <a:pt x="40423" y="5733620"/>
                  <a:pt x="0" y="5427279"/>
                </a:cubicBezTo>
                <a:cubicBezTo>
                  <a:pt x="-40423" y="5120938"/>
                  <a:pt x="2238" y="4771589"/>
                  <a:pt x="0" y="4602883"/>
                </a:cubicBezTo>
                <a:cubicBezTo>
                  <a:pt x="-2238" y="4434177"/>
                  <a:pt x="14799" y="4360452"/>
                  <a:pt x="0" y="4121984"/>
                </a:cubicBezTo>
                <a:cubicBezTo>
                  <a:pt x="-14799" y="3883516"/>
                  <a:pt x="-9036" y="3526324"/>
                  <a:pt x="0" y="3366287"/>
                </a:cubicBezTo>
                <a:cubicBezTo>
                  <a:pt x="9036" y="3206250"/>
                  <a:pt x="-7576" y="3057158"/>
                  <a:pt x="0" y="2816689"/>
                </a:cubicBezTo>
                <a:cubicBezTo>
                  <a:pt x="7576" y="2576220"/>
                  <a:pt x="4050" y="2439938"/>
                  <a:pt x="0" y="2198392"/>
                </a:cubicBezTo>
                <a:cubicBezTo>
                  <a:pt x="-4050" y="1956846"/>
                  <a:pt x="-14655" y="1825226"/>
                  <a:pt x="0" y="1648794"/>
                </a:cubicBezTo>
                <a:cubicBezTo>
                  <a:pt x="14655" y="1472362"/>
                  <a:pt x="23911" y="1196818"/>
                  <a:pt x="0" y="893097"/>
                </a:cubicBezTo>
                <a:cubicBezTo>
                  <a:pt x="-23911" y="589376"/>
                  <a:pt x="-39382" y="195766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12665477" cy="6885274"/>
          </a:xfrm>
          <a:custGeom>
            <a:avLst/>
            <a:gdLst>
              <a:gd name="connsiteX0" fmla="*/ 0 w 12665477"/>
              <a:gd name="connsiteY0" fmla="*/ 0 h 6885274"/>
              <a:gd name="connsiteX1" fmla="*/ 793259 w 12665477"/>
              <a:gd name="connsiteY1" fmla="*/ 0 h 6885274"/>
              <a:gd name="connsiteX2" fmla="*/ 1459863 w 12665477"/>
              <a:gd name="connsiteY2" fmla="*/ 0 h 6885274"/>
              <a:gd name="connsiteX3" fmla="*/ 2379776 w 12665477"/>
              <a:gd name="connsiteY3" fmla="*/ 0 h 6885274"/>
              <a:gd name="connsiteX4" fmla="*/ 3173035 w 12665477"/>
              <a:gd name="connsiteY4" fmla="*/ 0 h 6885274"/>
              <a:gd name="connsiteX5" fmla="*/ 3459675 w 12665477"/>
              <a:gd name="connsiteY5" fmla="*/ 0 h 6885274"/>
              <a:gd name="connsiteX6" fmla="*/ 4252934 w 12665477"/>
              <a:gd name="connsiteY6" fmla="*/ 0 h 6885274"/>
              <a:gd name="connsiteX7" fmla="*/ 5046193 w 12665477"/>
              <a:gd name="connsiteY7" fmla="*/ 0 h 6885274"/>
              <a:gd name="connsiteX8" fmla="*/ 5586142 w 12665477"/>
              <a:gd name="connsiteY8" fmla="*/ 0 h 6885274"/>
              <a:gd name="connsiteX9" fmla="*/ 6506056 w 12665477"/>
              <a:gd name="connsiteY9" fmla="*/ 0 h 6885274"/>
              <a:gd name="connsiteX10" fmla="*/ 7299314 w 12665477"/>
              <a:gd name="connsiteY10" fmla="*/ 0 h 6885274"/>
              <a:gd name="connsiteX11" fmla="*/ 7712609 w 12665477"/>
              <a:gd name="connsiteY11" fmla="*/ 0 h 6885274"/>
              <a:gd name="connsiteX12" fmla="*/ 8632522 w 12665477"/>
              <a:gd name="connsiteY12" fmla="*/ 0 h 6885274"/>
              <a:gd name="connsiteX13" fmla="*/ 9299127 w 12665477"/>
              <a:gd name="connsiteY13" fmla="*/ 0 h 6885274"/>
              <a:gd name="connsiteX14" fmla="*/ 9839076 w 12665477"/>
              <a:gd name="connsiteY14" fmla="*/ 0 h 6885274"/>
              <a:gd name="connsiteX15" fmla="*/ 10125716 w 12665477"/>
              <a:gd name="connsiteY15" fmla="*/ 0 h 6885274"/>
              <a:gd name="connsiteX16" fmla="*/ 10665665 w 12665477"/>
              <a:gd name="connsiteY16" fmla="*/ 0 h 6885274"/>
              <a:gd name="connsiteX17" fmla="*/ 11332269 w 12665477"/>
              <a:gd name="connsiteY17" fmla="*/ 0 h 6885274"/>
              <a:gd name="connsiteX18" fmla="*/ 12665477 w 12665477"/>
              <a:gd name="connsiteY18" fmla="*/ 0 h 6885274"/>
              <a:gd name="connsiteX19" fmla="*/ 12665477 w 12665477"/>
              <a:gd name="connsiteY19" fmla="*/ 619675 h 6885274"/>
              <a:gd name="connsiteX20" fmla="*/ 12665477 w 12665477"/>
              <a:gd name="connsiteY20" fmla="*/ 1377055 h 6885274"/>
              <a:gd name="connsiteX21" fmla="*/ 12665477 w 12665477"/>
              <a:gd name="connsiteY21" fmla="*/ 1927877 h 6885274"/>
              <a:gd name="connsiteX22" fmla="*/ 12665477 w 12665477"/>
              <a:gd name="connsiteY22" fmla="*/ 2547551 h 6885274"/>
              <a:gd name="connsiteX23" fmla="*/ 12665477 w 12665477"/>
              <a:gd name="connsiteY23" fmla="*/ 3098373 h 6885274"/>
              <a:gd name="connsiteX24" fmla="*/ 12665477 w 12665477"/>
              <a:gd name="connsiteY24" fmla="*/ 3855753 h 6885274"/>
              <a:gd name="connsiteX25" fmla="*/ 12665477 w 12665477"/>
              <a:gd name="connsiteY25" fmla="*/ 4475428 h 6885274"/>
              <a:gd name="connsiteX26" fmla="*/ 12665477 w 12665477"/>
              <a:gd name="connsiteY26" fmla="*/ 4957397 h 6885274"/>
              <a:gd name="connsiteX27" fmla="*/ 12665477 w 12665477"/>
              <a:gd name="connsiteY27" fmla="*/ 5714777 h 6885274"/>
              <a:gd name="connsiteX28" fmla="*/ 12665477 w 12665477"/>
              <a:gd name="connsiteY28" fmla="*/ 6885274 h 6885274"/>
              <a:gd name="connsiteX29" fmla="*/ 12125528 w 12665477"/>
              <a:gd name="connsiteY29" fmla="*/ 6885274 h 6885274"/>
              <a:gd name="connsiteX30" fmla="*/ 11205614 w 12665477"/>
              <a:gd name="connsiteY30" fmla="*/ 6885274 h 6885274"/>
              <a:gd name="connsiteX31" fmla="*/ 10412355 w 12665477"/>
              <a:gd name="connsiteY31" fmla="*/ 6885274 h 6885274"/>
              <a:gd name="connsiteX32" fmla="*/ 9872406 w 12665477"/>
              <a:gd name="connsiteY32" fmla="*/ 6885274 h 6885274"/>
              <a:gd name="connsiteX33" fmla="*/ 9459112 w 12665477"/>
              <a:gd name="connsiteY33" fmla="*/ 6885274 h 6885274"/>
              <a:gd name="connsiteX34" fmla="*/ 9172472 w 12665477"/>
              <a:gd name="connsiteY34" fmla="*/ 6885274 h 6885274"/>
              <a:gd name="connsiteX35" fmla="*/ 8252558 w 12665477"/>
              <a:gd name="connsiteY35" fmla="*/ 6885274 h 6885274"/>
              <a:gd name="connsiteX36" fmla="*/ 7965918 w 12665477"/>
              <a:gd name="connsiteY36" fmla="*/ 6885274 h 6885274"/>
              <a:gd name="connsiteX37" fmla="*/ 7299314 w 12665477"/>
              <a:gd name="connsiteY37" fmla="*/ 6885274 h 6885274"/>
              <a:gd name="connsiteX38" fmla="*/ 7012675 w 12665477"/>
              <a:gd name="connsiteY38" fmla="*/ 6885274 h 6885274"/>
              <a:gd name="connsiteX39" fmla="*/ 6726035 w 12665477"/>
              <a:gd name="connsiteY39" fmla="*/ 6885274 h 6885274"/>
              <a:gd name="connsiteX40" fmla="*/ 6439395 w 12665477"/>
              <a:gd name="connsiteY40" fmla="*/ 6885274 h 6885274"/>
              <a:gd name="connsiteX41" fmla="*/ 5899446 w 12665477"/>
              <a:gd name="connsiteY41" fmla="*/ 6885274 h 6885274"/>
              <a:gd name="connsiteX42" fmla="*/ 5106187 w 12665477"/>
              <a:gd name="connsiteY42" fmla="*/ 6885274 h 6885274"/>
              <a:gd name="connsiteX43" fmla="*/ 4819547 w 12665477"/>
              <a:gd name="connsiteY43" fmla="*/ 6885274 h 6885274"/>
              <a:gd name="connsiteX44" fmla="*/ 4532908 w 12665477"/>
              <a:gd name="connsiteY44" fmla="*/ 6885274 h 6885274"/>
              <a:gd name="connsiteX45" fmla="*/ 3612994 w 12665477"/>
              <a:gd name="connsiteY45" fmla="*/ 6885274 h 6885274"/>
              <a:gd name="connsiteX46" fmla="*/ 3073045 w 12665477"/>
              <a:gd name="connsiteY46" fmla="*/ 6885274 h 6885274"/>
              <a:gd name="connsiteX47" fmla="*/ 2153131 w 12665477"/>
              <a:gd name="connsiteY47" fmla="*/ 6885274 h 6885274"/>
              <a:gd name="connsiteX48" fmla="*/ 1866491 w 12665477"/>
              <a:gd name="connsiteY48" fmla="*/ 6885274 h 6885274"/>
              <a:gd name="connsiteX49" fmla="*/ 1199887 w 12665477"/>
              <a:gd name="connsiteY49" fmla="*/ 6885274 h 6885274"/>
              <a:gd name="connsiteX50" fmla="*/ 786593 w 12665477"/>
              <a:gd name="connsiteY50" fmla="*/ 6885274 h 6885274"/>
              <a:gd name="connsiteX51" fmla="*/ 0 w 12665477"/>
              <a:gd name="connsiteY51" fmla="*/ 6885274 h 6885274"/>
              <a:gd name="connsiteX52" fmla="*/ 0 w 12665477"/>
              <a:gd name="connsiteY52" fmla="*/ 6334452 h 6885274"/>
              <a:gd name="connsiteX53" fmla="*/ 0 w 12665477"/>
              <a:gd name="connsiteY53" fmla="*/ 5852483 h 6885274"/>
              <a:gd name="connsiteX54" fmla="*/ 0 w 12665477"/>
              <a:gd name="connsiteY54" fmla="*/ 5095103 h 6885274"/>
              <a:gd name="connsiteX55" fmla="*/ 0 w 12665477"/>
              <a:gd name="connsiteY55" fmla="*/ 4475428 h 6885274"/>
              <a:gd name="connsiteX56" fmla="*/ 0 w 12665477"/>
              <a:gd name="connsiteY56" fmla="*/ 3855753 h 6885274"/>
              <a:gd name="connsiteX57" fmla="*/ 0 w 12665477"/>
              <a:gd name="connsiteY57" fmla="*/ 3304932 h 6885274"/>
              <a:gd name="connsiteX58" fmla="*/ 0 w 12665477"/>
              <a:gd name="connsiteY58" fmla="*/ 2822962 h 6885274"/>
              <a:gd name="connsiteX59" fmla="*/ 0 w 12665477"/>
              <a:gd name="connsiteY59" fmla="*/ 2203288 h 6885274"/>
              <a:gd name="connsiteX60" fmla="*/ 0 w 12665477"/>
              <a:gd name="connsiteY60" fmla="*/ 1377055 h 6885274"/>
              <a:gd name="connsiteX61" fmla="*/ 0 w 12665477"/>
              <a:gd name="connsiteY61" fmla="*/ 619675 h 6885274"/>
              <a:gd name="connsiteX62" fmla="*/ 0 w 12665477"/>
              <a:gd name="connsiteY62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665477" h="6885274" fill="none" extrusionOk="0">
                <a:moveTo>
                  <a:pt x="0" y="0"/>
                </a:moveTo>
                <a:cubicBezTo>
                  <a:pt x="182403" y="18924"/>
                  <a:pt x="500660" y="-22097"/>
                  <a:pt x="793259" y="0"/>
                </a:cubicBezTo>
                <a:cubicBezTo>
                  <a:pt x="1085858" y="22097"/>
                  <a:pt x="1200334" y="8725"/>
                  <a:pt x="1459863" y="0"/>
                </a:cubicBezTo>
                <a:cubicBezTo>
                  <a:pt x="1719392" y="-8725"/>
                  <a:pt x="1954241" y="36366"/>
                  <a:pt x="2379776" y="0"/>
                </a:cubicBezTo>
                <a:cubicBezTo>
                  <a:pt x="2805311" y="-36366"/>
                  <a:pt x="2799612" y="-34858"/>
                  <a:pt x="3173035" y="0"/>
                </a:cubicBezTo>
                <a:cubicBezTo>
                  <a:pt x="3546458" y="34858"/>
                  <a:pt x="3385665" y="10515"/>
                  <a:pt x="3459675" y="0"/>
                </a:cubicBezTo>
                <a:cubicBezTo>
                  <a:pt x="3533685" y="-10515"/>
                  <a:pt x="4067209" y="28263"/>
                  <a:pt x="4252934" y="0"/>
                </a:cubicBezTo>
                <a:cubicBezTo>
                  <a:pt x="4438659" y="-28263"/>
                  <a:pt x="4847861" y="-30730"/>
                  <a:pt x="5046193" y="0"/>
                </a:cubicBezTo>
                <a:cubicBezTo>
                  <a:pt x="5244525" y="30730"/>
                  <a:pt x="5474022" y="15676"/>
                  <a:pt x="5586142" y="0"/>
                </a:cubicBezTo>
                <a:cubicBezTo>
                  <a:pt x="5698262" y="-15676"/>
                  <a:pt x="6116421" y="1677"/>
                  <a:pt x="6506056" y="0"/>
                </a:cubicBezTo>
                <a:cubicBezTo>
                  <a:pt x="6895691" y="-1677"/>
                  <a:pt x="6984282" y="25091"/>
                  <a:pt x="7299314" y="0"/>
                </a:cubicBezTo>
                <a:cubicBezTo>
                  <a:pt x="7614346" y="-25091"/>
                  <a:pt x="7522079" y="18004"/>
                  <a:pt x="7712609" y="0"/>
                </a:cubicBezTo>
                <a:cubicBezTo>
                  <a:pt x="7903139" y="-18004"/>
                  <a:pt x="8297519" y="-19264"/>
                  <a:pt x="8632522" y="0"/>
                </a:cubicBezTo>
                <a:cubicBezTo>
                  <a:pt x="8967525" y="19264"/>
                  <a:pt x="8974731" y="-23889"/>
                  <a:pt x="9299127" y="0"/>
                </a:cubicBezTo>
                <a:cubicBezTo>
                  <a:pt x="9623523" y="23889"/>
                  <a:pt x="9573045" y="21760"/>
                  <a:pt x="9839076" y="0"/>
                </a:cubicBezTo>
                <a:cubicBezTo>
                  <a:pt x="10105107" y="-21760"/>
                  <a:pt x="10033481" y="-1041"/>
                  <a:pt x="10125716" y="0"/>
                </a:cubicBezTo>
                <a:cubicBezTo>
                  <a:pt x="10217951" y="1041"/>
                  <a:pt x="10473847" y="26856"/>
                  <a:pt x="10665665" y="0"/>
                </a:cubicBezTo>
                <a:cubicBezTo>
                  <a:pt x="10857483" y="-26856"/>
                  <a:pt x="11095052" y="-2586"/>
                  <a:pt x="11332269" y="0"/>
                </a:cubicBezTo>
                <a:cubicBezTo>
                  <a:pt x="11569486" y="2586"/>
                  <a:pt x="12159761" y="49175"/>
                  <a:pt x="12665477" y="0"/>
                </a:cubicBezTo>
                <a:cubicBezTo>
                  <a:pt x="12672549" y="227233"/>
                  <a:pt x="12655815" y="402654"/>
                  <a:pt x="12665477" y="619675"/>
                </a:cubicBezTo>
                <a:cubicBezTo>
                  <a:pt x="12675139" y="836696"/>
                  <a:pt x="12633408" y="1104333"/>
                  <a:pt x="12665477" y="1377055"/>
                </a:cubicBezTo>
                <a:cubicBezTo>
                  <a:pt x="12697546" y="1649777"/>
                  <a:pt x="12665978" y="1804101"/>
                  <a:pt x="12665477" y="1927877"/>
                </a:cubicBezTo>
                <a:cubicBezTo>
                  <a:pt x="12664976" y="2051653"/>
                  <a:pt x="12640282" y="2413473"/>
                  <a:pt x="12665477" y="2547551"/>
                </a:cubicBezTo>
                <a:cubicBezTo>
                  <a:pt x="12690672" y="2681629"/>
                  <a:pt x="12642646" y="2938754"/>
                  <a:pt x="12665477" y="3098373"/>
                </a:cubicBezTo>
                <a:cubicBezTo>
                  <a:pt x="12688308" y="3257992"/>
                  <a:pt x="12677470" y="3650513"/>
                  <a:pt x="12665477" y="3855753"/>
                </a:cubicBezTo>
                <a:cubicBezTo>
                  <a:pt x="12653484" y="4060993"/>
                  <a:pt x="12656198" y="4248188"/>
                  <a:pt x="12665477" y="4475428"/>
                </a:cubicBezTo>
                <a:cubicBezTo>
                  <a:pt x="12674756" y="4702668"/>
                  <a:pt x="12682434" y="4797103"/>
                  <a:pt x="12665477" y="4957397"/>
                </a:cubicBezTo>
                <a:cubicBezTo>
                  <a:pt x="12648520" y="5117691"/>
                  <a:pt x="12629731" y="5355050"/>
                  <a:pt x="12665477" y="5714777"/>
                </a:cubicBezTo>
                <a:cubicBezTo>
                  <a:pt x="12701223" y="6074504"/>
                  <a:pt x="12708005" y="6486002"/>
                  <a:pt x="12665477" y="6885274"/>
                </a:cubicBezTo>
                <a:cubicBezTo>
                  <a:pt x="12470074" y="6870302"/>
                  <a:pt x="12327249" y="6881449"/>
                  <a:pt x="12125528" y="6885274"/>
                </a:cubicBezTo>
                <a:cubicBezTo>
                  <a:pt x="11923807" y="6889099"/>
                  <a:pt x="11639291" y="6870993"/>
                  <a:pt x="11205614" y="6885274"/>
                </a:cubicBezTo>
                <a:cubicBezTo>
                  <a:pt x="10771937" y="6899555"/>
                  <a:pt x="10769197" y="6911373"/>
                  <a:pt x="10412355" y="6885274"/>
                </a:cubicBezTo>
                <a:cubicBezTo>
                  <a:pt x="10055513" y="6859175"/>
                  <a:pt x="10109277" y="6912201"/>
                  <a:pt x="9872406" y="6885274"/>
                </a:cubicBezTo>
                <a:cubicBezTo>
                  <a:pt x="9635535" y="6858347"/>
                  <a:pt x="9637591" y="6879863"/>
                  <a:pt x="9459112" y="6885274"/>
                </a:cubicBezTo>
                <a:cubicBezTo>
                  <a:pt x="9280633" y="6890685"/>
                  <a:pt x="9304827" y="6877292"/>
                  <a:pt x="9172472" y="6885274"/>
                </a:cubicBezTo>
                <a:cubicBezTo>
                  <a:pt x="9040117" y="6893256"/>
                  <a:pt x="8561066" y="6893268"/>
                  <a:pt x="8252558" y="6885274"/>
                </a:cubicBezTo>
                <a:cubicBezTo>
                  <a:pt x="7944050" y="6877280"/>
                  <a:pt x="8060252" y="6882613"/>
                  <a:pt x="7965918" y="6885274"/>
                </a:cubicBezTo>
                <a:cubicBezTo>
                  <a:pt x="7871584" y="6887935"/>
                  <a:pt x="7567197" y="6852807"/>
                  <a:pt x="7299314" y="6885274"/>
                </a:cubicBezTo>
                <a:cubicBezTo>
                  <a:pt x="7031431" y="6917741"/>
                  <a:pt x="7144020" y="6873288"/>
                  <a:pt x="7012675" y="6885274"/>
                </a:cubicBezTo>
                <a:cubicBezTo>
                  <a:pt x="6881330" y="6897260"/>
                  <a:pt x="6850024" y="6872905"/>
                  <a:pt x="6726035" y="6885274"/>
                </a:cubicBezTo>
                <a:cubicBezTo>
                  <a:pt x="6602046" y="6897643"/>
                  <a:pt x="6554474" y="6897257"/>
                  <a:pt x="6439395" y="6885274"/>
                </a:cubicBezTo>
                <a:cubicBezTo>
                  <a:pt x="6324316" y="6873291"/>
                  <a:pt x="6023201" y="6896315"/>
                  <a:pt x="5899446" y="6885274"/>
                </a:cubicBezTo>
                <a:cubicBezTo>
                  <a:pt x="5775691" y="6874233"/>
                  <a:pt x="5370654" y="6871728"/>
                  <a:pt x="5106187" y="6885274"/>
                </a:cubicBezTo>
                <a:cubicBezTo>
                  <a:pt x="4841720" y="6898820"/>
                  <a:pt x="4943296" y="6888464"/>
                  <a:pt x="4819547" y="6885274"/>
                </a:cubicBezTo>
                <a:cubicBezTo>
                  <a:pt x="4695798" y="6882084"/>
                  <a:pt x="4596739" y="6894204"/>
                  <a:pt x="4532908" y="6885274"/>
                </a:cubicBezTo>
                <a:cubicBezTo>
                  <a:pt x="4469077" y="6876344"/>
                  <a:pt x="3818001" y="6866688"/>
                  <a:pt x="3612994" y="6885274"/>
                </a:cubicBezTo>
                <a:cubicBezTo>
                  <a:pt x="3407987" y="6903860"/>
                  <a:pt x="3284357" y="6886351"/>
                  <a:pt x="3073045" y="6885274"/>
                </a:cubicBezTo>
                <a:cubicBezTo>
                  <a:pt x="2861733" y="6884197"/>
                  <a:pt x="2400399" y="6901150"/>
                  <a:pt x="2153131" y="6885274"/>
                </a:cubicBezTo>
                <a:cubicBezTo>
                  <a:pt x="1905863" y="6869398"/>
                  <a:pt x="1951105" y="6899133"/>
                  <a:pt x="1866491" y="6885274"/>
                </a:cubicBezTo>
                <a:cubicBezTo>
                  <a:pt x="1781877" y="6871415"/>
                  <a:pt x="1350289" y="6897238"/>
                  <a:pt x="1199887" y="6885274"/>
                </a:cubicBezTo>
                <a:cubicBezTo>
                  <a:pt x="1049485" y="6873310"/>
                  <a:pt x="944758" y="6894871"/>
                  <a:pt x="786593" y="6885274"/>
                </a:cubicBezTo>
                <a:cubicBezTo>
                  <a:pt x="628428" y="6875677"/>
                  <a:pt x="389644" y="6923414"/>
                  <a:pt x="0" y="6885274"/>
                </a:cubicBezTo>
                <a:cubicBezTo>
                  <a:pt x="11854" y="6620074"/>
                  <a:pt x="-14388" y="6568973"/>
                  <a:pt x="0" y="6334452"/>
                </a:cubicBezTo>
                <a:cubicBezTo>
                  <a:pt x="14388" y="6099931"/>
                  <a:pt x="6136" y="5966614"/>
                  <a:pt x="0" y="5852483"/>
                </a:cubicBezTo>
                <a:cubicBezTo>
                  <a:pt x="-6136" y="5738352"/>
                  <a:pt x="-24108" y="5447633"/>
                  <a:pt x="0" y="5095103"/>
                </a:cubicBezTo>
                <a:cubicBezTo>
                  <a:pt x="24108" y="4742573"/>
                  <a:pt x="-29160" y="4619765"/>
                  <a:pt x="0" y="4475428"/>
                </a:cubicBezTo>
                <a:cubicBezTo>
                  <a:pt x="29160" y="4331092"/>
                  <a:pt x="-17913" y="4008465"/>
                  <a:pt x="0" y="3855753"/>
                </a:cubicBezTo>
                <a:cubicBezTo>
                  <a:pt x="17913" y="3703041"/>
                  <a:pt x="4802" y="3572451"/>
                  <a:pt x="0" y="3304932"/>
                </a:cubicBezTo>
                <a:cubicBezTo>
                  <a:pt x="-4802" y="3037413"/>
                  <a:pt x="21046" y="3055600"/>
                  <a:pt x="0" y="2822962"/>
                </a:cubicBezTo>
                <a:cubicBezTo>
                  <a:pt x="-21046" y="2590324"/>
                  <a:pt x="-6057" y="2496530"/>
                  <a:pt x="0" y="2203288"/>
                </a:cubicBezTo>
                <a:cubicBezTo>
                  <a:pt x="6057" y="1910046"/>
                  <a:pt x="-22821" y="1655046"/>
                  <a:pt x="0" y="1377055"/>
                </a:cubicBezTo>
                <a:cubicBezTo>
                  <a:pt x="22821" y="1099064"/>
                  <a:pt x="-11155" y="922650"/>
                  <a:pt x="0" y="619675"/>
                </a:cubicBezTo>
                <a:cubicBezTo>
                  <a:pt x="11155" y="316700"/>
                  <a:pt x="2367" y="295414"/>
                  <a:pt x="0" y="0"/>
                </a:cubicBezTo>
                <a:close/>
              </a:path>
              <a:path w="12665477" h="6885274" stroke="0" extrusionOk="0">
                <a:moveTo>
                  <a:pt x="0" y="0"/>
                </a:moveTo>
                <a:cubicBezTo>
                  <a:pt x="126201" y="76"/>
                  <a:pt x="168606" y="13691"/>
                  <a:pt x="286640" y="0"/>
                </a:cubicBezTo>
                <a:cubicBezTo>
                  <a:pt x="404674" y="-13691"/>
                  <a:pt x="623345" y="-8924"/>
                  <a:pt x="826589" y="0"/>
                </a:cubicBezTo>
                <a:cubicBezTo>
                  <a:pt x="1029833" y="8924"/>
                  <a:pt x="1103181" y="9047"/>
                  <a:pt x="1239884" y="0"/>
                </a:cubicBezTo>
                <a:cubicBezTo>
                  <a:pt x="1376587" y="-9047"/>
                  <a:pt x="1389384" y="9859"/>
                  <a:pt x="1526523" y="0"/>
                </a:cubicBezTo>
                <a:cubicBezTo>
                  <a:pt x="1663662" y="-9859"/>
                  <a:pt x="2206670" y="-43539"/>
                  <a:pt x="2446437" y="0"/>
                </a:cubicBezTo>
                <a:cubicBezTo>
                  <a:pt x="2686204" y="43539"/>
                  <a:pt x="2616498" y="6586"/>
                  <a:pt x="2733077" y="0"/>
                </a:cubicBezTo>
                <a:cubicBezTo>
                  <a:pt x="2849656" y="-6586"/>
                  <a:pt x="3217187" y="33077"/>
                  <a:pt x="3399681" y="0"/>
                </a:cubicBezTo>
                <a:cubicBezTo>
                  <a:pt x="3582175" y="-33077"/>
                  <a:pt x="3701905" y="-16411"/>
                  <a:pt x="3939630" y="0"/>
                </a:cubicBezTo>
                <a:cubicBezTo>
                  <a:pt x="4177355" y="16411"/>
                  <a:pt x="4263622" y="24182"/>
                  <a:pt x="4479579" y="0"/>
                </a:cubicBezTo>
                <a:cubicBezTo>
                  <a:pt x="4695536" y="-24182"/>
                  <a:pt x="4751822" y="-24190"/>
                  <a:pt x="5019529" y="0"/>
                </a:cubicBezTo>
                <a:cubicBezTo>
                  <a:pt x="5287236" y="24190"/>
                  <a:pt x="5489792" y="30986"/>
                  <a:pt x="5812787" y="0"/>
                </a:cubicBezTo>
                <a:cubicBezTo>
                  <a:pt x="6135782" y="-30986"/>
                  <a:pt x="6199416" y="28457"/>
                  <a:pt x="6479391" y="0"/>
                </a:cubicBezTo>
                <a:cubicBezTo>
                  <a:pt x="6759366" y="-28457"/>
                  <a:pt x="7080377" y="4768"/>
                  <a:pt x="7399305" y="0"/>
                </a:cubicBezTo>
                <a:cubicBezTo>
                  <a:pt x="7718233" y="-4768"/>
                  <a:pt x="7755972" y="23963"/>
                  <a:pt x="7939254" y="0"/>
                </a:cubicBezTo>
                <a:cubicBezTo>
                  <a:pt x="8122536" y="-23963"/>
                  <a:pt x="8326342" y="8617"/>
                  <a:pt x="8605858" y="0"/>
                </a:cubicBezTo>
                <a:cubicBezTo>
                  <a:pt x="8885374" y="-8617"/>
                  <a:pt x="9019890" y="436"/>
                  <a:pt x="9145808" y="0"/>
                </a:cubicBezTo>
                <a:cubicBezTo>
                  <a:pt x="9271726" y="-436"/>
                  <a:pt x="9761138" y="-5523"/>
                  <a:pt x="10065721" y="0"/>
                </a:cubicBezTo>
                <a:cubicBezTo>
                  <a:pt x="10370304" y="5523"/>
                  <a:pt x="10454796" y="9257"/>
                  <a:pt x="10605670" y="0"/>
                </a:cubicBezTo>
                <a:cubicBezTo>
                  <a:pt x="10756544" y="-9257"/>
                  <a:pt x="10937543" y="17034"/>
                  <a:pt x="11145620" y="0"/>
                </a:cubicBezTo>
                <a:cubicBezTo>
                  <a:pt x="11353697" y="-17034"/>
                  <a:pt x="11570449" y="-8272"/>
                  <a:pt x="11812224" y="0"/>
                </a:cubicBezTo>
                <a:cubicBezTo>
                  <a:pt x="12053999" y="8272"/>
                  <a:pt x="12407892" y="11842"/>
                  <a:pt x="12665477" y="0"/>
                </a:cubicBezTo>
                <a:cubicBezTo>
                  <a:pt x="12655443" y="201372"/>
                  <a:pt x="12665972" y="420339"/>
                  <a:pt x="12665477" y="550822"/>
                </a:cubicBezTo>
                <a:cubicBezTo>
                  <a:pt x="12664982" y="681305"/>
                  <a:pt x="12677476" y="888649"/>
                  <a:pt x="12665477" y="1032791"/>
                </a:cubicBezTo>
                <a:cubicBezTo>
                  <a:pt x="12653478" y="1176933"/>
                  <a:pt x="12641490" y="1327772"/>
                  <a:pt x="12665477" y="1514760"/>
                </a:cubicBezTo>
                <a:cubicBezTo>
                  <a:pt x="12689464" y="1701748"/>
                  <a:pt x="12663054" y="1775197"/>
                  <a:pt x="12665477" y="1996729"/>
                </a:cubicBezTo>
                <a:cubicBezTo>
                  <a:pt x="12667900" y="2218261"/>
                  <a:pt x="12650285" y="2371791"/>
                  <a:pt x="12665477" y="2478699"/>
                </a:cubicBezTo>
                <a:cubicBezTo>
                  <a:pt x="12680670" y="2585607"/>
                  <a:pt x="12691203" y="2859496"/>
                  <a:pt x="12665477" y="3029521"/>
                </a:cubicBezTo>
                <a:cubicBezTo>
                  <a:pt x="12639751" y="3199546"/>
                  <a:pt x="12661172" y="3508833"/>
                  <a:pt x="12665477" y="3718048"/>
                </a:cubicBezTo>
                <a:cubicBezTo>
                  <a:pt x="12669782" y="3927263"/>
                  <a:pt x="12661536" y="4102852"/>
                  <a:pt x="12665477" y="4337723"/>
                </a:cubicBezTo>
                <a:cubicBezTo>
                  <a:pt x="12669418" y="4572594"/>
                  <a:pt x="12673728" y="4702627"/>
                  <a:pt x="12665477" y="4888545"/>
                </a:cubicBezTo>
                <a:cubicBezTo>
                  <a:pt x="12657226" y="5074463"/>
                  <a:pt x="12689259" y="5253835"/>
                  <a:pt x="12665477" y="5508219"/>
                </a:cubicBezTo>
                <a:cubicBezTo>
                  <a:pt x="12641695" y="5762603"/>
                  <a:pt x="12710471" y="6388297"/>
                  <a:pt x="12665477" y="6885274"/>
                </a:cubicBezTo>
                <a:cubicBezTo>
                  <a:pt x="12393432" y="6918300"/>
                  <a:pt x="12260546" y="6868370"/>
                  <a:pt x="11872218" y="6885274"/>
                </a:cubicBezTo>
                <a:cubicBezTo>
                  <a:pt x="11483890" y="6902178"/>
                  <a:pt x="11537510" y="6875159"/>
                  <a:pt x="11332269" y="6885274"/>
                </a:cubicBezTo>
                <a:cubicBezTo>
                  <a:pt x="11127028" y="6895389"/>
                  <a:pt x="10796660" y="6920566"/>
                  <a:pt x="10539010" y="6885274"/>
                </a:cubicBezTo>
                <a:cubicBezTo>
                  <a:pt x="10281360" y="6849982"/>
                  <a:pt x="10261599" y="6883729"/>
                  <a:pt x="10125716" y="6885274"/>
                </a:cubicBezTo>
                <a:cubicBezTo>
                  <a:pt x="9989833" y="6886819"/>
                  <a:pt x="9625406" y="6924583"/>
                  <a:pt x="9332457" y="6885274"/>
                </a:cubicBezTo>
                <a:cubicBezTo>
                  <a:pt x="9039508" y="6845965"/>
                  <a:pt x="9131695" y="6883249"/>
                  <a:pt x="9045817" y="6885274"/>
                </a:cubicBezTo>
                <a:cubicBezTo>
                  <a:pt x="8959939" y="6887299"/>
                  <a:pt x="8634590" y="6889628"/>
                  <a:pt x="8505868" y="6885274"/>
                </a:cubicBezTo>
                <a:cubicBezTo>
                  <a:pt x="8377146" y="6880920"/>
                  <a:pt x="8087696" y="6905036"/>
                  <a:pt x="7712609" y="6885274"/>
                </a:cubicBezTo>
                <a:cubicBezTo>
                  <a:pt x="7337522" y="6865512"/>
                  <a:pt x="7296643" y="6889826"/>
                  <a:pt x="6919350" y="6885274"/>
                </a:cubicBezTo>
                <a:cubicBezTo>
                  <a:pt x="6542057" y="6880722"/>
                  <a:pt x="6345035" y="6874831"/>
                  <a:pt x="6126091" y="6885274"/>
                </a:cubicBezTo>
                <a:cubicBezTo>
                  <a:pt x="5907147" y="6895717"/>
                  <a:pt x="5743615" y="6898897"/>
                  <a:pt x="5586142" y="6885274"/>
                </a:cubicBezTo>
                <a:cubicBezTo>
                  <a:pt x="5428669" y="6871651"/>
                  <a:pt x="5403179" y="6885991"/>
                  <a:pt x="5299502" y="6885274"/>
                </a:cubicBezTo>
                <a:cubicBezTo>
                  <a:pt x="5195825" y="6884557"/>
                  <a:pt x="5114217" y="6895611"/>
                  <a:pt x="5012862" y="6885274"/>
                </a:cubicBezTo>
                <a:cubicBezTo>
                  <a:pt x="4911507" y="6874937"/>
                  <a:pt x="4532636" y="6879715"/>
                  <a:pt x="4219604" y="6885274"/>
                </a:cubicBezTo>
                <a:cubicBezTo>
                  <a:pt x="3906572" y="6890833"/>
                  <a:pt x="3714038" y="6864177"/>
                  <a:pt x="3299690" y="6885274"/>
                </a:cubicBezTo>
                <a:cubicBezTo>
                  <a:pt x="2885342" y="6906371"/>
                  <a:pt x="2757418" y="6858699"/>
                  <a:pt x="2379776" y="6885274"/>
                </a:cubicBezTo>
                <a:cubicBezTo>
                  <a:pt x="2002134" y="6911849"/>
                  <a:pt x="2156152" y="6878845"/>
                  <a:pt x="2093137" y="6885274"/>
                </a:cubicBezTo>
                <a:cubicBezTo>
                  <a:pt x="2030122" y="6891703"/>
                  <a:pt x="1650373" y="6875661"/>
                  <a:pt x="1299878" y="6885274"/>
                </a:cubicBezTo>
                <a:cubicBezTo>
                  <a:pt x="949383" y="6894887"/>
                  <a:pt x="773386" y="6904805"/>
                  <a:pt x="633274" y="6885274"/>
                </a:cubicBezTo>
                <a:cubicBezTo>
                  <a:pt x="493162" y="6865743"/>
                  <a:pt x="209090" y="6889702"/>
                  <a:pt x="0" y="6885274"/>
                </a:cubicBezTo>
                <a:cubicBezTo>
                  <a:pt x="-10277" y="6750940"/>
                  <a:pt x="-25675" y="6543608"/>
                  <a:pt x="0" y="6334452"/>
                </a:cubicBezTo>
                <a:cubicBezTo>
                  <a:pt x="25675" y="6125296"/>
                  <a:pt x="1289" y="5753140"/>
                  <a:pt x="0" y="5508219"/>
                </a:cubicBezTo>
                <a:cubicBezTo>
                  <a:pt x="-1289" y="5263298"/>
                  <a:pt x="-27563" y="5130513"/>
                  <a:pt x="0" y="4819692"/>
                </a:cubicBezTo>
                <a:cubicBezTo>
                  <a:pt x="27563" y="4508871"/>
                  <a:pt x="26776" y="4269072"/>
                  <a:pt x="0" y="3993459"/>
                </a:cubicBezTo>
                <a:cubicBezTo>
                  <a:pt x="-26776" y="3717846"/>
                  <a:pt x="-26049" y="3554046"/>
                  <a:pt x="0" y="3236079"/>
                </a:cubicBezTo>
                <a:cubicBezTo>
                  <a:pt x="26049" y="2918112"/>
                  <a:pt x="-11271" y="2898837"/>
                  <a:pt x="0" y="2754110"/>
                </a:cubicBezTo>
                <a:cubicBezTo>
                  <a:pt x="11271" y="2609383"/>
                  <a:pt x="-11803" y="2420225"/>
                  <a:pt x="0" y="2134435"/>
                </a:cubicBezTo>
                <a:cubicBezTo>
                  <a:pt x="11803" y="1848645"/>
                  <a:pt x="-29043" y="1677815"/>
                  <a:pt x="0" y="1514760"/>
                </a:cubicBezTo>
                <a:cubicBezTo>
                  <a:pt x="29043" y="1351706"/>
                  <a:pt x="-11209" y="1081191"/>
                  <a:pt x="0" y="895086"/>
                </a:cubicBezTo>
                <a:cubicBezTo>
                  <a:pt x="11209" y="708981"/>
                  <a:pt x="-5594" y="277567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2907854" cy="6893639"/>
          </a:xfrm>
          <a:custGeom>
            <a:avLst/>
            <a:gdLst>
              <a:gd name="connsiteX0" fmla="*/ 0 w 12907854"/>
              <a:gd name="connsiteY0" fmla="*/ 0 h 6893639"/>
              <a:gd name="connsiteX1" fmla="*/ 292125 w 12907854"/>
              <a:gd name="connsiteY1" fmla="*/ 0 h 6893639"/>
              <a:gd name="connsiteX2" fmla="*/ 584250 w 12907854"/>
              <a:gd name="connsiteY2" fmla="*/ 0 h 6893639"/>
              <a:gd name="connsiteX3" fmla="*/ 1134532 w 12907854"/>
              <a:gd name="connsiteY3" fmla="*/ 0 h 6893639"/>
              <a:gd name="connsiteX4" fmla="*/ 2072050 w 12907854"/>
              <a:gd name="connsiteY4" fmla="*/ 0 h 6893639"/>
              <a:gd name="connsiteX5" fmla="*/ 2493254 w 12907854"/>
              <a:gd name="connsiteY5" fmla="*/ 0 h 6893639"/>
              <a:gd name="connsiteX6" fmla="*/ 2914458 w 12907854"/>
              <a:gd name="connsiteY6" fmla="*/ 0 h 6893639"/>
              <a:gd name="connsiteX7" fmla="*/ 3851975 w 12907854"/>
              <a:gd name="connsiteY7" fmla="*/ 0 h 6893639"/>
              <a:gd name="connsiteX8" fmla="*/ 4402258 w 12907854"/>
              <a:gd name="connsiteY8" fmla="*/ 0 h 6893639"/>
              <a:gd name="connsiteX9" fmla="*/ 5210697 w 12907854"/>
              <a:gd name="connsiteY9" fmla="*/ 0 h 6893639"/>
              <a:gd name="connsiteX10" fmla="*/ 6148215 w 12907854"/>
              <a:gd name="connsiteY10" fmla="*/ 0 h 6893639"/>
              <a:gd name="connsiteX11" fmla="*/ 6698497 w 12907854"/>
              <a:gd name="connsiteY11" fmla="*/ 0 h 6893639"/>
              <a:gd name="connsiteX12" fmla="*/ 6990622 w 12907854"/>
              <a:gd name="connsiteY12" fmla="*/ 0 h 6893639"/>
              <a:gd name="connsiteX13" fmla="*/ 7540904 w 12907854"/>
              <a:gd name="connsiteY13" fmla="*/ 0 h 6893639"/>
              <a:gd name="connsiteX14" fmla="*/ 8478422 w 12907854"/>
              <a:gd name="connsiteY14" fmla="*/ 0 h 6893639"/>
              <a:gd name="connsiteX15" fmla="*/ 8899626 w 12907854"/>
              <a:gd name="connsiteY15" fmla="*/ 0 h 6893639"/>
              <a:gd name="connsiteX16" fmla="*/ 9449908 w 12907854"/>
              <a:gd name="connsiteY16" fmla="*/ 0 h 6893639"/>
              <a:gd name="connsiteX17" fmla="*/ 9742033 w 12907854"/>
              <a:gd name="connsiteY17" fmla="*/ 0 h 6893639"/>
              <a:gd name="connsiteX18" fmla="*/ 10292315 w 12907854"/>
              <a:gd name="connsiteY18" fmla="*/ 0 h 6893639"/>
              <a:gd name="connsiteX19" fmla="*/ 11229833 w 12907854"/>
              <a:gd name="connsiteY19" fmla="*/ 0 h 6893639"/>
              <a:gd name="connsiteX20" fmla="*/ 12167351 w 12907854"/>
              <a:gd name="connsiteY20" fmla="*/ 0 h 6893639"/>
              <a:gd name="connsiteX21" fmla="*/ 12907854 w 12907854"/>
              <a:gd name="connsiteY21" fmla="*/ 0 h 6893639"/>
              <a:gd name="connsiteX22" fmla="*/ 12907854 w 12907854"/>
              <a:gd name="connsiteY22" fmla="*/ 827237 h 6893639"/>
              <a:gd name="connsiteX23" fmla="*/ 12907854 w 12907854"/>
              <a:gd name="connsiteY23" fmla="*/ 1378728 h 6893639"/>
              <a:gd name="connsiteX24" fmla="*/ 12907854 w 12907854"/>
              <a:gd name="connsiteY24" fmla="*/ 1930219 h 6893639"/>
              <a:gd name="connsiteX25" fmla="*/ 12907854 w 12907854"/>
              <a:gd name="connsiteY25" fmla="*/ 2550646 h 6893639"/>
              <a:gd name="connsiteX26" fmla="*/ 12907854 w 12907854"/>
              <a:gd name="connsiteY26" fmla="*/ 3102138 h 6893639"/>
              <a:gd name="connsiteX27" fmla="*/ 12907854 w 12907854"/>
              <a:gd name="connsiteY27" fmla="*/ 3722565 h 6893639"/>
              <a:gd name="connsiteX28" fmla="*/ 12907854 w 12907854"/>
              <a:gd name="connsiteY28" fmla="*/ 4205120 h 6893639"/>
              <a:gd name="connsiteX29" fmla="*/ 12907854 w 12907854"/>
              <a:gd name="connsiteY29" fmla="*/ 5032356 h 6893639"/>
              <a:gd name="connsiteX30" fmla="*/ 12907854 w 12907854"/>
              <a:gd name="connsiteY30" fmla="*/ 5721720 h 6893639"/>
              <a:gd name="connsiteX31" fmla="*/ 12907854 w 12907854"/>
              <a:gd name="connsiteY31" fmla="*/ 6204275 h 6893639"/>
              <a:gd name="connsiteX32" fmla="*/ 12907854 w 12907854"/>
              <a:gd name="connsiteY32" fmla="*/ 6893639 h 6893639"/>
              <a:gd name="connsiteX33" fmla="*/ 12357572 w 12907854"/>
              <a:gd name="connsiteY33" fmla="*/ 6893639 h 6893639"/>
              <a:gd name="connsiteX34" fmla="*/ 12065447 w 12907854"/>
              <a:gd name="connsiteY34" fmla="*/ 6893639 h 6893639"/>
              <a:gd name="connsiteX35" fmla="*/ 11515164 w 12907854"/>
              <a:gd name="connsiteY35" fmla="*/ 6893639 h 6893639"/>
              <a:gd name="connsiteX36" fmla="*/ 11223039 w 12907854"/>
              <a:gd name="connsiteY36" fmla="*/ 6893639 h 6893639"/>
              <a:gd name="connsiteX37" fmla="*/ 10543679 w 12907854"/>
              <a:gd name="connsiteY37" fmla="*/ 6893639 h 6893639"/>
              <a:gd name="connsiteX38" fmla="*/ 9993396 w 12907854"/>
              <a:gd name="connsiteY38" fmla="*/ 6893639 h 6893639"/>
              <a:gd name="connsiteX39" fmla="*/ 9184957 w 12907854"/>
              <a:gd name="connsiteY39" fmla="*/ 6893639 h 6893639"/>
              <a:gd name="connsiteX40" fmla="*/ 8247439 w 12907854"/>
              <a:gd name="connsiteY40" fmla="*/ 6893639 h 6893639"/>
              <a:gd name="connsiteX41" fmla="*/ 7697157 w 12907854"/>
              <a:gd name="connsiteY41" fmla="*/ 6893639 h 6893639"/>
              <a:gd name="connsiteX42" fmla="*/ 6759639 w 12907854"/>
              <a:gd name="connsiteY42" fmla="*/ 6893639 h 6893639"/>
              <a:gd name="connsiteX43" fmla="*/ 5822122 w 12907854"/>
              <a:gd name="connsiteY43" fmla="*/ 6893639 h 6893639"/>
              <a:gd name="connsiteX44" fmla="*/ 4884604 w 12907854"/>
              <a:gd name="connsiteY44" fmla="*/ 6893639 h 6893639"/>
              <a:gd name="connsiteX45" fmla="*/ 4076164 w 12907854"/>
              <a:gd name="connsiteY45" fmla="*/ 6893639 h 6893639"/>
              <a:gd name="connsiteX46" fmla="*/ 3784039 w 12907854"/>
              <a:gd name="connsiteY46" fmla="*/ 6893639 h 6893639"/>
              <a:gd name="connsiteX47" fmla="*/ 3491914 w 12907854"/>
              <a:gd name="connsiteY47" fmla="*/ 6893639 h 6893639"/>
              <a:gd name="connsiteX48" fmla="*/ 3070711 w 12907854"/>
              <a:gd name="connsiteY48" fmla="*/ 6893639 h 6893639"/>
              <a:gd name="connsiteX49" fmla="*/ 2391350 w 12907854"/>
              <a:gd name="connsiteY49" fmla="*/ 6893639 h 6893639"/>
              <a:gd name="connsiteX50" fmla="*/ 1970146 w 12907854"/>
              <a:gd name="connsiteY50" fmla="*/ 6893639 h 6893639"/>
              <a:gd name="connsiteX51" fmla="*/ 1548942 w 12907854"/>
              <a:gd name="connsiteY51" fmla="*/ 6893639 h 6893639"/>
              <a:gd name="connsiteX52" fmla="*/ 611425 w 12907854"/>
              <a:gd name="connsiteY52" fmla="*/ 6893639 h 6893639"/>
              <a:gd name="connsiteX53" fmla="*/ 0 w 12907854"/>
              <a:gd name="connsiteY53" fmla="*/ 6893639 h 6893639"/>
              <a:gd name="connsiteX54" fmla="*/ 0 w 12907854"/>
              <a:gd name="connsiteY54" fmla="*/ 6135339 h 6893639"/>
              <a:gd name="connsiteX55" fmla="*/ 0 w 12907854"/>
              <a:gd name="connsiteY55" fmla="*/ 5308102 h 6893639"/>
              <a:gd name="connsiteX56" fmla="*/ 0 w 12907854"/>
              <a:gd name="connsiteY56" fmla="*/ 4618738 h 6893639"/>
              <a:gd name="connsiteX57" fmla="*/ 0 w 12907854"/>
              <a:gd name="connsiteY57" fmla="*/ 3998311 h 6893639"/>
              <a:gd name="connsiteX58" fmla="*/ 0 w 12907854"/>
              <a:gd name="connsiteY58" fmla="*/ 3240010 h 6893639"/>
              <a:gd name="connsiteX59" fmla="*/ 0 w 12907854"/>
              <a:gd name="connsiteY59" fmla="*/ 2619583 h 6893639"/>
              <a:gd name="connsiteX60" fmla="*/ 0 w 12907854"/>
              <a:gd name="connsiteY60" fmla="*/ 1930219 h 6893639"/>
              <a:gd name="connsiteX61" fmla="*/ 0 w 12907854"/>
              <a:gd name="connsiteY61" fmla="*/ 1309791 h 6893639"/>
              <a:gd name="connsiteX62" fmla="*/ 0 w 12907854"/>
              <a:gd name="connsiteY62" fmla="*/ 827237 h 6893639"/>
              <a:gd name="connsiteX63" fmla="*/ 0 w 12907854"/>
              <a:gd name="connsiteY63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2907854" h="6893639" fill="none" extrusionOk="0">
                <a:moveTo>
                  <a:pt x="0" y="0"/>
                </a:moveTo>
                <a:cubicBezTo>
                  <a:pt x="71846" y="-12781"/>
                  <a:pt x="148720" y="6331"/>
                  <a:pt x="292125" y="0"/>
                </a:cubicBezTo>
                <a:cubicBezTo>
                  <a:pt x="435531" y="-6331"/>
                  <a:pt x="510217" y="-5430"/>
                  <a:pt x="584250" y="0"/>
                </a:cubicBezTo>
                <a:cubicBezTo>
                  <a:pt x="658284" y="5430"/>
                  <a:pt x="937864" y="-494"/>
                  <a:pt x="1134532" y="0"/>
                </a:cubicBezTo>
                <a:cubicBezTo>
                  <a:pt x="1331200" y="494"/>
                  <a:pt x="1717066" y="25435"/>
                  <a:pt x="2072050" y="0"/>
                </a:cubicBezTo>
                <a:cubicBezTo>
                  <a:pt x="2427034" y="-25435"/>
                  <a:pt x="2303770" y="-1571"/>
                  <a:pt x="2493254" y="0"/>
                </a:cubicBezTo>
                <a:cubicBezTo>
                  <a:pt x="2682738" y="1571"/>
                  <a:pt x="2713929" y="-9092"/>
                  <a:pt x="2914458" y="0"/>
                </a:cubicBezTo>
                <a:cubicBezTo>
                  <a:pt x="3114987" y="9092"/>
                  <a:pt x="3533353" y="-35002"/>
                  <a:pt x="3851975" y="0"/>
                </a:cubicBezTo>
                <a:cubicBezTo>
                  <a:pt x="4170597" y="35002"/>
                  <a:pt x="4282219" y="-3436"/>
                  <a:pt x="4402258" y="0"/>
                </a:cubicBezTo>
                <a:cubicBezTo>
                  <a:pt x="4522297" y="3436"/>
                  <a:pt x="4809224" y="-3710"/>
                  <a:pt x="5210697" y="0"/>
                </a:cubicBezTo>
                <a:cubicBezTo>
                  <a:pt x="5612170" y="3710"/>
                  <a:pt x="5726817" y="2120"/>
                  <a:pt x="6148215" y="0"/>
                </a:cubicBezTo>
                <a:cubicBezTo>
                  <a:pt x="6569613" y="-2120"/>
                  <a:pt x="6477301" y="-20333"/>
                  <a:pt x="6698497" y="0"/>
                </a:cubicBezTo>
                <a:cubicBezTo>
                  <a:pt x="6919693" y="20333"/>
                  <a:pt x="6863418" y="-6816"/>
                  <a:pt x="6990622" y="0"/>
                </a:cubicBezTo>
                <a:cubicBezTo>
                  <a:pt x="7117827" y="6816"/>
                  <a:pt x="7358023" y="-17517"/>
                  <a:pt x="7540904" y="0"/>
                </a:cubicBezTo>
                <a:cubicBezTo>
                  <a:pt x="7723785" y="17517"/>
                  <a:pt x="8210209" y="-16022"/>
                  <a:pt x="8478422" y="0"/>
                </a:cubicBezTo>
                <a:cubicBezTo>
                  <a:pt x="8746635" y="16022"/>
                  <a:pt x="8784714" y="-13669"/>
                  <a:pt x="8899626" y="0"/>
                </a:cubicBezTo>
                <a:cubicBezTo>
                  <a:pt x="9014538" y="13669"/>
                  <a:pt x="9286852" y="9685"/>
                  <a:pt x="9449908" y="0"/>
                </a:cubicBezTo>
                <a:cubicBezTo>
                  <a:pt x="9612964" y="-9685"/>
                  <a:pt x="9677750" y="899"/>
                  <a:pt x="9742033" y="0"/>
                </a:cubicBezTo>
                <a:cubicBezTo>
                  <a:pt x="9806317" y="-899"/>
                  <a:pt x="10038175" y="16585"/>
                  <a:pt x="10292315" y="0"/>
                </a:cubicBezTo>
                <a:cubicBezTo>
                  <a:pt x="10546455" y="-16585"/>
                  <a:pt x="10832501" y="-44663"/>
                  <a:pt x="11229833" y="0"/>
                </a:cubicBezTo>
                <a:cubicBezTo>
                  <a:pt x="11627165" y="44663"/>
                  <a:pt x="11717285" y="42329"/>
                  <a:pt x="12167351" y="0"/>
                </a:cubicBezTo>
                <a:cubicBezTo>
                  <a:pt x="12617417" y="-42329"/>
                  <a:pt x="12556819" y="5996"/>
                  <a:pt x="12907854" y="0"/>
                </a:cubicBezTo>
                <a:cubicBezTo>
                  <a:pt x="12945538" y="260027"/>
                  <a:pt x="12904244" y="495159"/>
                  <a:pt x="12907854" y="827237"/>
                </a:cubicBezTo>
                <a:cubicBezTo>
                  <a:pt x="12911464" y="1159315"/>
                  <a:pt x="12918415" y="1214037"/>
                  <a:pt x="12907854" y="1378728"/>
                </a:cubicBezTo>
                <a:cubicBezTo>
                  <a:pt x="12897293" y="1543419"/>
                  <a:pt x="12911334" y="1745795"/>
                  <a:pt x="12907854" y="1930219"/>
                </a:cubicBezTo>
                <a:cubicBezTo>
                  <a:pt x="12904374" y="2114643"/>
                  <a:pt x="12902995" y="2405025"/>
                  <a:pt x="12907854" y="2550646"/>
                </a:cubicBezTo>
                <a:cubicBezTo>
                  <a:pt x="12912713" y="2696267"/>
                  <a:pt x="12895347" y="2965310"/>
                  <a:pt x="12907854" y="3102138"/>
                </a:cubicBezTo>
                <a:cubicBezTo>
                  <a:pt x="12920361" y="3238966"/>
                  <a:pt x="12889422" y="3444019"/>
                  <a:pt x="12907854" y="3722565"/>
                </a:cubicBezTo>
                <a:cubicBezTo>
                  <a:pt x="12926286" y="4001111"/>
                  <a:pt x="12895140" y="3998524"/>
                  <a:pt x="12907854" y="4205120"/>
                </a:cubicBezTo>
                <a:cubicBezTo>
                  <a:pt x="12920568" y="4411716"/>
                  <a:pt x="12884069" y="4739464"/>
                  <a:pt x="12907854" y="5032356"/>
                </a:cubicBezTo>
                <a:cubicBezTo>
                  <a:pt x="12931639" y="5325248"/>
                  <a:pt x="12892753" y="5508927"/>
                  <a:pt x="12907854" y="5721720"/>
                </a:cubicBezTo>
                <a:cubicBezTo>
                  <a:pt x="12922955" y="5934513"/>
                  <a:pt x="12899737" y="6054162"/>
                  <a:pt x="12907854" y="6204275"/>
                </a:cubicBezTo>
                <a:cubicBezTo>
                  <a:pt x="12915971" y="6354388"/>
                  <a:pt x="12877609" y="6662882"/>
                  <a:pt x="12907854" y="6893639"/>
                </a:cubicBezTo>
                <a:cubicBezTo>
                  <a:pt x="12771061" y="6894247"/>
                  <a:pt x="12623137" y="6896505"/>
                  <a:pt x="12357572" y="6893639"/>
                </a:cubicBezTo>
                <a:cubicBezTo>
                  <a:pt x="12092007" y="6890773"/>
                  <a:pt x="12177017" y="6902148"/>
                  <a:pt x="12065447" y="6893639"/>
                </a:cubicBezTo>
                <a:cubicBezTo>
                  <a:pt x="11953877" y="6885130"/>
                  <a:pt x="11666191" y="6903549"/>
                  <a:pt x="11515164" y="6893639"/>
                </a:cubicBezTo>
                <a:cubicBezTo>
                  <a:pt x="11364137" y="6883729"/>
                  <a:pt x="11332930" y="6888420"/>
                  <a:pt x="11223039" y="6893639"/>
                </a:cubicBezTo>
                <a:cubicBezTo>
                  <a:pt x="11113148" y="6898858"/>
                  <a:pt x="10707231" y="6927024"/>
                  <a:pt x="10543679" y="6893639"/>
                </a:cubicBezTo>
                <a:cubicBezTo>
                  <a:pt x="10380127" y="6860254"/>
                  <a:pt x="10257384" y="6873527"/>
                  <a:pt x="9993396" y="6893639"/>
                </a:cubicBezTo>
                <a:cubicBezTo>
                  <a:pt x="9729408" y="6913751"/>
                  <a:pt x="9396105" y="6895503"/>
                  <a:pt x="9184957" y="6893639"/>
                </a:cubicBezTo>
                <a:cubicBezTo>
                  <a:pt x="8973809" y="6891775"/>
                  <a:pt x="8549937" y="6878214"/>
                  <a:pt x="8247439" y="6893639"/>
                </a:cubicBezTo>
                <a:cubicBezTo>
                  <a:pt x="7944941" y="6909064"/>
                  <a:pt x="7846103" y="6907211"/>
                  <a:pt x="7697157" y="6893639"/>
                </a:cubicBezTo>
                <a:cubicBezTo>
                  <a:pt x="7548211" y="6880067"/>
                  <a:pt x="6972974" y="6893185"/>
                  <a:pt x="6759639" y="6893639"/>
                </a:cubicBezTo>
                <a:cubicBezTo>
                  <a:pt x="6546304" y="6894093"/>
                  <a:pt x="6225775" y="6860762"/>
                  <a:pt x="5822122" y="6893639"/>
                </a:cubicBezTo>
                <a:cubicBezTo>
                  <a:pt x="5418469" y="6926516"/>
                  <a:pt x="5327721" y="6892427"/>
                  <a:pt x="4884604" y="6893639"/>
                </a:cubicBezTo>
                <a:cubicBezTo>
                  <a:pt x="4441487" y="6894851"/>
                  <a:pt x="4291010" y="6911136"/>
                  <a:pt x="4076164" y="6893639"/>
                </a:cubicBezTo>
                <a:cubicBezTo>
                  <a:pt x="3861318" y="6876142"/>
                  <a:pt x="3888733" y="6907996"/>
                  <a:pt x="3784039" y="6893639"/>
                </a:cubicBezTo>
                <a:cubicBezTo>
                  <a:pt x="3679346" y="6879282"/>
                  <a:pt x="3619935" y="6887055"/>
                  <a:pt x="3491914" y="6893639"/>
                </a:cubicBezTo>
                <a:cubicBezTo>
                  <a:pt x="3363893" y="6900223"/>
                  <a:pt x="3249657" y="6876445"/>
                  <a:pt x="3070711" y="6893639"/>
                </a:cubicBezTo>
                <a:cubicBezTo>
                  <a:pt x="2891765" y="6910833"/>
                  <a:pt x="2677890" y="6911125"/>
                  <a:pt x="2391350" y="6893639"/>
                </a:cubicBezTo>
                <a:cubicBezTo>
                  <a:pt x="2104810" y="6876153"/>
                  <a:pt x="2107438" y="6873267"/>
                  <a:pt x="1970146" y="6893639"/>
                </a:cubicBezTo>
                <a:cubicBezTo>
                  <a:pt x="1832854" y="6914011"/>
                  <a:pt x="1750923" y="6890881"/>
                  <a:pt x="1548942" y="6893639"/>
                </a:cubicBezTo>
                <a:cubicBezTo>
                  <a:pt x="1346961" y="6896397"/>
                  <a:pt x="880871" y="6900492"/>
                  <a:pt x="611425" y="6893639"/>
                </a:cubicBezTo>
                <a:cubicBezTo>
                  <a:pt x="341979" y="6886786"/>
                  <a:pt x="138701" y="6918394"/>
                  <a:pt x="0" y="6893639"/>
                </a:cubicBezTo>
                <a:cubicBezTo>
                  <a:pt x="30068" y="6519320"/>
                  <a:pt x="14336" y="6297341"/>
                  <a:pt x="0" y="6135339"/>
                </a:cubicBezTo>
                <a:cubicBezTo>
                  <a:pt x="-14336" y="5973337"/>
                  <a:pt x="-17767" y="5615818"/>
                  <a:pt x="0" y="5308102"/>
                </a:cubicBezTo>
                <a:cubicBezTo>
                  <a:pt x="17767" y="5000386"/>
                  <a:pt x="15538" y="4950961"/>
                  <a:pt x="0" y="4618738"/>
                </a:cubicBezTo>
                <a:cubicBezTo>
                  <a:pt x="-15538" y="4286515"/>
                  <a:pt x="-21082" y="4166362"/>
                  <a:pt x="0" y="3998311"/>
                </a:cubicBezTo>
                <a:cubicBezTo>
                  <a:pt x="21082" y="3830260"/>
                  <a:pt x="26728" y="3414315"/>
                  <a:pt x="0" y="3240010"/>
                </a:cubicBezTo>
                <a:cubicBezTo>
                  <a:pt x="-26728" y="3065705"/>
                  <a:pt x="-16686" y="2895517"/>
                  <a:pt x="0" y="2619583"/>
                </a:cubicBezTo>
                <a:cubicBezTo>
                  <a:pt x="16686" y="2343649"/>
                  <a:pt x="-33168" y="2273215"/>
                  <a:pt x="0" y="1930219"/>
                </a:cubicBezTo>
                <a:cubicBezTo>
                  <a:pt x="33168" y="1587223"/>
                  <a:pt x="17836" y="1486638"/>
                  <a:pt x="0" y="1309791"/>
                </a:cubicBezTo>
                <a:cubicBezTo>
                  <a:pt x="-17836" y="1132944"/>
                  <a:pt x="4861" y="927813"/>
                  <a:pt x="0" y="827237"/>
                </a:cubicBezTo>
                <a:cubicBezTo>
                  <a:pt x="-4861" y="726661"/>
                  <a:pt x="25520" y="166150"/>
                  <a:pt x="0" y="0"/>
                </a:cubicBezTo>
                <a:close/>
              </a:path>
              <a:path w="12907854" h="6893639" stroke="0" extrusionOk="0">
                <a:moveTo>
                  <a:pt x="0" y="0"/>
                </a:moveTo>
                <a:cubicBezTo>
                  <a:pt x="204022" y="-19128"/>
                  <a:pt x="269658" y="8"/>
                  <a:pt x="421204" y="0"/>
                </a:cubicBezTo>
                <a:cubicBezTo>
                  <a:pt x="572750" y="-8"/>
                  <a:pt x="789857" y="-22688"/>
                  <a:pt x="1100564" y="0"/>
                </a:cubicBezTo>
                <a:cubicBezTo>
                  <a:pt x="1411271" y="22688"/>
                  <a:pt x="1548765" y="33035"/>
                  <a:pt x="1779925" y="0"/>
                </a:cubicBezTo>
                <a:cubicBezTo>
                  <a:pt x="2011085" y="-33035"/>
                  <a:pt x="2509274" y="-1732"/>
                  <a:pt x="2717443" y="0"/>
                </a:cubicBezTo>
                <a:cubicBezTo>
                  <a:pt x="2925612" y="1732"/>
                  <a:pt x="3033969" y="15901"/>
                  <a:pt x="3138647" y="0"/>
                </a:cubicBezTo>
                <a:cubicBezTo>
                  <a:pt x="3243325" y="-15901"/>
                  <a:pt x="3319272" y="-13174"/>
                  <a:pt x="3430772" y="0"/>
                </a:cubicBezTo>
                <a:cubicBezTo>
                  <a:pt x="3542273" y="13174"/>
                  <a:pt x="3725134" y="6753"/>
                  <a:pt x="3981054" y="0"/>
                </a:cubicBezTo>
                <a:cubicBezTo>
                  <a:pt x="4236974" y="-6753"/>
                  <a:pt x="4512999" y="-24844"/>
                  <a:pt x="4789493" y="0"/>
                </a:cubicBezTo>
                <a:cubicBezTo>
                  <a:pt x="5065987" y="24844"/>
                  <a:pt x="5274581" y="3406"/>
                  <a:pt x="5727011" y="0"/>
                </a:cubicBezTo>
                <a:cubicBezTo>
                  <a:pt x="6179441" y="-3406"/>
                  <a:pt x="5956434" y="-5484"/>
                  <a:pt x="6019136" y="0"/>
                </a:cubicBezTo>
                <a:cubicBezTo>
                  <a:pt x="6081838" y="5484"/>
                  <a:pt x="6477989" y="19284"/>
                  <a:pt x="6827575" y="0"/>
                </a:cubicBezTo>
                <a:cubicBezTo>
                  <a:pt x="7177161" y="-19284"/>
                  <a:pt x="7215279" y="-12847"/>
                  <a:pt x="7377858" y="0"/>
                </a:cubicBezTo>
                <a:cubicBezTo>
                  <a:pt x="7540437" y="12847"/>
                  <a:pt x="7816256" y="-26646"/>
                  <a:pt x="8186297" y="0"/>
                </a:cubicBezTo>
                <a:cubicBezTo>
                  <a:pt x="8556338" y="26646"/>
                  <a:pt x="8380556" y="-13381"/>
                  <a:pt x="8478422" y="0"/>
                </a:cubicBezTo>
                <a:cubicBezTo>
                  <a:pt x="8576288" y="13381"/>
                  <a:pt x="8953583" y="-22305"/>
                  <a:pt x="9157783" y="0"/>
                </a:cubicBezTo>
                <a:cubicBezTo>
                  <a:pt x="9361983" y="22305"/>
                  <a:pt x="9548186" y="25574"/>
                  <a:pt x="9708065" y="0"/>
                </a:cubicBezTo>
                <a:cubicBezTo>
                  <a:pt x="9867944" y="-25574"/>
                  <a:pt x="9992958" y="-14099"/>
                  <a:pt x="10129269" y="0"/>
                </a:cubicBezTo>
                <a:cubicBezTo>
                  <a:pt x="10265580" y="14099"/>
                  <a:pt x="10434902" y="16936"/>
                  <a:pt x="10679551" y="0"/>
                </a:cubicBezTo>
                <a:cubicBezTo>
                  <a:pt x="10924200" y="-16936"/>
                  <a:pt x="11169329" y="-31797"/>
                  <a:pt x="11358912" y="0"/>
                </a:cubicBezTo>
                <a:cubicBezTo>
                  <a:pt x="11548495" y="31797"/>
                  <a:pt x="11567949" y="709"/>
                  <a:pt x="11651037" y="0"/>
                </a:cubicBezTo>
                <a:cubicBezTo>
                  <a:pt x="11734125" y="-709"/>
                  <a:pt x="12636115" y="-7306"/>
                  <a:pt x="12907854" y="0"/>
                </a:cubicBezTo>
                <a:cubicBezTo>
                  <a:pt x="12912835" y="298912"/>
                  <a:pt x="12936263" y="423798"/>
                  <a:pt x="12907854" y="620428"/>
                </a:cubicBezTo>
                <a:cubicBezTo>
                  <a:pt x="12879445" y="817058"/>
                  <a:pt x="12900302" y="957481"/>
                  <a:pt x="12907854" y="1171919"/>
                </a:cubicBezTo>
                <a:cubicBezTo>
                  <a:pt x="12915406" y="1386357"/>
                  <a:pt x="12916367" y="1590296"/>
                  <a:pt x="12907854" y="1723410"/>
                </a:cubicBezTo>
                <a:cubicBezTo>
                  <a:pt x="12899341" y="1856524"/>
                  <a:pt x="12880287" y="2185047"/>
                  <a:pt x="12907854" y="2412774"/>
                </a:cubicBezTo>
                <a:cubicBezTo>
                  <a:pt x="12935421" y="2640501"/>
                  <a:pt x="12931962" y="2899900"/>
                  <a:pt x="12907854" y="3033201"/>
                </a:cubicBezTo>
                <a:cubicBezTo>
                  <a:pt x="12883746" y="3166502"/>
                  <a:pt x="12921384" y="3510563"/>
                  <a:pt x="12907854" y="3653629"/>
                </a:cubicBezTo>
                <a:cubicBezTo>
                  <a:pt x="12894324" y="3796695"/>
                  <a:pt x="12887244" y="4136976"/>
                  <a:pt x="12907854" y="4411929"/>
                </a:cubicBezTo>
                <a:cubicBezTo>
                  <a:pt x="12928464" y="4686882"/>
                  <a:pt x="12936041" y="4913903"/>
                  <a:pt x="12907854" y="5101293"/>
                </a:cubicBezTo>
                <a:cubicBezTo>
                  <a:pt x="12879667" y="5288683"/>
                  <a:pt x="12934096" y="5667440"/>
                  <a:pt x="12907854" y="5859593"/>
                </a:cubicBezTo>
                <a:cubicBezTo>
                  <a:pt x="12881612" y="6051746"/>
                  <a:pt x="12878295" y="6676525"/>
                  <a:pt x="12907854" y="6893639"/>
                </a:cubicBezTo>
                <a:cubicBezTo>
                  <a:pt x="12641384" y="6911874"/>
                  <a:pt x="12264629" y="6893271"/>
                  <a:pt x="12099415" y="6893639"/>
                </a:cubicBezTo>
                <a:cubicBezTo>
                  <a:pt x="11934201" y="6894007"/>
                  <a:pt x="11952605" y="6906093"/>
                  <a:pt x="11807290" y="6893639"/>
                </a:cubicBezTo>
                <a:cubicBezTo>
                  <a:pt x="11661975" y="6881185"/>
                  <a:pt x="11405487" y="6909780"/>
                  <a:pt x="11127929" y="6893639"/>
                </a:cubicBezTo>
                <a:cubicBezTo>
                  <a:pt x="10850371" y="6877498"/>
                  <a:pt x="10693059" y="6891350"/>
                  <a:pt x="10448568" y="6893639"/>
                </a:cubicBezTo>
                <a:cubicBezTo>
                  <a:pt x="10204077" y="6895928"/>
                  <a:pt x="10233496" y="6881477"/>
                  <a:pt x="10156443" y="6893639"/>
                </a:cubicBezTo>
                <a:cubicBezTo>
                  <a:pt x="10079391" y="6905801"/>
                  <a:pt x="9534820" y="6917822"/>
                  <a:pt x="9348004" y="6893639"/>
                </a:cubicBezTo>
                <a:cubicBezTo>
                  <a:pt x="9161188" y="6869456"/>
                  <a:pt x="8968886" y="6906601"/>
                  <a:pt x="8668643" y="6893639"/>
                </a:cubicBezTo>
                <a:cubicBezTo>
                  <a:pt x="8368400" y="6880677"/>
                  <a:pt x="8153370" y="6873220"/>
                  <a:pt x="7860204" y="6893639"/>
                </a:cubicBezTo>
                <a:cubicBezTo>
                  <a:pt x="7567038" y="6914058"/>
                  <a:pt x="7166896" y="6898728"/>
                  <a:pt x="6922686" y="6893639"/>
                </a:cubicBezTo>
                <a:cubicBezTo>
                  <a:pt x="6678476" y="6888550"/>
                  <a:pt x="6480311" y="6869546"/>
                  <a:pt x="6243325" y="6893639"/>
                </a:cubicBezTo>
                <a:cubicBezTo>
                  <a:pt x="6006339" y="6917732"/>
                  <a:pt x="5679652" y="6895595"/>
                  <a:pt x="5305807" y="6893639"/>
                </a:cubicBezTo>
                <a:cubicBezTo>
                  <a:pt x="4931962" y="6891683"/>
                  <a:pt x="4682531" y="6899171"/>
                  <a:pt x="4497368" y="6893639"/>
                </a:cubicBezTo>
                <a:cubicBezTo>
                  <a:pt x="4312205" y="6888107"/>
                  <a:pt x="4208328" y="6889307"/>
                  <a:pt x="4076164" y="6893639"/>
                </a:cubicBezTo>
                <a:cubicBezTo>
                  <a:pt x="3944000" y="6897971"/>
                  <a:pt x="3607238" y="6870776"/>
                  <a:pt x="3267725" y="6893639"/>
                </a:cubicBezTo>
                <a:cubicBezTo>
                  <a:pt x="2928212" y="6916502"/>
                  <a:pt x="2796963" y="6934625"/>
                  <a:pt x="2330207" y="6893639"/>
                </a:cubicBezTo>
                <a:cubicBezTo>
                  <a:pt x="1863451" y="6852653"/>
                  <a:pt x="1688663" y="6859354"/>
                  <a:pt x="1392690" y="6893639"/>
                </a:cubicBezTo>
                <a:cubicBezTo>
                  <a:pt x="1096717" y="6927924"/>
                  <a:pt x="1164815" y="6880325"/>
                  <a:pt x="1100564" y="6893639"/>
                </a:cubicBezTo>
                <a:cubicBezTo>
                  <a:pt x="1036313" y="6906953"/>
                  <a:pt x="920513" y="6879241"/>
                  <a:pt x="808439" y="6893639"/>
                </a:cubicBezTo>
                <a:cubicBezTo>
                  <a:pt x="696365" y="6908037"/>
                  <a:pt x="167724" y="6912442"/>
                  <a:pt x="0" y="6893639"/>
                </a:cubicBezTo>
                <a:cubicBezTo>
                  <a:pt x="-137" y="6779939"/>
                  <a:pt x="-4223" y="6470346"/>
                  <a:pt x="0" y="6342148"/>
                </a:cubicBezTo>
                <a:cubicBezTo>
                  <a:pt x="4223" y="6213950"/>
                  <a:pt x="33261" y="5706136"/>
                  <a:pt x="0" y="5514911"/>
                </a:cubicBezTo>
                <a:cubicBezTo>
                  <a:pt x="-33261" y="5323686"/>
                  <a:pt x="-11737" y="5019256"/>
                  <a:pt x="0" y="4687675"/>
                </a:cubicBezTo>
                <a:cubicBezTo>
                  <a:pt x="11737" y="4356094"/>
                  <a:pt x="26688" y="4370724"/>
                  <a:pt x="0" y="4136183"/>
                </a:cubicBezTo>
                <a:cubicBezTo>
                  <a:pt x="-26688" y="3901642"/>
                  <a:pt x="30093" y="3730055"/>
                  <a:pt x="0" y="3446820"/>
                </a:cubicBezTo>
                <a:cubicBezTo>
                  <a:pt x="-30093" y="3163585"/>
                  <a:pt x="-35728" y="2821570"/>
                  <a:pt x="0" y="2619583"/>
                </a:cubicBezTo>
                <a:cubicBezTo>
                  <a:pt x="35728" y="2417596"/>
                  <a:pt x="12767" y="2270025"/>
                  <a:pt x="0" y="2068092"/>
                </a:cubicBezTo>
                <a:cubicBezTo>
                  <a:pt x="-12767" y="1866159"/>
                  <a:pt x="-20854" y="1626116"/>
                  <a:pt x="0" y="1378728"/>
                </a:cubicBezTo>
                <a:cubicBezTo>
                  <a:pt x="20854" y="1131340"/>
                  <a:pt x="-17165" y="928094"/>
                  <a:pt x="0" y="689364"/>
                </a:cubicBezTo>
                <a:cubicBezTo>
                  <a:pt x="17165" y="450634"/>
                  <a:pt x="9603" y="279741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3" y="-13066"/>
            <a:ext cx="12779779" cy="6893640"/>
          </a:xfrm>
          <a:custGeom>
            <a:avLst/>
            <a:gdLst>
              <a:gd name="connsiteX0" fmla="*/ 0 w 12779779"/>
              <a:gd name="connsiteY0" fmla="*/ 0 h 6893640"/>
              <a:gd name="connsiteX1" fmla="*/ 544822 w 12779779"/>
              <a:gd name="connsiteY1" fmla="*/ 0 h 6893640"/>
              <a:gd name="connsiteX2" fmla="*/ 1089644 w 12779779"/>
              <a:gd name="connsiteY2" fmla="*/ 0 h 6893640"/>
              <a:gd name="connsiteX3" fmla="*/ 2017860 w 12779779"/>
              <a:gd name="connsiteY3" fmla="*/ 0 h 6893640"/>
              <a:gd name="connsiteX4" fmla="*/ 2562682 w 12779779"/>
              <a:gd name="connsiteY4" fmla="*/ 0 h 6893640"/>
              <a:gd name="connsiteX5" fmla="*/ 3107504 w 12779779"/>
              <a:gd name="connsiteY5" fmla="*/ 0 h 6893640"/>
              <a:gd name="connsiteX6" fmla="*/ 3652326 w 12779779"/>
              <a:gd name="connsiteY6" fmla="*/ 0 h 6893640"/>
              <a:gd name="connsiteX7" fmla="*/ 4580542 w 12779779"/>
              <a:gd name="connsiteY7" fmla="*/ 0 h 6893640"/>
              <a:gd name="connsiteX8" fmla="*/ 4997566 w 12779779"/>
              <a:gd name="connsiteY8" fmla="*/ 0 h 6893640"/>
              <a:gd name="connsiteX9" fmla="*/ 5797984 w 12779779"/>
              <a:gd name="connsiteY9" fmla="*/ 0 h 6893640"/>
              <a:gd name="connsiteX10" fmla="*/ 6598402 w 12779779"/>
              <a:gd name="connsiteY10" fmla="*/ 0 h 6893640"/>
              <a:gd name="connsiteX11" fmla="*/ 7526617 w 12779779"/>
              <a:gd name="connsiteY11" fmla="*/ 0 h 6893640"/>
              <a:gd name="connsiteX12" fmla="*/ 7815844 w 12779779"/>
              <a:gd name="connsiteY12" fmla="*/ 0 h 6893640"/>
              <a:gd name="connsiteX13" fmla="*/ 8105070 w 12779779"/>
              <a:gd name="connsiteY13" fmla="*/ 0 h 6893640"/>
              <a:gd name="connsiteX14" fmla="*/ 8905488 w 12779779"/>
              <a:gd name="connsiteY14" fmla="*/ 0 h 6893640"/>
              <a:gd name="connsiteX15" fmla="*/ 9705906 w 12779779"/>
              <a:gd name="connsiteY15" fmla="*/ 0 h 6893640"/>
              <a:gd name="connsiteX16" fmla="*/ 10250728 w 12779779"/>
              <a:gd name="connsiteY16" fmla="*/ 0 h 6893640"/>
              <a:gd name="connsiteX17" fmla="*/ 10923348 w 12779779"/>
              <a:gd name="connsiteY17" fmla="*/ 0 h 6893640"/>
              <a:gd name="connsiteX18" fmla="*/ 11468170 w 12779779"/>
              <a:gd name="connsiteY18" fmla="*/ 0 h 6893640"/>
              <a:gd name="connsiteX19" fmla="*/ 12779779 w 12779779"/>
              <a:gd name="connsiteY19" fmla="*/ 0 h 6893640"/>
              <a:gd name="connsiteX20" fmla="*/ 12779779 w 12779779"/>
              <a:gd name="connsiteY20" fmla="*/ 827237 h 6893640"/>
              <a:gd name="connsiteX21" fmla="*/ 12779779 w 12779779"/>
              <a:gd name="connsiteY21" fmla="*/ 1516601 h 6893640"/>
              <a:gd name="connsiteX22" fmla="*/ 12779779 w 12779779"/>
              <a:gd name="connsiteY22" fmla="*/ 2137028 h 6893640"/>
              <a:gd name="connsiteX23" fmla="*/ 12779779 w 12779779"/>
              <a:gd name="connsiteY23" fmla="*/ 2757456 h 6893640"/>
              <a:gd name="connsiteX24" fmla="*/ 12779779 w 12779779"/>
              <a:gd name="connsiteY24" fmla="*/ 3515756 h 6893640"/>
              <a:gd name="connsiteX25" fmla="*/ 12779779 w 12779779"/>
              <a:gd name="connsiteY25" fmla="*/ 4274057 h 6893640"/>
              <a:gd name="connsiteX26" fmla="*/ 12779779 w 12779779"/>
              <a:gd name="connsiteY26" fmla="*/ 4756612 h 6893640"/>
              <a:gd name="connsiteX27" fmla="*/ 12779779 w 12779779"/>
              <a:gd name="connsiteY27" fmla="*/ 5514912 h 6893640"/>
              <a:gd name="connsiteX28" fmla="*/ 12779779 w 12779779"/>
              <a:gd name="connsiteY28" fmla="*/ 5997467 h 6893640"/>
              <a:gd name="connsiteX29" fmla="*/ 12779779 w 12779779"/>
              <a:gd name="connsiteY29" fmla="*/ 6893640 h 6893640"/>
              <a:gd name="connsiteX30" fmla="*/ 11979361 w 12779779"/>
              <a:gd name="connsiteY30" fmla="*/ 6893640 h 6893640"/>
              <a:gd name="connsiteX31" fmla="*/ 11562337 w 12779779"/>
              <a:gd name="connsiteY31" fmla="*/ 6893640 h 6893640"/>
              <a:gd name="connsiteX32" fmla="*/ 10889717 w 12779779"/>
              <a:gd name="connsiteY32" fmla="*/ 6893640 h 6893640"/>
              <a:gd name="connsiteX33" fmla="*/ 10089299 w 12779779"/>
              <a:gd name="connsiteY33" fmla="*/ 6893640 h 6893640"/>
              <a:gd name="connsiteX34" fmla="*/ 9800073 w 12779779"/>
              <a:gd name="connsiteY34" fmla="*/ 6893640 h 6893640"/>
              <a:gd name="connsiteX35" fmla="*/ 9255250 w 12779779"/>
              <a:gd name="connsiteY35" fmla="*/ 6893640 h 6893640"/>
              <a:gd name="connsiteX36" fmla="*/ 8454833 w 12779779"/>
              <a:gd name="connsiteY36" fmla="*/ 6893640 h 6893640"/>
              <a:gd name="connsiteX37" fmla="*/ 8037808 w 12779779"/>
              <a:gd name="connsiteY37" fmla="*/ 6893640 h 6893640"/>
              <a:gd name="connsiteX38" fmla="*/ 7748582 w 12779779"/>
              <a:gd name="connsiteY38" fmla="*/ 6893640 h 6893640"/>
              <a:gd name="connsiteX39" fmla="*/ 7331557 w 12779779"/>
              <a:gd name="connsiteY39" fmla="*/ 6893640 h 6893640"/>
              <a:gd name="connsiteX40" fmla="*/ 6658937 w 12779779"/>
              <a:gd name="connsiteY40" fmla="*/ 6893640 h 6893640"/>
              <a:gd name="connsiteX41" fmla="*/ 5858520 w 12779779"/>
              <a:gd name="connsiteY41" fmla="*/ 6893640 h 6893640"/>
              <a:gd name="connsiteX42" fmla="*/ 5313698 w 12779779"/>
              <a:gd name="connsiteY42" fmla="*/ 6893640 h 6893640"/>
              <a:gd name="connsiteX43" fmla="*/ 4896673 w 12779779"/>
              <a:gd name="connsiteY43" fmla="*/ 6893640 h 6893640"/>
              <a:gd name="connsiteX44" fmla="*/ 3968458 w 12779779"/>
              <a:gd name="connsiteY44" fmla="*/ 6893640 h 6893640"/>
              <a:gd name="connsiteX45" fmla="*/ 3295838 w 12779779"/>
              <a:gd name="connsiteY45" fmla="*/ 6893640 h 6893640"/>
              <a:gd name="connsiteX46" fmla="*/ 2878813 w 12779779"/>
              <a:gd name="connsiteY46" fmla="*/ 6893640 h 6893640"/>
              <a:gd name="connsiteX47" fmla="*/ 2078396 w 12779779"/>
              <a:gd name="connsiteY47" fmla="*/ 6893640 h 6893640"/>
              <a:gd name="connsiteX48" fmla="*/ 1661371 w 12779779"/>
              <a:gd name="connsiteY48" fmla="*/ 6893640 h 6893640"/>
              <a:gd name="connsiteX49" fmla="*/ 1244347 w 12779779"/>
              <a:gd name="connsiteY49" fmla="*/ 6893640 h 6893640"/>
              <a:gd name="connsiteX50" fmla="*/ 699525 w 12779779"/>
              <a:gd name="connsiteY50" fmla="*/ 6893640 h 6893640"/>
              <a:gd name="connsiteX51" fmla="*/ 0 w 12779779"/>
              <a:gd name="connsiteY51" fmla="*/ 6893640 h 6893640"/>
              <a:gd name="connsiteX52" fmla="*/ 0 w 12779779"/>
              <a:gd name="connsiteY52" fmla="*/ 6273212 h 6893640"/>
              <a:gd name="connsiteX53" fmla="*/ 0 w 12779779"/>
              <a:gd name="connsiteY53" fmla="*/ 5583848 h 6893640"/>
              <a:gd name="connsiteX54" fmla="*/ 0 w 12779779"/>
              <a:gd name="connsiteY54" fmla="*/ 5032357 h 6893640"/>
              <a:gd name="connsiteX55" fmla="*/ 0 w 12779779"/>
              <a:gd name="connsiteY55" fmla="*/ 4205120 h 6893640"/>
              <a:gd name="connsiteX56" fmla="*/ 0 w 12779779"/>
              <a:gd name="connsiteY56" fmla="*/ 3722566 h 6893640"/>
              <a:gd name="connsiteX57" fmla="*/ 0 w 12779779"/>
              <a:gd name="connsiteY57" fmla="*/ 3171074 h 6893640"/>
              <a:gd name="connsiteX58" fmla="*/ 0 w 12779779"/>
              <a:gd name="connsiteY58" fmla="*/ 2550647 h 6893640"/>
              <a:gd name="connsiteX59" fmla="*/ 0 w 12779779"/>
              <a:gd name="connsiteY59" fmla="*/ 1930219 h 6893640"/>
              <a:gd name="connsiteX60" fmla="*/ 0 w 12779779"/>
              <a:gd name="connsiteY60" fmla="*/ 1171919 h 6893640"/>
              <a:gd name="connsiteX61" fmla="*/ 0 w 12779779"/>
              <a:gd name="connsiteY61" fmla="*/ 689364 h 6893640"/>
              <a:gd name="connsiteX62" fmla="*/ 0 w 12779779"/>
              <a:gd name="connsiteY62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779779" h="6893640" fill="none" extrusionOk="0">
                <a:moveTo>
                  <a:pt x="0" y="0"/>
                </a:moveTo>
                <a:cubicBezTo>
                  <a:pt x="238764" y="14988"/>
                  <a:pt x="388849" y="5644"/>
                  <a:pt x="544822" y="0"/>
                </a:cubicBezTo>
                <a:cubicBezTo>
                  <a:pt x="700795" y="-5644"/>
                  <a:pt x="827821" y="-24666"/>
                  <a:pt x="1089644" y="0"/>
                </a:cubicBezTo>
                <a:cubicBezTo>
                  <a:pt x="1351467" y="24666"/>
                  <a:pt x="1815062" y="7681"/>
                  <a:pt x="2017860" y="0"/>
                </a:cubicBezTo>
                <a:cubicBezTo>
                  <a:pt x="2220658" y="-7681"/>
                  <a:pt x="2309282" y="27019"/>
                  <a:pt x="2562682" y="0"/>
                </a:cubicBezTo>
                <a:cubicBezTo>
                  <a:pt x="2816082" y="-27019"/>
                  <a:pt x="2894954" y="1843"/>
                  <a:pt x="3107504" y="0"/>
                </a:cubicBezTo>
                <a:cubicBezTo>
                  <a:pt x="3320054" y="-1843"/>
                  <a:pt x="3509166" y="-18201"/>
                  <a:pt x="3652326" y="0"/>
                </a:cubicBezTo>
                <a:cubicBezTo>
                  <a:pt x="3795486" y="18201"/>
                  <a:pt x="4230876" y="36904"/>
                  <a:pt x="4580542" y="0"/>
                </a:cubicBezTo>
                <a:cubicBezTo>
                  <a:pt x="4930208" y="-36904"/>
                  <a:pt x="4821360" y="-5563"/>
                  <a:pt x="4997566" y="0"/>
                </a:cubicBezTo>
                <a:cubicBezTo>
                  <a:pt x="5173772" y="5563"/>
                  <a:pt x="5574116" y="32940"/>
                  <a:pt x="5797984" y="0"/>
                </a:cubicBezTo>
                <a:cubicBezTo>
                  <a:pt x="6021852" y="-32940"/>
                  <a:pt x="6396189" y="29064"/>
                  <a:pt x="6598402" y="0"/>
                </a:cubicBezTo>
                <a:cubicBezTo>
                  <a:pt x="6800615" y="-29064"/>
                  <a:pt x="7096442" y="-1828"/>
                  <a:pt x="7526617" y="0"/>
                </a:cubicBezTo>
                <a:cubicBezTo>
                  <a:pt x="7956792" y="1828"/>
                  <a:pt x="7755636" y="14229"/>
                  <a:pt x="7815844" y="0"/>
                </a:cubicBezTo>
                <a:cubicBezTo>
                  <a:pt x="7876052" y="-14229"/>
                  <a:pt x="7962274" y="9686"/>
                  <a:pt x="8105070" y="0"/>
                </a:cubicBezTo>
                <a:cubicBezTo>
                  <a:pt x="8247866" y="-9686"/>
                  <a:pt x="8513221" y="22808"/>
                  <a:pt x="8905488" y="0"/>
                </a:cubicBezTo>
                <a:cubicBezTo>
                  <a:pt x="9297755" y="-22808"/>
                  <a:pt x="9327761" y="-22473"/>
                  <a:pt x="9705906" y="0"/>
                </a:cubicBezTo>
                <a:cubicBezTo>
                  <a:pt x="10084051" y="22473"/>
                  <a:pt x="10093954" y="26630"/>
                  <a:pt x="10250728" y="0"/>
                </a:cubicBezTo>
                <a:cubicBezTo>
                  <a:pt x="10407502" y="-26630"/>
                  <a:pt x="10617692" y="-3399"/>
                  <a:pt x="10923348" y="0"/>
                </a:cubicBezTo>
                <a:cubicBezTo>
                  <a:pt x="11229004" y="3399"/>
                  <a:pt x="11327427" y="-13723"/>
                  <a:pt x="11468170" y="0"/>
                </a:cubicBezTo>
                <a:cubicBezTo>
                  <a:pt x="11608913" y="13723"/>
                  <a:pt x="12377650" y="-26738"/>
                  <a:pt x="12779779" y="0"/>
                </a:cubicBezTo>
                <a:cubicBezTo>
                  <a:pt x="12801179" y="391618"/>
                  <a:pt x="12792010" y="443449"/>
                  <a:pt x="12779779" y="827237"/>
                </a:cubicBezTo>
                <a:cubicBezTo>
                  <a:pt x="12767548" y="1211025"/>
                  <a:pt x="12803594" y="1308975"/>
                  <a:pt x="12779779" y="1516601"/>
                </a:cubicBezTo>
                <a:cubicBezTo>
                  <a:pt x="12755964" y="1724227"/>
                  <a:pt x="12758134" y="1831687"/>
                  <a:pt x="12779779" y="2137028"/>
                </a:cubicBezTo>
                <a:cubicBezTo>
                  <a:pt x="12801424" y="2442369"/>
                  <a:pt x="12757263" y="2491674"/>
                  <a:pt x="12779779" y="2757456"/>
                </a:cubicBezTo>
                <a:cubicBezTo>
                  <a:pt x="12802295" y="3023238"/>
                  <a:pt x="12801464" y="3265071"/>
                  <a:pt x="12779779" y="3515756"/>
                </a:cubicBezTo>
                <a:cubicBezTo>
                  <a:pt x="12758094" y="3766441"/>
                  <a:pt x="12747720" y="4079857"/>
                  <a:pt x="12779779" y="4274057"/>
                </a:cubicBezTo>
                <a:cubicBezTo>
                  <a:pt x="12811838" y="4468257"/>
                  <a:pt x="12783835" y="4515484"/>
                  <a:pt x="12779779" y="4756612"/>
                </a:cubicBezTo>
                <a:cubicBezTo>
                  <a:pt x="12775723" y="4997740"/>
                  <a:pt x="12744628" y="5153995"/>
                  <a:pt x="12779779" y="5514912"/>
                </a:cubicBezTo>
                <a:cubicBezTo>
                  <a:pt x="12814930" y="5875829"/>
                  <a:pt x="12756327" y="5889958"/>
                  <a:pt x="12779779" y="5997467"/>
                </a:cubicBezTo>
                <a:cubicBezTo>
                  <a:pt x="12803231" y="6104976"/>
                  <a:pt x="12816793" y="6658920"/>
                  <a:pt x="12779779" y="6893640"/>
                </a:cubicBezTo>
                <a:cubicBezTo>
                  <a:pt x="12516927" y="6930517"/>
                  <a:pt x="12278042" y="6873547"/>
                  <a:pt x="11979361" y="6893640"/>
                </a:cubicBezTo>
                <a:cubicBezTo>
                  <a:pt x="11680680" y="6913733"/>
                  <a:pt x="11661704" y="6894870"/>
                  <a:pt x="11562337" y="6893640"/>
                </a:cubicBezTo>
                <a:cubicBezTo>
                  <a:pt x="11462970" y="6892410"/>
                  <a:pt x="11174383" y="6926630"/>
                  <a:pt x="10889717" y="6893640"/>
                </a:cubicBezTo>
                <a:cubicBezTo>
                  <a:pt x="10605051" y="6860650"/>
                  <a:pt x="10436064" y="6855788"/>
                  <a:pt x="10089299" y="6893640"/>
                </a:cubicBezTo>
                <a:cubicBezTo>
                  <a:pt x="9742534" y="6931492"/>
                  <a:pt x="9931277" y="6894911"/>
                  <a:pt x="9800073" y="6893640"/>
                </a:cubicBezTo>
                <a:cubicBezTo>
                  <a:pt x="9668869" y="6892369"/>
                  <a:pt x="9511636" y="6901071"/>
                  <a:pt x="9255250" y="6893640"/>
                </a:cubicBezTo>
                <a:cubicBezTo>
                  <a:pt x="8998864" y="6886209"/>
                  <a:pt x="8620532" y="6890531"/>
                  <a:pt x="8454833" y="6893640"/>
                </a:cubicBezTo>
                <a:cubicBezTo>
                  <a:pt x="8289134" y="6896749"/>
                  <a:pt x="8218096" y="6879765"/>
                  <a:pt x="8037808" y="6893640"/>
                </a:cubicBezTo>
                <a:cubicBezTo>
                  <a:pt x="7857520" y="6907515"/>
                  <a:pt x="7842431" y="6895478"/>
                  <a:pt x="7748582" y="6893640"/>
                </a:cubicBezTo>
                <a:cubicBezTo>
                  <a:pt x="7654733" y="6891802"/>
                  <a:pt x="7416580" y="6910834"/>
                  <a:pt x="7331557" y="6893640"/>
                </a:cubicBezTo>
                <a:cubicBezTo>
                  <a:pt x="7246534" y="6876446"/>
                  <a:pt x="6981717" y="6881021"/>
                  <a:pt x="6658937" y="6893640"/>
                </a:cubicBezTo>
                <a:cubicBezTo>
                  <a:pt x="6336157" y="6906259"/>
                  <a:pt x="6138702" y="6862591"/>
                  <a:pt x="5858520" y="6893640"/>
                </a:cubicBezTo>
                <a:cubicBezTo>
                  <a:pt x="5578338" y="6924689"/>
                  <a:pt x="5492501" y="6904114"/>
                  <a:pt x="5313698" y="6893640"/>
                </a:cubicBezTo>
                <a:cubicBezTo>
                  <a:pt x="5134895" y="6883166"/>
                  <a:pt x="5064905" y="6902038"/>
                  <a:pt x="4896673" y="6893640"/>
                </a:cubicBezTo>
                <a:cubicBezTo>
                  <a:pt x="4728441" y="6885242"/>
                  <a:pt x="4269965" y="6888331"/>
                  <a:pt x="3968458" y="6893640"/>
                </a:cubicBezTo>
                <a:cubicBezTo>
                  <a:pt x="3666951" y="6898949"/>
                  <a:pt x="3456113" y="6922802"/>
                  <a:pt x="3295838" y="6893640"/>
                </a:cubicBezTo>
                <a:cubicBezTo>
                  <a:pt x="3135563" y="6864478"/>
                  <a:pt x="3028994" y="6886560"/>
                  <a:pt x="2878813" y="6893640"/>
                </a:cubicBezTo>
                <a:cubicBezTo>
                  <a:pt x="2728633" y="6900720"/>
                  <a:pt x="2450737" y="6896155"/>
                  <a:pt x="2078396" y="6893640"/>
                </a:cubicBezTo>
                <a:cubicBezTo>
                  <a:pt x="1706055" y="6891125"/>
                  <a:pt x="1787951" y="6906969"/>
                  <a:pt x="1661371" y="6893640"/>
                </a:cubicBezTo>
                <a:cubicBezTo>
                  <a:pt x="1534791" y="6880311"/>
                  <a:pt x="1349096" y="6896313"/>
                  <a:pt x="1244347" y="6893640"/>
                </a:cubicBezTo>
                <a:cubicBezTo>
                  <a:pt x="1139598" y="6890967"/>
                  <a:pt x="811882" y="6915077"/>
                  <a:pt x="699525" y="6893640"/>
                </a:cubicBezTo>
                <a:cubicBezTo>
                  <a:pt x="587168" y="6872203"/>
                  <a:pt x="313504" y="6914195"/>
                  <a:pt x="0" y="6893640"/>
                </a:cubicBezTo>
                <a:cubicBezTo>
                  <a:pt x="15356" y="6655069"/>
                  <a:pt x="-25476" y="6442381"/>
                  <a:pt x="0" y="6273212"/>
                </a:cubicBezTo>
                <a:cubicBezTo>
                  <a:pt x="25476" y="6104043"/>
                  <a:pt x="7677" y="5845793"/>
                  <a:pt x="0" y="5583848"/>
                </a:cubicBezTo>
                <a:cubicBezTo>
                  <a:pt x="-7677" y="5321903"/>
                  <a:pt x="14338" y="5212387"/>
                  <a:pt x="0" y="5032357"/>
                </a:cubicBezTo>
                <a:cubicBezTo>
                  <a:pt x="-14338" y="4852327"/>
                  <a:pt x="34425" y="4568874"/>
                  <a:pt x="0" y="4205120"/>
                </a:cubicBezTo>
                <a:cubicBezTo>
                  <a:pt x="-34425" y="3841366"/>
                  <a:pt x="-6931" y="3912979"/>
                  <a:pt x="0" y="3722566"/>
                </a:cubicBezTo>
                <a:cubicBezTo>
                  <a:pt x="6931" y="3532153"/>
                  <a:pt x="-7429" y="3381519"/>
                  <a:pt x="0" y="3171074"/>
                </a:cubicBezTo>
                <a:cubicBezTo>
                  <a:pt x="7429" y="2960629"/>
                  <a:pt x="-18265" y="2739291"/>
                  <a:pt x="0" y="2550647"/>
                </a:cubicBezTo>
                <a:cubicBezTo>
                  <a:pt x="18265" y="2362003"/>
                  <a:pt x="-3097" y="2140815"/>
                  <a:pt x="0" y="1930219"/>
                </a:cubicBezTo>
                <a:cubicBezTo>
                  <a:pt x="3097" y="1719623"/>
                  <a:pt x="36021" y="1331597"/>
                  <a:pt x="0" y="1171919"/>
                </a:cubicBezTo>
                <a:cubicBezTo>
                  <a:pt x="-36021" y="1012241"/>
                  <a:pt x="13968" y="830755"/>
                  <a:pt x="0" y="689364"/>
                </a:cubicBezTo>
                <a:cubicBezTo>
                  <a:pt x="-13968" y="547974"/>
                  <a:pt x="10392" y="180112"/>
                  <a:pt x="0" y="0"/>
                </a:cubicBezTo>
                <a:close/>
              </a:path>
              <a:path w="12779779" h="6893640" stroke="0" extrusionOk="0">
                <a:moveTo>
                  <a:pt x="0" y="0"/>
                </a:moveTo>
                <a:cubicBezTo>
                  <a:pt x="267411" y="34172"/>
                  <a:pt x="523334" y="-11505"/>
                  <a:pt x="800418" y="0"/>
                </a:cubicBezTo>
                <a:cubicBezTo>
                  <a:pt x="1077502" y="11505"/>
                  <a:pt x="1406571" y="-12903"/>
                  <a:pt x="1600835" y="0"/>
                </a:cubicBezTo>
                <a:cubicBezTo>
                  <a:pt x="1795099" y="12903"/>
                  <a:pt x="2027573" y="-19249"/>
                  <a:pt x="2401253" y="0"/>
                </a:cubicBezTo>
                <a:cubicBezTo>
                  <a:pt x="2774933" y="19249"/>
                  <a:pt x="2920939" y="31337"/>
                  <a:pt x="3073873" y="0"/>
                </a:cubicBezTo>
                <a:cubicBezTo>
                  <a:pt x="3226807" y="-31337"/>
                  <a:pt x="3331404" y="-8805"/>
                  <a:pt x="3490898" y="0"/>
                </a:cubicBezTo>
                <a:cubicBezTo>
                  <a:pt x="3650392" y="8805"/>
                  <a:pt x="3703429" y="-4667"/>
                  <a:pt x="3907922" y="0"/>
                </a:cubicBezTo>
                <a:cubicBezTo>
                  <a:pt x="4112415" y="4667"/>
                  <a:pt x="4395574" y="-33148"/>
                  <a:pt x="4580542" y="0"/>
                </a:cubicBezTo>
                <a:cubicBezTo>
                  <a:pt x="4765510" y="33148"/>
                  <a:pt x="4869090" y="10006"/>
                  <a:pt x="4997566" y="0"/>
                </a:cubicBezTo>
                <a:cubicBezTo>
                  <a:pt x="5126042" y="-10006"/>
                  <a:pt x="5143304" y="3076"/>
                  <a:pt x="5286793" y="0"/>
                </a:cubicBezTo>
                <a:cubicBezTo>
                  <a:pt x="5430282" y="-3076"/>
                  <a:pt x="5874695" y="18843"/>
                  <a:pt x="6087211" y="0"/>
                </a:cubicBezTo>
                <a:cubicBezTo>
                  <a:pt x="6299727" y="-18843"/>
                  <a:pt x="6589211" y="28816"/>
                  <a:pt x="6759830" y="0"/>
                </a:cubicBezTo>
                <a:cubicBezTo>
                  <a:pt x="6930449" y="-28816"/>
                  <a:pt x="7308821" y="33873"/>
                  <a:pt x="7560248" y="0"/>
                </a:cubicBezTo>
                <a:cubicBezTo>
                  <a:pt x="7811675" y="-33873"/>
                  <a:pt x="7773722" y="4618"/>
                  <a:pt x="7977273" y="0"/>
                </a:cubicBezTo>
                <a:cubicBezTo>
                  <a:pt x="8180825" y="-4618"/>
                  <a:pt x="8186509" y="-7250"/>
                  <a:pt x="8394297" y="0"/>
                </a:cubicBezTo>
                <a:cubicBezTo>
                  <a:pt x="8602085" y="7250"/>
                  <a:pt x="8688767" y="-4064"/>
                  <a:pt x="8939119" y="0"/>
                </a:cubicBezTo>
                <a:cubicBezTo>
                  <a:pt x="9189471" y="4064"/>
                  <a:pt x="9177269" y="-20614"/>
                  <a:pt x="9356143" y="0"/>
                </a:cubicBezTo>
                <a:cubicBezTo>
                  <a:pt x="9535017" y="20614"/>
                  <a:pt x="9672722" y="-9862"/>
                  <a:pt x="9900966" y="0"/>
                </a:cubicBezTo>
                <a:cubicBezTo>
                  <a:pt x="10129210" y="9862"/>
                  <a:pt x="10326740" y="18214"/>
                  <a:pt x="10445788" y="0"/>
                </a:cubicBezTo>
                <a:cubicBezTo>
                  <a:pt x="10564836" y="-18214"/>
                  <a:pt x="10768842" y="18578"/>
                  <a:pt x="10990610" y="0"/>
                </a:cubicBezTo>
                <a:cubicBezTo>
                  <a:pt x="11212378" y="-18578"/>
                  <a:pt x="11345592" y="22439"/>
                  <a:pt x="11535432" y="0"/>
                </a:cubicBezTo>
                <a:cubicBezTo>
                  <a:pt x="11725272" y="-22439"/>
                  <a:pt x="11760490" y="-10346"/>
                  <a:pt x="11824659" y="0"/>
                </a:cubicBezTo>
                <a:cubicBezTo>
                  <a:pt x="11888828" y="10346"/>
                  <a:pt x="12003594" y="13741"/>
                  <a:pt x="12113885" y="0"/>
                </a:cubicBezTo>
                <a:cubicBezTo>
                  <a:pt x="12224176" y="-13741"/>
                  <a:pt x="12574447" y="1631"/>
                  <a:pt x="12779779" y="0"/>
                </a:cubicBezTo>
                <a:cubicBezTo>
                  <a:pt x="12804478" y="337451"/>
                  <a:pt x="12795774" y="466110"/>
                  <a:pt x="12779779" y="689364"/>
                </a:cubicBezTo>
                <a:cubicBezTo>
                  <a:pt x="12763784" y="912618"/>
                  <a:pt x="12751556" y="1304121"/>
                  <a:pt x="12779779" y="1516601"/>
                </a:cubicBezTo>
                <a:cubicBezTo>
                  <a:pt x="12808002" y="1729081"/>
                  <a:pt x="12759679" y="1997916"/>
                  <a:pt x="12779779" y="2137028"/>
                </a:cubicBezTo>
                <a:cubicBezTo>
                  <a:pt x="12799879" y="2276140"/>
                  <a:pt x="12789237" y="2561220"/>
                  <a:pt x="12779779" y="2688520"/>
                </a:cubicBezTo>
                <a:cubicBezTo>
                  <a:pt x="12770321" y="2815820"/>
                  <a:pt x="12792236" y="3053129"/>
                  <a:pt x="12779779" y="3240011"/>
                </a:cubicBezTo>
                <a:cubicBezTo>
                  <a:pt x="12767322" y="3426893"/>
                  <a:pt x="12770761" y="3672402"/>
                  <a:pt x="12779779" y="4067248"/>
                </a:cubicBezTo>
                <a:cubicBezTo>
                  <a:pt x="12788797" y="4462094"/>
                  <a:pt x="12803443" y="4412301"/>
                  <a:pt x="12779779" y="4549802"/>
                </a:cubicBezTo>
                <a:cubicBezTo>
                  <a:pt x="12756115" y="4687303"/>
                  <a:pt x="12779720" y="4979523"/>
                  <a:pt x="12779779" y="5170230"/>
                </a:cubicBezTo>
                <a:cubicBezTo>
                  <a:pt x="12779838" y="5360937"/>
                  <a:pt x="12806682" y="5810023"/>
                  <a:pt x="12779779" y="5997467"/>
                </a:cubicBezTo>
                <a:cubicBezTo>
                  <a:pt x="12752876" y="6184911"/>
                  <a:pt x="12799336" y="6601180"/>
                  <a:pt x="12779779" y="6893640"/>
                </a:cubicBezTo>
                <a:cubicBezTo>
                  <a:pt x="12491382" y="6883412"/>
                  <a:pt x="12271492" y="6926120"/>
                  <a:pt x="12107159" y="6893640"/>
                </a:cubicBezTo>
                <a:cubicBezTo>
                  <a:pt x="11942826" y="6861160"/>
                  <a:pt x="11493961" y="6889242"/>
                  <a:pt x="11306741" y="6893640"/>
                </a:cubicBezTo>
                <a:cubicBezTo>
                  <a:pt x="11119521" y="6898038"/>
                  <a:pt x="10932534" y="6892401"/>
                  <a:pt x="10761919" y="6893640"/>
                </a:cubicBezTo>
                <a:cubicBezTo>
                  <a:pt x="10591304" y="6894879"/>
                  <a:pt x="10071354" y="6930367"/>
                  <a:pt x="9833704" y="6893640"/>
                </a:cubicBezTo>
                <a:cubicBezTo>
                  <a:pt x="9596054" y="6856913"/>
                  <a:pt x="9532271" y="6920104"/>
                  <a:pt x="9288881" y="6893640"/>
                </a:cubicBezTo>
                <a:cubicBezTo>
                  <a:pt x="9045491" y="6867176"/>
                  <a:pt x="8918181" y="6878813"/>
                  <a:pt x="8744059" y="6893640"/>
                </a:cubicBezTo>
                <a:cubicBezTo>
                  <a:pt x="8569937" y="6908467"/>
                  <a:pt x="8506715" y="6877544"/>
                  <a:pt x="8327035" y="6893640"/>
                </a:cubicBezTo>
                <a:cubicBezTo>
                  <a:pt x="8147355" y="6909736"/>
                  <a:pt x="7816710" y="6903301"/>
                  <a:pt x="7654415" y="6893640"/>
                </a:cubicBezTo>
                <a:cubicBezTo>
                  <a:pt x="7492120" y="6883979"/>
                  <a:pt x="7068513" y="6931126"/>
                  <a:pt x="6726199" y="6893640"/>
                </a:cubicBezTo>
                <a:cubicBezTo>
                  <a:pt x="6383885" y="6856154"/>
                  <a:pt x="6433678" y="6897790"/>
                  <a:pt x="6181377" y="6893640"/>
                </a:cubicBezTo>
                <a:cubicBezTo>
                  <a:pt x="5929076" y="6889490"/>
                  <a:pt x="5712822" y="6894514"/>
                  <a:pt x="5380960" y="6893640"/>
                </a:cubicBezTo>
                <a:cubicBezTo>
                  <a:pt x="5049098" y="6892766"/>
                  <a:pt x="5209575" y="6901299"/>
                  <a:pt x="5091733" y="6893640"/>
                </a:cubicBezTo>
                <a:cubicBezTo>
                  <a:pt x="4973891" y="6885981"/>
                  <a:pt x="4725033" y="6905055"/>
                  <a:pt x="4546911" y="6893640"/>
                </a:cubicBezTo>
                <a:cubicBezTo>
                  <a:pt x="4368789" y="6882225"/>
                  <a:pt x="4164371" y="6899191"/>
                  <a:pt x="4002089" y="6893640"/>
                </a:cubicBezTo>
                <a:cubicBezTo>
                  <a:pt x="3839807" y="6888089"/>
                  <a:pt x="3613932" y="6879438"/>
                  <a:pt x="3457267" y="6893640"/>
                </a:cubicBezTo>
                <a:cubicBezTo>
                  <a:pt x="3300602" y="6907842"/>
                  <a:pt x="2841008" y="6900380"/>
                  <a:pt x="2529051" y="6893640"/>
                </a:cubicBezTo>
                <a:cubicBezTo>
                  <a:pt x="2217094" y="6886900"/>
                  <a:pt x="1994804" y="6854504"/>
                  <a:pt x="1600835" y="6893640"/>
                </a:cubicBezTo>
                <a:cubicBezTo>
                  <a:pt x="1206866" y="6932776"/>
                  <a:pt x="1281178" y="6874151"/>
                  <a:pt x="1056013" y="6893640"/>
                </a:cubicBezTo>
                <a:cubicBezTo>
                  <a:pt x="830848" y="6913129"/>
                  <a:pt x="877681" y="6899033"/>
                  <a:pt x="766787" y="6893640"/>
                </a:cubicBezTo>
                <a:cubicBezTo>
                  <a:pt x="655893" y="6888247"/>
                  <a:pt x="191164" y="6885370"/>
                  <a:pt x="0" y="6893640"/>
                </a:cubicBezTo>
                <a:cubicBezTo>
                  <a:pt x="30768" y="6706165"/>
                  <a:pt x="5856" y="6453767"/>
                  <a:pt x="0" y="6273212"/>
                </a:cubicBezTo>
                <a:cubicBezTo>
                  <a:pt x="-5856" y="6092657"/>
                  <a:pt x="9415" y="5930271"/>
                  <a:pt x="0" y="5652785"/>
                </a:cubicBezTo>
                <a:cubicBezTo>
                  <a:pt x="-9415" y="5375299"/>
                  <a:pt x="16680" y="5374102"/>
                  <a:pt x="0" y="5170230"/>
                </a:cubicBezTo>
                <a:cubicBezTo>
                  <a:pt x="-16680" y="4966359"/>
                  <a:pt x="-9545" y="4590565"/>
                  <a:pt x="0" y="4411930"/>
                </a:cubicBezTo>
                <a:cubicBezTo>
                  <a:pt x="9545" y="4233295"/>
                  <a:pt x="-11682" y="3921436"/>
                  <a:pt x="0" y="3791502"/>
                </a:cubicBezTo>
                <a:cubicBezTo>
                  <a:pt x="11682" y="3661568"/>
                  <a:pt x="20975" y="3198826"/>
                  <a:pt x="0" y="2964265"/>
                </a:cubicBezTo>
                <a:cubicBezTo>
                  <a:pt x="-20975" y="2729704"/>
                  <a:pt x="7277" y="2394717"/>
                  <a:pt x="0" y="2137028"/>
                </a:cubicBezTo>
                <a:cubicBezTo>
                  <a:pt x="-7277" y="1879339"/>
                  <a:pt x="-735" y="1814462"/>
                  <a:pt x="0" y="1585537"/>
                </a:cubicBezTo>
                <a:cubicBezTo>
                  <a:pt x="735" y="1356612"/>
                  <a:pt x="21887" y="987519"/>
                  <a:pt x="0" y="758300"/>
                </a:cubicBezTo>
                <a:cubicBezTo>
                  <a:pt x="-21887" y="529081"/>
                  <a:pt x="-12706" y="254931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4" y="-13066"/>
            <a:ext cx="12921389" cy="6891619"/>
          </a:xfrm>
          <a:custGeom>
            <a:avLst/>
            <a:gdLst>
              <a:gd name="connsiteX0" fmla="*/ 0 w 12921389"/>
              <a:gd name="connsiteY0" fmla="*/ 0 h 6891619"/>
              <a:gd name="connsiteX1" fmla="*/ 809287 w 12921389"/>
              <a:gd name="connsiteY1" fmla="*/ 0 h 6891619"/>
              <a:gd name="connsiteX2" fmla="*/ 1618574 w 12921389"/>
              <a:gd name="connsiteY2" fmla="*/ 0 h 6891619"/>
              <a:gd name="connsiteX3" fmla="*/ 2557075 w 12921389"/>
              <a:gd name="connsiteY3" fmla="*/ 0 h 6891619"/>
              <a:gd name="connsiteX4" fmla="*/ 3495576 w 12921389"/>
              <a:gd name="connsiteY4" fmla="*/ 0 h 6891619"/>
              <a:gd name="connsiteX5" fmla="*/ 4046435 w 12921389"/>
              <a:gd name="connsiteY5" fmla="*/ 0 h 6891619"/>
              <a:gd name="connsiteX6" fmla="*/ 4597294 w 12921389"/>
              <a:gd name="connsiteY6" fmla="*/ 0 h 6891619"/>
              <a:gd name="connsiteX7" fmla="*/ 5535795 w 12921389"/>
              <a:gd name="connsiteY7" fmla="*/ 0 h 6891619"/>
              <a:gd name="connsiteX8" fmla="*/ 6345082 w 12921389"/>
              <a:gd name="connsiteY8" fmla="*/ 0 h 6891619"/>
              <a:gd name="connsiteX9" fmla="*/ 6766727 w 12921389"/>
              <a:gd name="connsiteY9" fmla="*/ 0 h 6891619"/>
              <a:gd name="connsiteX10" fmla="*/ 7188373 w 12921389"/>
              <a:gd name="connsiteY10" fmla="*/ 0 h 6891619"/>
              <a:gd name="connsiteX11" fmla="*/ 8126874 w 12921389"/>
              <a:gd name="connsiteY11" fmla="*/ 0 h 6891619"/>
              <a:gd name="connsiteX12" fmla="*/ 8936161 w 12921389"/>
              <a:gd name="connsiteY12" fmla="*/ 0 h 6891619"/>
              <a:gd name="connsiteX13" fmla="*/ 9616234 w 12921389"/>
              <a:gd name="connsiteY13" fmla="*/ 0 h 6891619"/>
              <a:gd name="connsiteX14" fmla="*/ 10037879 w 12921389"/>
              <a:gd name="connsiteY14" fmla="*/ 0 h 6891619"/>
              <a:gd name="connsiteX15" fmla="*/ 10588738 w 12921389"/>
              <a:gd name="connsiteY15" fmla="*/ 0 h 6891619"/>
              <a:gd name="connsiteX16" fmla="*/ 11398025 w 12921389"/>
              <a:gd name="connsiteY16" fmla="*/ 0 h 6891619"/>
              <a:gd name="connsiteX17" fmla="*/ 12207312 w 12921389"/>
              <a:gd name="connsiteY17" fmla="*/ 0 h 6891619"/>
              <a:gd name="connsiteX18" fmla="*/ 12921389 w 12921389"/>
              <a:gd name="connsiteY18" fmla="*/ 0 h 6891619"/>
              <a:gd name="connsiteX19" fmla="*/ 12921389 w 12921389"/>
              <a:gd name="connsiteY19" fmla="*/ 826994 h 6891619"/>
              <a:gd name="connsiteX20" fmla="*/ 12921389 w 12921389"/>
              <a:gd name="connsiteY20" fmla="*/ 1585072 h 6891619"/>
              <a:gd name="connsiteX21" fmla="*/ 12921389 w 12921389"/>
              <a:gd name="connsiteY21" fmla="*/ 2136402 h 6891619"/>
              <a:gd name="connsiteX22" fmla="*/ 12921389 w 12921389"/>
              <a:gd name="connsiteY22" fmla="*/ 2618815 h 6891619"/>
              <a:gd name="connsiteX23" fmla="*/ 12921389 w 12921389"/>
              <a:gd name="connsiteY23" fmla="*/ 3445810 h 6891619"/>
              <a:gd name="connsiteX24" fmla="*/ 12921389 w 12921389"/>
              <a:gd name="connsiteY24" fmla="*/ 3997139 h 6891619"/>
              <a:gd name="connsiteX25" fmla="*/ 12921389 w 12921389"/>
              <a:gd name="connsiteY25" fmla="*/ 4617385 h 6891619"/>
              <a:gd name="connsiteX26" fmla="*/ 12921389 w 12921389"/>
              <a:gd name="connsiteY26" fmla="*/ 5237630 h 6891619"/>
              <a:gd name="connsiteX27" fmla="*/ 12921389 w 12921389"/>
              <a:gd name="connsiteY27" fmla="*/ 6064625 h 6891619"/>
              <a:gd name="connsiteX28" fmla="*/ 12921389 w 12921389"/>
              <a:gd name="connsiteY28" fmla="*/ 6891619 h 6891619"/>
              <a:gd name="connsiteX29" fmla="*/ 12112102 w 12921389"/>
              <a:gd name="connsiteY29" fmla="*/ 6891619 h 6891619"/>
              <a:gd name="connsiteX30" fmla="*/ 11432029 w 12921389"/>
              <a:gd name="connsiteY30" fmla="*/ 6891619 h 6891619"/>
              <a:gd name="connsiteX31" fmla="*/ 10751956 w 12921389"/>
              <a:gd name="connsiteY31" fmla="*/ 6891619 h 6891619"/>
              <a:gd name="connsiteX32" fmla="*/ 10201097 w 12921389"/>
              <a:gd name="connsiteY32" fmla="*/ 6891619 h 6891619"/>
              <a:gd name="connsiteX33" fmla="*/ 9650237 w 12921389"/>
              <a:gd name="connsiteY33" fmla="*/ 6891619 h 6891619"/>
              <a:gd name="connsiteX34" fmla="*/ 9228592 w 12921389"/>
              <a:gd name="connsiteY34" fmla="*/ 6891619 h 6891619"/>
              <a:gd name="connsiteX35" fmla="*/ 8548519 w 12921389"/>
              <a:gd name="connsiteY35" fmla="*/ 6891619 h 6891619"/>
              <a:gd name="connsiteX36" fmla="*/ 7997660 w 12921389"/>
              <a:gd name="connsiteY36" fmla="*/ 6891619 h 6891619"/>
              <a:gd name="connsiteX37" fmla="*/ 7059159 w 12921389"/>
              <a:gd name="connsiteY37" fmla="*/ 6891619 h 6891619"/>
              <a:gd name="connsiteX38" fmla="*/ 6249872 w 12921389"/>
              <a:gd name="connsiteY38" fmla="*/ 6891619 h 6891619"/>
              <a:gd name="connsiteX39" fmla="*/ 5569799 w 12921389"/>
              <a:gd name="connsiteY39" fmla="*/ 6891619 h 6891619"/>
              <a:gd name="connsiteX40" fmla="*/ 5277367 w 12921389"/>
              <a:gd name="connsiteY40" fmla="*/ 6891619 h 6891619"/>
              <a:gd name="connsiteX41" fmla="*/ 4468080 w 12921389"/>
              <a:gd name="connsiteY41" fmla="*/ 6891619 h 6891619"/>
              <a:gd name="connsiteX42" fmla="*/ 3917221 w 12921389"/>
              <a:gd name="connsiteY42" fmla="*/ 6891619 h 6891619"/>
              <a:gd name="connsiteX43" fmla="*/ 3366362 w 12921389"/>
              <a:gd name="connsiteY43" fmla="*/ 6891619 h 6891619"/>
              <a:gd name="connsiteX44" fmla="*/ 2815503 w 12921389"/>
              <a:gd name="connsiteY44" fmla="*/ 6891619 h 6891619"/>
              <a:gd name="connsiteX45" fmla="*/ 2393857 w 12921389"/>
              <a:gd name="connsiteY45" fmla="*/ 6891619 h 6891619"/>
              <a:gd name="connsiteX46" fmla="*/ 1842998 w 12921389"/>
              <a:gd name="connsiteY46" fmla="*/ 6891619 h 6891619"/>
              <a:gd name="connsiteX47" fmla="*/ 1292139 w 12921389"/>
              <a:gd name="connsiteY47" fmla="*/ 6891619 h 6891619"/>
              <a:gd name="connsiteX48" fmla="*/ 999707 w 12921389"/>
              <a:gd name="connsiteY48" fmla="*/ 6891619 h 6891619"/>
              <a:gd name="connsiteX49" fmla="*/ 707276 w 12921389"/>
              <a:gd name="connsiteY49" fmla="*/ 6891619 h 6891619"/>
              <a:gd name="connsiteX50" fmla="*/ 0 w 12921389"/>
              <a:gd name="connsiteY50" fmla="*/ 6891619 h 6891619"/>
              <a:gd name="connsiteX51" fmla="*/ 0 w 12921389"/>
              <a:gd name="connsiteY51" fmla="*/ 6340289 h 6891619"/>
              <a:gd name="connsiteX52" fmla="*/ 0 w 12921389"/>
              <a:gd name="connsiteY52" fmla="*/ 5720044 h 6891619"/>
              <a:gd name="connsiteX53" fmla="*/ 0 w 12921389"/>
              <a:gd name="connsiteY53" fmla="*/ 5030882 h 6891619"/>
              <a:gd name="connsiteX54" fmla="*/ 0 w 12921389"/>
              <a:gd name="connsiteY54" fmla="*/ 4272804 h 6891619"/>
              <a:gd name="connsiteX55" fmla="*/ 0 w 12921389"/>
              <a:gd name="connsiteY55" fmla="*/ 3721474 h 6891619"/>
              <a:gd name="connsiteX56" fmla="*/ 0 w 12921389"/>
              <a:gd name="connsiteY56" fmla="*/ 3101229 h 6891619"/>
              <a:gd name="connsiteX57" fmla="*/ 0 w 12921389"/>
              <a:gd name="connsiteY57" fmla="*/ 2274234 h 6891619"/>
              <a:gd name="connsiteX58" fmla="*/ 0 w 12921389"/>
              <a:gd name="connsiteY58" fmla="*/ 1791821 h 6891619"/>
              <a:gd name="connsiteX59" fmla="*/ 0 w 12921389"/>
              <a:gd name="connsiteY59" fmla="*/ 1171575 h 6891619"/>
              <a:gd name="connsiteX60" fmla="*/ 0 w 12921389"/>
              <a:gd name="connsiteY60" fmla="*/ 620246 h 6891619"/>
              <a:gd name="connsiteX61" fmla="*/ 0 w 12921389"/>
              <a:gd name="connsiteY61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921389" h="6891619" fill="none" extrusionOk="0">
                <a:moveTo>
                  <a:pt x="0" y="0"/>
                </a:moveTo>
                <a:cubicBezTo>
                  <a:pt x="289152" y="-8149"/>
                  <a:pt x="505141" y="39450"/>
                  <a:pt x="809287" y="0"/>
                </a:cubicBezTo>
                <a:cubicBezTo>
                  <a:pt x="1113433" y="-39450"/>
                  <a:pt x="1298360" y="5803"/>
                  <a:pt x="1618574" y="0"/>
                </a:cubicBezTo>
                <a:cubicBezTo>
                  <a:pt x="1938788" y="-5803"/>
                  <a:pt x="2123838" y="29551"/>
                  <a:pt x="2557075" y="0"/>
                </a:cubicBezTo>
                <a:cubicBezTo>
                  <a:pt x="2990312" y="-29551"/>
                  <a:pt x="3272082" y="24805"/>
                  <a:pt x="3495576" y="0"/>
                </a:cubicBezTo>
                <a:cubicBezTo>
                  <a:pt x="3719070" y="-24805"/>
                  <a:pt x="3858670" y="12249"/>
                  <a:pt x="4046435" y="0"/>
                </a:cubicBezTo>
                <a:cubicBezTo>
                  <a:pt x="4234200" y="-12249"/>
                  <a:pt x="4346107" y="-22904"/>
                  <a:pt x="4597294" y="0"/>
                </a:cubicBezTo>
                <a:cubicBezTo>
                  <a:pt x="4848481" y="22904"/>
                  <a:pt x="5256896" y="-39089"/>
                  <a:pt x="5535795" y="0"/>
                </a:cubicBezTo>
                <a:cubicBezTo>
                  <a:pt x="5814694" y="39089"/>
                  <a:pt x="6032034" y="2877"/>
                  <a:pt x="6345082" y="0"/>
                </a:cubicBezTo>
                <a:cubicBezTo>
                  <a:pt x="6658130" y="-2877"/>
                  <a:pt x="6656652" y="-3407"/>
                  <a:pt x="6766727" y="0"/>
                </a:cubicBezTo>
                <a:cubicBezTo>
                  <a:pt x="6876803" y="3407"/>
                  <a:pt x="7074904" y="-6231"/>
                  <a:pt x="7188373" y="0"/>
                </a:cubicBezTo>
                <a:cubicBezTo>
                  <a:pt x="7301842" y="6231"/>
                  <a:pt x="7693696" y="4201"/>
                  <a:pt x="8126874" y="0"/>
                </a:cubicBezTo>
                <a:cubicBezTo>
                  <a:pt x="8560052" y="-4201"/>
                  <a:pt x="8580288" y="-7029"/>
                  <a:pt x="8936161" y="0"/>
                </a:cubicBezTo>
                <a:cubicBezTo>
                  <a:pt x="9292034" y="7029"/>
                  <a:pt x="9338993" y="14094"/>
                  <a:pt x="9616234" y="0"/>
                </a:cubicBezTo>
                <a:cubicBezTo>
                  <a:pt x="9893475" y="-14094"/>
                  <a:pt x="9918719" y="19442"/>
                  <a:pt x="10037879" y="0"/>
                </a:cubicBezTo>
                <a:cubicBezTo>
                  <a:pt x="10157040" y="-19442"/>
                  <a:pt x="10478336" y="21730"/>
                  <a:pt x="10588738" y="0"/>
                </a:cubicBezTo>
                <a:cubicBezTo>
                  <a:pt x="10699140" y="-21730"/>
                  <a:pt x="11091844" y="-39100"/>
                  <a:pt x="11398025" y="0"/>
                </a:cubicBezTo>
                <a:cubicBezTo>
                  <a:pt x="11704206" y="39100"/>
                  <a:pt x="11844503" y="27570"/>
                  <a:pt x="12207312" y="0"/>
                </a:cubicBezTo>
                <a:cubicBezTo>
                  <a:pt x="12570121" y="-27570"/>
                  <a:pt x="12627056" y="-24537"/>
                  <a:pt x="12921389" y="0"/>
                </a:cubicBezTo>
                <a:cubicBezTo>
                  <a:pt x="12881444" y="238107"/>
                  <a:pt x="12910867" y="497365"/>
                  <a:pt x="12921389" y="826994"/>
                </a:cubicBezTo>
                <a:cubicBezTo>
                  <a:pt x="12931911" y="1156623"/>
                  <a:pt x="12928865" y="1297780"/>
                  <a:pt x="12921389" y="1585072"/>
                </a:cubicBezTo>
                <a:cubicBezTo>
                  <a:pt x="12913913" y="1872364"/>
                  <a:pt x="12943704" y="1902585"/>
                  <a:pt x="12921389" y="2136402"/>
                </a:cubicBezTo>
                <a:cubicBezTo>
                  <a:pt x="12899075" y="2370219"/>
                  <a:pt x="12923507" y="2488271"/>
                  <a:pt x="12921389" y="2618815"/>
                </a:cubicBezTo>
                <a:cubicBezTo>
                  <a:pt x="12919271" y="2749359"/>
                  <a:pt x="12953583" y="3136796"/>
                  <a:pt x="12921389" y="3445810"/>
                </a:cubicBezTo>
                <a:cubicBezTo>
                  <a:pt x="12889195" y="3754825"/>
                  <a:pt x="12923294" y="3740668"/>
                  <a:pt x="12921389" y="3997139"/>
                </a:cubicBezTo>
                <a:cubicBezTo>
                  <a:pt x="12919484" y="4253610"/>
                  <a:pt x="12923679" y="4361619"/>
                  <a:pt x="12921389" y="4617385"/>
                </a:cubicBezTo>
                <a:cubicBezTo>
                  <a:pt x="12919099" y="4873151"/>
                  <a:pt x="12926205" y="5091764"/>
                  <a:pt x="12921389" y="5237630"/>
                </a:cubicBezTo>
                <a:cubicBezTo>
                  <a:pt x="12916573" y="5383497"/>
                  <a:pt x="12940259" y="5810222"/>
                  <a:pt x="12921389" y="6064625"/>
                </a:cubicBezTo>
                <a:cubicBezTo>
                  <a:pt x="12902519" y="6319029"/>
                  <a:pt x="12939014" y="6570683"/>
                  <a:pt x="12921389" y="6891619"/>
                </a:cubicBezTo>
                <a:cubicBezTo>
                  <a:pt x="12599553" y="6893685"/>
                  <a:pt x="12422503" y="6917718"/>
                  <a:pt x="12112102" y="6891619"/>
                </a:cubicBezTo>
                <a:cubicBezTo>
                  <a:pt x="11801701" y="6865520"/>
                  <a:pt x="11729902" y="6866025"/>
                  <a:pt x="11432029" y="6891619"/>
                </a:cubicBezTo>
                <a:cubicBezTo>
                  <a:pt x="11134156" y="6917213"/>
                  <a:pt x="11059791" y="6887708"/>
                  <a:pt x="10751956" y="6891619"/>
                </a:cubicBezTo>
                <a:cubicBezTo>
                  <a:pt x="10444121" y="6895530"/>
                  <a:pt x="10455229" y="6884052"/>
                  <a:pt x="10201097" y="6891619"/>
                </a:cubicBezTo>
                <a:cubicBezTo>
                  <a:pt x="9946965" y="6899186"/>
                  <a:pt x="9831259" y="6870812"/>
                  <a:pt x="9650237" y="6891619"/>
                </a:cubicBezTo>
                <a:cubicBezTo>
                  <a:pt x="9469215" y="6912426"/>
                  <a:pt x="9430536" y="6897786"/>
                  <a:pt x="9228592" y="6891619"/>
                </a:cubicBezTo>
                <a:cubicBezTo>
                  <a:pt x="9026648" y="6885452"/>
                  <a:pt x="8788888" y="6889192"/>
                  <a:pt x="8548519" y="6891619"/>
                </a:cubicBezTo>
                <a:cubicBezTo>
                  <a:pt x="8308150" y="6894046"/>
                  <a:pt x="8191611" y="6876358"/>
                  <a:pt x="7997660" y="6891619"/>
                </a:cubicBezTo>
                <a:cubicBezTo>
                  <a:pt x="7803709" y="6906880"/>
                  <a:pt x="7291642" y="6898816"/>
                  <a:pt x="7059159" y="6891619"/>
                </a:cubicBezTo>
                <a:cubicBezTo>
                  <a:pt x="6826676" y="6884422"/>
                  <a:pt x="6651849" y="6896267"/>
                  <a:pt x="6249872" y="6891619"/>
                </a:cubicBezTo>
                <a:cubicBezTo>
                  <a:pt x="5847895" y="6886971"/>
                  <a:pt x="5823817" y="6910685"/>
                  <a:pt x="5569799" y="6891619"/>
                </a:cubicBezTo>
                <a:cubicBezTo>
                  <a:pt x="5315781" y="6872553"/>
                  <a:pt x="5367245" y="6898687"/>
                  <a:pt x="5277367" y="6891619"/>
                </a:cubicBezTo>
                <a:cubicBezTo>
                  <a:pt x="5187489" y="6884551"/>
                  <a:pt x="4660749" y="6901471"/>
                  <a:pt x="4468080" y="6891619"/>
                </a:cubicBezTo>
                <a:cubicBezTo>
                  <a:pt x="4275411" y="6881767"/>
                  <a:pt x="4108203" y="6875315"/>
                  <a:pt x="3917221" y="6891619"/>
                </a:cubicBezTo>
                <a:cubicBezTo>
                  <a:pt x="3726239" y="6907923"/>
                  <a:pt x="3618926" y="6868501"/>
                  <a:pt x="3366362" y="6891619"/>
                </a:cubicBezTo>
                <a:cubicBezTo>
                  <a:pt x="3113798" y="6914737"/>
                  <a:pt x="2925680" y="6901663"/>
                  <a:pt x="2815503" y="6891619"/>
                </a:cubicBezTo>
                <a:cubicBezTo>
                  <a:pt x="2705326" y="6881575"/>
                  <a:pt x="2503883" y="6902302"/>
                  <a:pt x="2393857" y="6891619"/>
                </a:cubicBezTo>
                <a:cubicBezTo>
                  <a:pt x="2283831" y="6880936"/>
                  <a:pt x="2097051" y="6894043"/>
                  <a:pt x="1842998" y="6891619"/>
                </a:cubicBezTo>
                <a:cubicBezTo>
                  <a:pt x="1588945" y="6889195"/>
                  <a:pt x="1463210" y="6889715"/>
                  <a:pt x="1292139" y="6891619"/>
                </a:cubicBezTo>
                <a:cubicBezTo>
                  <a:pt x="1121068" y="6893523"/>
                  <a:pt x="1094380" y="6904631"/>
                  <a:pt x="999707" y="6891619"/>
                </a:cubicBezTo>
                <a:cubicBezTo>
                  <a:pt x="905034" y="6878607"/>
                  <a:pt x="767704" y="6883704"/>
                  <a:pt x="707276" y="6891619"/>
                </a:cubicBezTo>
                <a:cubicBezTo>
                  <a:pt x="646848" y="6899534"/>
                  <a:pt x="270152" y="6914389"/>
                  <a:pt x="0" y="6891619"/>
                </a:cubicBezTo>
                <a:cubicBezTo>
                  <a:pt x="-13828" y="6767655"/>
                  <a:pt x="19566" y="6503754"/>
                  <a:pt x="0" y="6340289"/>
                </a:cubicBezTo>
                <a:cubicBezTo>
                  <a:pt x="-19566" y="6176824"/>
                  <a:pt x="-23754" y="5927886"/>
                  <a:pt x="0" y="5720044"/>
                </a:cubicBezTo>
                <a:cubicBezTo>
                  <a:pt x="23754" y="5512203"/>
                  <a:pt x="31488" y="5331044"/>
                  <a:pt x="0" y="5030882"/>
                </a:cubicBezTo>
                <a:cubicBezTo>
                  <a:pt x="-31488" y="4730720"/>
                  <a:pt x="-33957" y="4529479"/>
                  <a:pt x="0" y="4272804"/>
                </a:cubicBezTo>
                <a:cubicBezTo>
                  <a:pt x="33957" y="4016129"/>
                  <a:pt x="11208" y="3919703"/>
                  <a:pt x="0" y="3721474"/>
                </a:cubicBezTo>
                <a:cubicBezTo>
                  <a:pt x="-11208" y="3523245"/>
                  <a:pt x="-9290" y="3328364"/>
                  <a:pt x="0" y="3101229"/>
                </a:cubicBezTo>
                <a:cubicBezTo>
                  <a:pt x="9290" y="2874094"/>
                  <a:pt x="16773" y="2558340"/>
                  <a:pt x="0" y="2274234"/>
                </a:cubicBezTo>
                <a:cubicBezTo>
                  <a:pt x="-16773" y="1990128"/>
                  <a:pt x="21768" y="1892758"/>
                  <a:pt x="0" y="1791821"/>
                </a:cubicBezTo>
                <a:cubicBezTo>
                  <a:pt x="-21768" y="1690884"/>
                  <a:pt x="-10459" y="1367886"/>
                  <a:pt x="0" y="1171575"/>
                </a:cubicBezTo>
                <a:cubicBezTo>
                  <a:pt x="10459" y="975264"/>
                  <a:pt x="13616" y="809812"/>
                  <a:pt x="0" y="620246"/>
                </a:cubicBezTo>
                <a:cubicBezTo>
                  <a:pt x="-13616" y="430680"/>
                  <a:pt x="3040" y="221434"/>
                  <a:pt x="0" y="0"/>
                </a:cubicBezTo>
                <a:close/>
              </a:path>
              <a:path w="12921389" h="6891619" stroke="0" extrusionOk="0">
                <a:moveTo>
                  <a:pt x="0" y="0"/>
                </a:moveTo>
                <a:cubicBezTo>
                  <a:pt x="281887" y="28114"/>
                  <a:pt x="484059" y="9247"/>
                  <a:pt x="680073" y="0"/>
                </a:cubicBezTo>
                <a:cubicBezTo>
                  <a:pt x="876087" y="-9247"/>
                  <a:pt x="1262981" y="-41314"/>
                  <a:pt x="1618574" y="0"/>
                </a:cubicBezTo>
                <a:cubicBezTo>
                  <a:pt x="1974167" y="41314"/>
                  <a:pt x="1783550" y="2467"/>
                  <a:pt x="1911005" y="0"/>
                </a:cubicBezTo>
                <a:cubicBezTo>
                  <a:pt x="2038460" y="-2467"/>
                  <a:pt x="2209789" y="10229"/>
                  <a:pt x="2461865" y="0"/>
                </a:cubicBezTo>
                <a:cubicBezTo>
                  <a:pt x="2713941" y="-10229"/>
                  <a:pt x="2974602" y="20160"/>
                  <a:pt x="3141938" y="0"/>
                </a:cubicBezTo>
                <a:cubicBezTo>
                  <a:pt x="3309274" y="-20160"/>
                  <a:pt x="3569674" y="9216"/>
                  <a:pt x="3822011" y="0"/>
                </a:cubicBezTo>
                <a:cubicBezTo>
                  <a:pt x="4074348" y="-9216"/>
                  <a:pt x="4253156" y="-14710"/>
                  <a:pt x="4631298" y="0"/>
                </a:cubicBezTo>
                <a:cubicBezTo>
                  <a:pt x="5009440" y="14710"/>
                  <a:pt x="4820408" y="7325"/>
                  <a:pt x="4923729" y="0"/>
                </a:cubicBezTo>
                <a:cubicBezTo>
                  <a:pt x="5027050" y="-7325"/>
                  <a:pt x="5410839" y="31343"/>
                  <a:pt x="5603802" y="0"/>
                </a:cubicBezTo>
                <a:cubicBezTo>
                  <a:pt x="5796765" y="-31343"/>
                  <a:pt x="6047124" y="14040"/>
                  <a:pt x="6283875" y="0"/>
                </a:cubicBezTo>
                <a:cubicBezTo>
                  <a:pt x="6520626" y="-14040"/>
                  <a:pt x="6577889" y="19755"/>
                  <a:pt x="6705521" y="0"/>
                </a:cubicBezTo>
                <a:cubicBezTo>
                  <a:pt x="6833153" y="-19755"/>
                  <a:pt x="7099817" y="22552"/>
                  <a:pt x="7385594" y="0"/>
                </a:cubicBezTo>
                <a:cubicBezTo>
                  <a:pt x="7671371" y="-22552"/>
                  <a:pt x="7821531" y="25299"/>
                  <a:pt x="8194881" y="0"/>
                </a:cubicBezTo>
                <a:cubicBezTo>
                  <a:pt x="8568231" y="-25299"/>
                  <a:pt x="8529460" y="11288"/>
                  <a:pt x="8616526" y="0"/>
                </a:cubicBezTo>
                <a:cubicBezTo>
                  <a:pt x="8703592" y="-11288"/>
                  <a:pt x="9044295" y="38286"/>
                  <a:pt x="9425813" y="0"/>
                </a:cubicBezTo>
                <a:cubicBezTo>
                  <a:pt x="9807331" y="-38286"/>
                  <a:pt x="9959394" y="8735"/>
                  <a:pt x="10105886" y="0"/>
                </a:cubicBezTo>
                <a:cubicBezTo>
                  <a:pt x="10252378" y="-8735"/>
                  <a:pt x="10638608" y="25709"/>
                  <a:pt x="10785959" y="0"/>
                </a:cubicBezTo>
                <a:cubicBezTo>
                  <a:pt x="10933310" y="-25709"/>
                  <a:pt x="11285723" y="-39348"/>
                  <a:pt x="11724460" y="0"/>
                </a:cubicBezTo>
                <a:cubicBezTo>
                  <a:pt x="12163197" y="39348"/>
                  <a:pt x="11946081" y="7151"/>
                  <a:pt x="12016892" y="0"/>
                </a:cubicBezTo>
                <a:cubicBezTo>
                  <a:pt x="12087703" y="-7151"/>
                  <a:pt x="12613367" y="7802"/>
                  <a:pt x="12921389" y="0"/>
                </a:cubicBezTo>
                <a:cubicBezTo>
                  <a:pt x="12916700" y="181035"/>
                  <a:pt x="12892735" y="457205"/>
                  <a:pt x="12921389" y="826994"/>
                </a:cubicBezTo>
                <a:cubicBezTo>
                  <a:pt x="12950043" y="1196783"/>
                  <a:pt x="12904193" y="1190843"/>
                  <a:pt x="12921389" y="1378324"/>
                </a:cubicBezTo>
                <a:cubicBezTo>
                  <a:pt x="12938586" y="1565805"/>
                  <a:pt x="12912369" y="1641413"/>
                  <a:pt x="12921389" y="1860737"/>
                </a:cubicBezTo>
                <a:cubicBezTo>
                  <a:pt x="12930409" y="2080061"/>
                  <a:pt x="12917359" y="2432419"/>
                  <a:pt x="12921389" y="2618815"/>
                </a:cubicBezTo>
                <a:cubicBezTo>
                  <a:pt x="12925419" y="2805211"/>
                  <a:pt x="12903000" y="2918305"/>
                  <a:pt x="12921389" y="3101229"/>
                </a:cubicBezTo>
                <a:cubicBezTo>
                  <a:pt x="12939778" y="3284153"/>
                  <a:pt x="12914678" y="3545289"/>
                  <a:pt x="12921389" y="3859307"/>
                </a:cubicBezTo>
                <a:cubicBezTo>
                  <a:pt x="12928100" y="4173325"/>
                  <a:pt x="12926467" y="4102092"/>
                  <a:pt x="12921389" y="4341720"/>
                </a:cubicBezTo>
                <a:cubicBezTo>
                  <a:pt x="12916311" y="4581348"/>
                  <a:pt x="12923597" y="4962059"/>
                  <a:pt x="12921389" y="5168714"/>
                </a:cubicBezTo>
                <a:cubicBezTo>
                  <a:pt x="12919181" y="5375369"/>
                  <a:pt x="12925214" y="5823217"/>
                  <a:pt x="12921389" y="5995709"/>
                </a:cubicBezTo>
                <a:cubicBezTo>
                  <a:pt x="12917564" y="6168201"/>
                  <a:pt x="12932321" y="6552581"/>
                  <a:pt x="12921389" y="6891619"/>
                </a:cubicBezTo>
                <a:cubicBezTo>
                  <a:pt x="12780378" y="6889090"/>
                  <a:pt x="12702728" y="6905326"/>
                  <a:pt x="12499744" y="6891619"/>
                </a:cubicBezTo>
                <a:cubicBezTo>
                  <a:pt x="12296761" y="6877912"/>
                  <a:pt x="11842772" y="6847950"/>
                  <a:pt x="11561243" y="6891619"/>
                </a:cubicBezTo>
                <a:cubicBezTo>
                  <a:pt x="11279714" y="6935288"/>
                  <a:pt x="10956744" y="6926664"/>
                  <a:pt x="10622742" y="6891619"/>
                </a:cubicBezTo>
                <a:cubicBezTo>
                  <a:pt x="10288740" y="6856574"/>
                  <a:pt x="10155903" y="6924275"/>
                  <a:pt x="9813455" y="6891619"/>
                </a:cubicBezTo>
                <a:cubicBezTo>
                  <a:pt x="9471007" y="6858963"/>
                  <a:pt x="9629212" y="6879140"/>
                  <a:pt x="9521023" y="6891619"/>
                </a:cubicBezTo>
                <a:cubicBezTo>
                  <a:pt x="9412834" y="6904098"/>
                  <a:pt x="9305957" y="6894454"/>
                  <a:pt x="9228592" y="6891619"/>
                </a:cubicBezTo>
                <a:cubicBezTo>
                  <a:pt x="9151227" y="6888784"/>
                  <a:pt x="8692495" y="6889275"/>
                  <a:pt x="8548519" y="6891619"/>
                </a:cubicBezTo>
                <a:cubicBezTo>
                  <a:pt x="8404543" y="6893963"/>
                  <a:pt x="8271251" y="6888643"/>
                  <a:pt x="8126874" y="6891619"/>
                </a:cubicBezTo>
                <a:cubicBezTo>
                  <a:pt x="7982498" y="6894595"/>
                  <a:pt x="7866307" y="6880819"/>
                  <a:pt x="7705228" y="6891619"/>
                </a:cubicBezTo>
                <a:cubicBezTo>
                  <a:pt x="7544149" y="6902419"/>
                  <a:pt x="7472214" y="6892337"/>
                  <a:pt x="7412797" y="6891619"/>
                </a:cubicBezTo>
                <a:cubicBezTo>
                  <a:pt x="7353380" y="6890901"/>
                  <a:pt x="7189298" y="6899571"/>
                  <a:pt x="7120365" y="6891619"/>
                </a:cubicBezTo>
                <a:cubicBezTo>
                  <a:pt x="7051432" y="6883667"/>
                  <a:pt x="6889718" y="6899960"/>
                  <a:pt x="6827934" y="6891619"/>
                </a:cubicBezTo>
                <a:cubicBezTo>
                  <a:pt x="6766150" y="6883278"/>
                  <a:pt x="6226331" y="6888314"/>
                  <a:pt x="5889433" y="6891619"/>
                </a:cubicBezTo>
                <a:cubicBezTo>
                  <a:pt x="5552535" y="6894924"/>
                  <a:pt x="5718807" y="6881154"/>
                  <a:pt x="5597002" y="6891619"/>
                </a:cubicBezTo>
                <a:cubicBezTo>
                  <a:pt x="5475197" y="6902084"/>
                  <a:pt x="5176394" y="6899921"/>
                  <a:pt x="5046142" y="6891619"/>
                </a:cubicBezTo>
                <a:cubicBezTo>
                  <a:pt x="4915890" y="6883317"/>
                  <a:pt x="4575057" y="6918318"/>
                  <a:pt x="4236855" y="6891619"/>
                </a:cubicBezTo>
                <a:cubicBezTo>
                  <a:pt x="3898653" y="6864920"/>
                  <a:pt x="3664831" y="6857700"/>
                  <a:pt x="3427568" y="6891619"/>
                </a:cubicBezTo>
                <a:cubicBezTo>
                  <a:pt x="3190305" y="6925538"/>
                  <a:pt x="3131686" y="6868939"/>
                  <a:pt x="2876709" y="6891619"/>
                </a:cubicBezTo>
                <a:cubicBezTo>
                  <a:pt x="2621732" y="6914299"/>
                  <a:pt x="2558776" y="6904482"/>
                  <a:pt x="2455064" y="6891619"/>
                </a:cubicBezTo>
                <a:cubicBezTo>
                  <a:pt x="2351353" y="6878756"/>
                  <a:pt x="2033914" y="6913273"/>
                  <a:pt x="1904205" y="6891619"/>
                </a:cubicBezTo>
                <a:cubicBezTo>
                  <a:pt x="1774496" y="6869965"/>
                  <a:pt x="1582739" y="6885937"/>
                  <a:pt x="1482559" y="6891619"/>
                </a:cubicBezTo>
                <a:cubicBezTo>
                  <a:pt x="1382379" y="6897301"/>
                  <a:pt x="1123406" y="6887634"/>
                  <a:pt x="802486" y="6891619"/>
                </a:cubicBezTo>
                <a:cubicBezTo>
                  <a:pt x="481566" y="6895604"/>
                  <a:pt x="282929" y="6910712"/>
                  <a:pt x="0" y="6891619"/>
                </a:cubicBezTo>
                <a:cubicBezTo>
                  <a:pt x="8735" y="6620219"/>
                  <a:pt x="-12859" y="6610706"/>
                  <a:pt x="0" y="6340289"/>
                </a:cubicBezTo>
                <a:cubicBezTo>
                  <a:pt x="12859" y="6069872"/>
                  <a:pt x="-7292" y="6006570"/>
                  <a:pt x="0" y="5720044"/>
                </a:cubicBezTo>
                <a:cubicBezTo>
                  <a:pt x="7292" y="5433519"/>
                  <a:pt x="-26100" y="5344872"/>
                  <a:pt x="0" y="5099798"/>
                </a:cubicBezTo>
                <a:cubicBezTo>
                  <a:pt x="26100" y="4854724"/>
                  <a:pt x="-14303" y="4460800"/>
                  <a:pt x="0" y="4272804"/>
                </a:cubicBezTo>
                <a:cubicBezTo>
                  <a:pt x="14303" y="4084808"/>
                  <a:pt x="-13534" y="3742496"/>
                  <a:pt x="0" y="3583642"/>
                </a:cubicBezTo>
                <a:cubicBezTo>
                  <a:pt x="13534" y="3424788"/>
                  <a:pt x="-18452" y="2985681"/>
                  <a:pt x="0" y="2756648"/>
                </a:cubicBezTo>
                <a:cubicBezTo>
                  <a:pt x="18452" y="2527615"/>
                  <a:pt x="-22627" y="2268785"/>
                  <a:pt x="0" y="1929653"/>
                </a:cubicBezTo>
                <a:cubicBezTo>
                  <a:pt x="22627" y="1590521"/>
                  <a:pt x="-19738" y="1614205"/>
                  <a:pt x="0" y="1378324"/>
                </a:cubicBezTo>
                <a:cubicBezTo>
                  <a:pt x="19738" y="1142443"/>
                  <a:pt x="8242" y="941051"/>
                  <a:pt x="0" y="689162"/>
                </a:cubicBezTo>
                <a:cubicBezTo>
                  <a:pt x="-8242" y="437273"/>
                  <a:pt x="-12493" y="247885"/>
                  <a:pt x="0" y="0"/>
                </a:cubicBezTo>
                <a:close/>
              </a:path>
            </a:pathLst>
          </a:custGeom>
          <a:solidFill>
            <a:srgbClr val="75BCAC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13033694" cy="6890825"/>
          </a:xfrm>
          <a:custGeom>
            <a:avLst/>
            <a:gdLst>
              <a:gd name="connsiteX0" fmla="*/ 0 w 13033694"/>
              <a:gd name="connsiteY0" fmla="*/ 0 h 6890825"/>
              <a:gd name="connsiteX1" fmla="*/ 294973 w 13033694"/>
              <a:gd name="connsiteY1" fmla="*/ 0 h 6890825"/>
              <a:gd name="connsiteX2" fmla="*/ 1111294 w 13033694"/>
              <a:gd name="connsiteY2" fmla="*/ 0 h 6890825"/>
              <a:gd name="connsiteX3" fmla="*/ 1666941 w 13033694"/>
              <a:gd name="connsiteY3" fmla="*/ 0 h 6890825"/>
              <a:gd name="connsiteX4" fmla="*/ 2092251 w 13033694"/>
              <a:gd name="connsiteY4" fmla="*/ 0 h 6890825"/>
              <a:gd name="connsiteX5" fmla="*/ 3038909 w 13033694"/>
              <a:gd name="connsiteY5" fmla="*/ 0 h 6890825"/>
              <a:gd name="connsiteX6" fmla="*/ 3855229 w 13033694"/>
              <a:gd name="connsiteY6" fmla="*/ 0 h 6890825"/>
              <a:gd name="connsiteX7" fmla="*/ 4280540 w 13033694"/>
              <a:gd name="connsiteY7" fmla="*/ 0 h 6890825"/>
              <a:gd name="connsiteX8" fmla="*/ 4705850 w 13033694"/>
              <a:gd name="connsiteY8" fmla="*/ 0 h 6890825"/>
              <a:gd name="connsiteX9" fmla="*/ 5261496 w 13033694"/>
              <a:gd name="connsiteY9" fmla="*/ 0 h 6890825"/>
              <a:gd name="connsiteX10" fmla="*/ 5947480 w 13033694"/>
              <a:gd name="connsiteY10" fmla="*/ 0 h 6890825"/>
              <a:gd name="connsiteX11" fmla="*/ 6372790 w 13033694"/>
              <a:gd name="connsiteY11" fmla="*/ 0 h 6890825"/>
              <a:gd name="connsiteX12" fmla="*/ 6928437 w 13033694"/>
              <a:gd name="connsiteY12" fmla="*/ 0 h 6890825"/>
              <a:gd name="connsiteX13" fmla="*/ 7223410 w 13033694"/>
              <a:gd name="connsiteY13" fmla="*/ 0 h 6890825"/>
              <a:gd name="connsiteX14" fmla="*/ 8039731 w 13033694"/>
              <a:gd name="connsiteY14" fmla="*/ 0 h 6890825"/>
              <a:gd name="connsiteX15" fmla="*/ 8465041 w 13033694"/>
              <a:gd name="connsiteY15" fmla="*/ 0 h 6890825"/>
              <a:gd name="connsiteX16" fmla="*/ 9020688 w 13033694"/>
              <a:gd name="connsiteY16" fmla="*/ 0 h 6890825"/>
              <a:gd name="connsiteX17" fmla="*/ 9706672 w 13033694"/>
              <a:gd name="connsiteY17" fmla="*/ 0 h 6890825"/>
              <a:gd name="connsiteX18" fmla="*/ 10262319 w 13033694"/>
              <a:gd name="connsiteY18" fmla="*/ 0 h 6890825"/>
              <a:gd name="connsiteX19" fmla="*/ 11208977 w 13033694"/>
              <a:gd name="connsiteY19" fmla="*/ 0 h 6890825"/>
              <a:gd name="connsiteX20" fmla="*/ 11764624 w 13033694"/>
              <a:gd name="connsiteY20" fmla="*/ 0 h 6890825"/>
              <a:gd name="connsiteX21" fmla="*/ 12059597 w 13033694"/>
              <a:gd name="connsiteY21" fmla="*/ 0 h 6890825"/>
              <a:gd name="connsiteX22" fmla="*/ 12354570 w 13033694"/>
              <a:gd name="connsiteY22" fmla="*/ 0 h 6890825"/>
              <a:gd name="connsiteX23" fmla="*/ 13033694 w 13033694"/>
              <a:gd name="connsiteY23" fmla="*/ 0 h 6890825"/>
              <a:gd name="connsiteX24" fmla="*/ 13033694 w 13033694"/>
              <a:gd name="connsiteY24" fmla="*/ 551266 h 6890825"/>
              <a:gd name="connsiteX25" fmla="*/ 13033694 w 13033694"/>
              <a:gd name="connsiteY25" fmla="*/ 1309257 h 6890825"/>
              <a:gd name="connsiteX26" fmla="*/ 13033694 w 13033694"/>
              <a:gd name="connsiteY26" fmla="*/ 2067248 h 6890825"/>
              <a:gd name="connsiteX27" fmla="*/ 13033694 w 13033694"/>
              <a:gd name="connsiteY27" fmla="*/ 2687422 h 6890825"/>
              <a:gd name="connsiteX28" fmla="*/ 13033694 w 13033694"/>
              <a:gd name="connsiteY28" fmla="*/ 3307596 h 6890825"/>
              <a:gd name="connsiteX29" fmla="*/ 13033694 w 13033694"/>
              <a:gd name="connsiteY29" fmla="*/ 4065587 h 6890825"/>
              <a:gd name="connsiteX30" fmla="*/ 13033694 w 13033694"/>
              <a:gd name="connsiteY30" fmla="*/ 4685761 h 6890825"/>
              <a:gd name="connsiteX31" fmla="*/ 13033694 w 13033694"/>
              <a:gd name="connsiteY31" fmla="*/ 5237027 h 6890825"/>
              <a:gd name="connsiteX32" fmla="*/ 13033694 w 13033694"/>
              <a:gd name="connsiteY32" fmla="*/ 5995018 h 6890825"/>
              <a:gd name="connsiteX33" fmla="*/ 13033694 w 13033694"/>
              <a:gd name="connsiteY33" fmla="*/ 6890825 h 6890825"/>
              <a:gd name="connsiteX34" fmla="*/ 12087036 w 13033694"/>
              <a:gd name="connsiteY34" fmla="*/ 6890825 h 6890825"/>
              <a:gd name="connsiteX35" fmla="*/ 11140378 w 13033694"/>
              <a:gd name="connsiteY35" fmla="*/ 6890825 h 6890825"/>
              <a:gd name="connsiteX36" fmla="*/ 10715068 w 13033694"/>
              <a:gd name="connsiteY36" fmla="*/ 6890825 h 6890825"/>
              <a:gd name="connsiteX37" fmla="*/ 10029085 w 13033694"/>
              <a:gd name="connsiteY37" fmla="*/ 6890825 h 6890825"/>
              <a:gd name="connsiteX38" fmla="*/ 9212764 w 13033694"/>
              <a:gd name="connsiteY38" fmla="*/ 6890825 h 6890825"/>
              <a:gd name="connsiteX39" fmla="*/ 8787454 w 13033694"/>
              <a:gd name="connsiteY39" fmla="*/ 6890825 h 6890825"/>
              <a:gd name="connsiteX40" fmla="*/ 8492481 w 13033694"/>
              <a:gd name="connsiteY40" fmla="*/ 6890825 h 6890825"/>
              <a:gd name="connsiteX41" fmla="*/ 8197508 w 13033694"/>
              <a:gd name="connsiteY41" fmla="*/ 6890825 h 6890825"/>
              <a:gd name="connsiteX42" fmla="*/ 7511524 w 13033694"/>
              <a:gd name="connsiteY42" fmla="*/ 6890825 h 6890825"/>
              <a:gd name="connsiteX43" fmla="*/ 7216551 w 13033694"/>
              <a:gd name="connsiteY43" fmla="*/ 6890825 h 6890825"/>
              <a:gd name="connsiteX44" fmla="*/ 6400230 w 13033694"/>
              <a:gd name="connsiteY44" fmla="*/ 6890825 h 6890825"/>
              <a:gd name="connsiteX45" fmla="*/ 5974920 w 13033694"/>
              <a:gd name="connsiteY45" fmla="*/ 6890825 h 6890825"/>
              <a:gd name="connsiteX46" fmla="*/ 5158599 w 13033694"/>
              <a:gd name="connsiteY46" fmla="*/ 6890825 h 6890825"/>
              <a:gd name="connsiteX47" fmla="*/ 4863626 w 13033694"/>
              <a:gd name="connsiteY47" fmla="*/ 6890825 h 6890825"/>
              <a:gd name="connsiteX48" fmla="*/ 4177642 w 13033694"/>
              <a:gd name="connsiteY48" fmla="*/ 6890825 h 6890825"/>
              <a:gd name="connsiteX49" fmla="*/ 3361321 w 13033694"/>
              <a:gd name="connsiteY49" fmla="*/ 6890825 h 6890825"/>
              <a:gd name="connsiteX50" fmla="*/ 2545000 w 13033694"/>
              <a:gd name="connsiteY50" fmla="*/ 6890825 h 6890825"/>
              <a:gd name="connsiteX51" fmla="*/ 1859016 w 13033694"/>
              <a:gd name="connsiteY51" fmla="*/ 6890825 h 6890825"/>
              <a:gd name="connsiteX52" fmla="*/ 1173032 w 13033694"/>
              <a:gd name="connsiteY52" fmla="*/ 6890825 h 6890825"/>
              <a:gd name="connsiteX53" fmla="*/ 0 w 13033694"/>
              <a:gd name="connsiteY53" fmla="*/ 6890825 h 6890825"/>
              <a:gd name="connsiteX54" fmla="*/ 0 w 13033694"/>
              <a:gd name="connsiteY54" fmla="*/ 6339559 h 6890825"/>
              <a:gd name="connsiteX55" fmla="*/ 0 w 13033694"/>
              <a:gd name="connsiteY55" fmla="*/ 5512660 h 6890825"/>
              <a:gd name="connsiteX56" fmla="*/ 0 w 13033694"/>
              <a:gd name="connsiteY56" fmla="*/ 4823578 h 6890825"/>
              <a:gd name="connsiteX57" fmla="*/ 0 w 13033694"/>
              <a:gd name="connsiteY57" fmla="*/ 4203403 h 6890825"/>
              <a:gd name="connsiteX58" fmla="*/ 0 w 13033694"/>
              <a:gd name="connsiteY58" fmla="*/ 3514321 h 6890825"/>
              <a:gd name="connsiteX59" fmla="*/ 0 w 13033694"/>
              <a:gd name="connsiteY59" fmla="*/ 2687422 h 6890825"/>
              <a:gd name="connsiteX60" fmla="*/ 0 w 13033694"/>
              <a:gd name="connsiteY60" fmla="*/ 1860523 h 6890825"/>
              <a:gd name="connsiteX61" fmla="*/ 0 w 13033694"/>
              <a:gd name="connsiteY61" fmla="*/ 1171440 h 6890825"/>
              <a:gd name="connsiteX62" fmla="*/ 0 w 13033694"/>
              <a:gd name="connsiteY62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3033694" h="6890825" fill="none" extrusionOk="0">
                <a:moveTo>
                  <a:pt x="0" y="0"/>
                </a:moveTo>
                <a:cubicBezTo>
                  <a:pt x="126497" y="-12316"/>
                  <a:pt x="187384" y="-4394"/>
                  <a:pt x="294973" y="0"/>
                </a:cubicBezTo>
                <a:cubicBezTo>
                  <a:pt x="402562" y="4394"/>
                  <a:pt x="751254" y="-2605"/>
                  <a:pt x="1111294" y="0"/>
                </a:cubicBezTo>
                <a:cubicBezTo>
                  <a:pt x="1471334" y="2605"/>
                  <a:pt x="1503296" y="19150"/>
                  <a:pt x="1666941" y="0"/>
                </a:cubicBezTo>
                <a:cubicBezTo>
                  <a:pt x="1830586" y="-19150"/>
                  <a:pt x="1893051" y="-3817"/>
                  <a:pt x="2092251" y="0"/>
                </a:cubicBezTo>
                <a:cubicBezTo>
                  <a:pt x="2291451" y="3817"/>
                  <a:pt x="2644464" y="29485"/>
                  <a:pt x="3038909" y="0"/>
                </a:cubicBezTo>
                <a:cubicBezTo>
                  <a:pt x="3433354" y="-29485"/>
                  <a:pt x="3691578" y="10629"/>
                  <a:pt x="3855229" y="0"/>
                </a:cubicBezTo>
                <a:cubicBezTo>
                  <a:pt x="4018880" y="-10629"/>
                  <a:pt x="4142826" y="16026"/>
                  <a:pt x="4280540" y="0"/>
                </a:cubicBezTo>
                <a:cubicBezTo>
                  <a:pt x="4418254" y="-16026"/>
                  <a:pt x="4565820" y="-12391"/>
                  <a:pt x="4705850" y="0"/>
                </a:cubicBezTo>
                <a:cubicBezTo>
                  <a:pt x="4845880" y="12391"/>
                  <a:pt x="5095855" y="14813"/>
                  <a:pt x="5261496" y="0"/>
                </a:cubicBezTo>
                <a:cubicBezTo>
                  <a:pt x="5427137" y="-14813"/>
                  <a:pt x="5709895" y="-15641"/>
                  <a:pt x="5947480" y="0"/>
                </a:cubicBezTo>
                <a:cubicBezTo>
                  <a:pt x="6185065" y="15641"/>
                  <a:pt x="6281054" y="-5628"/>
                  <a:pt x="6372790" y="0"/>
                </a:cubicBezTo>
                <a:cubicBezTo>
                  <a:pt x="6464526" y="5628"/>
                  <a:pt x="6798134" y="-26110"/>
                  <a:pt x="6928437" y="0"/>
                </a:cubicBezTo>
                <a:cubicBezTo>
                  <a:pt x="7058740" y="26110"/>
                  <a:pt x="7088359" y="4877"/>
                  <a:pt x="7223410" y="0"/>
                </a:cubicBezTo>
                <a:cubicBezTo>
                  <a:pt x="7358461" y="-4877"/>
                  <a:pt x="7652235" y="10774"/>
                  <a:pt x="8039731" y="0"/>
                </a:cubicBezTo>
                <a:cubicBezTo>
                  <a:pt x="8427227" y="-10774"/>
                  <a:pt x="8362478" y="856"/>
                  <a:pt x="8465041" y="0"/>
                </a:cubicBezTo>
                <a:cubicBezTo>
                  <a:pt x="8567604" y="-856"/>
                  <a:pt x="8822886" y="-5128"/>
                  <a:pt x="9020688" y="0"/>
                </a:cubicBezTo>
                <a:cubicBezTo>
                  <a:pt x="9218490" y="5128"/>
                  <a:pt x="9550753" y="-27906"/>
                  <a:pt x="9706672" y="0"/>
                </a:cubicBezTo>
                <a:cubicBezTo>
                  <a:pt x="9862591" y="27906"/>
                  <a:pt x="10079540" y="16708"/>
                  <a:pt x="10262319" y="0"/>
                </a:cubicBezTo>
                <a:cubicBezTo>
                  <a:pt x="10445098" y="-16708"/>
                  <a:pt x="10738338" y="-21728"/>
                  <a:pt x="11208977" y="0"/>
                </a:cubicBezTo>
                <a:cubicBezTo>
                  <a:pt x="11679616" y="21728"/>
                  <a:pt x="11584867" y="1296"/>
                  <a:pt x="11764624" y="0"/>
                </a:cubicBezTo>
                <a:cubicBezTo>
                  <a:pt x="11944381" y="-1296"/>
                  <a:pt x="11978946" y="1738"/>
                  <a:pt x="12059597" y="0"/>
                </a:cubicBezTo>
                <a:cubicBezTo>
                  <a:pt x="12140248" y="-1738"/>
                  <a:pt x="12282726" y="9783"/>
                  <a:pt x="12354570" y="0"/>
                </a:cubicBezTo>
                <a:cubicBezTo>
                  <a:pt x="12426414" y="-9783"/>
                  <a:pt x="12868935" y="-10359"/>
                  <a:pt x="13033694" y="0"/>
                </a:cubicBezTo>
                <a:cubicBezTo>
                  <a:pt x="13027108" y="123996"/>
                  <a:pt x="13053863" y="388156"/>
                  <a:pt x="13033694" y="551266"/>
                </a:cubicBezTo>
                <a:cubicBezTo>
                  <a:pt x="13013525" y="714376"/>
                  <a:pt x="13031567" y="935342"/>
                  <a:pt x="13033694" y="1309257"/>
                </a:cubicBezTo>
                <a:cubicBezTo>
                  <a:pt x="13035821" y="1683172"/>
                  <a:pt x="13055309" y="1865820"/>
                  <a:pt x="13033694" y="2067248"/>
                </a:cubicBezTo>
                <a:cubicBezTo>
                  <a:pt x="13012079" y="2268676"/>
                  <a:pt x="13042416" y="2532225"/>
                  <a:pt x="13033694" y="2687422"/>
                </a:cubicBezTo>
                <a:cubicBezTo>
                  <a:pt x="13024972" y="2842619"/>
                  <a:pt x="13040362" y="3172614"/>
                  <a:pt x="13033694" y="3307596"/>
                </a:cubicBezTo>
                <a:cubicBezTo>
                  <a:pt x="13027026" y="3442578"/>
                  <a:pt x="13005718" y="3871054"/>
                  <a:pt x="13033694" y="4065587"/>
                </a:cubicBezTo>
                <a:cubicBezTo>
                  <a:pt x="13061670" y="4260120"/>
                  <a:pt x="13006578" y="4417186"/>
                  <a:pt x="13033694" y="4685761"/>
                </a:cubicBezTo>
                <a:cubicBezTo>
                  <a:pt x="13060810" y="4954336"/>
                  <a:pt x="13026790" y="5047960"/>
                  <a:pt x="13033694" y="5237027"/>
                </a:cubicBezTo>
                <a:cubicBezTo>
                  <a:pt x="13040598" y="5426094"/>
                  <a:pt x="13002079" y="5671451"/>
                  <a:pt x="13033694" y="5995018"/>
                </a:cubicBezTo>
                <a:cubicBezTo>
                  <a:pt x="13065309" y="6318585"/>
                  <a:pt x="13036475" y="6500851"/>
                  <a:pt x="13033694" y="6890825"/>
                </a:cubicBezTo>
                <a:cubicBezTo>
                  <a:pt x="12630426" y="6852368"/>
                  <a:pt x="12441725" y="6918098"/>
                  <a:pt x="12087036" y="6890825"/>
                </a:cubicBezTo>
                <a:cubicBezTo>
                  <a:pt x="11732347" y="6863552"/>
                  <a:pt x="11538583" y="6882324"/>
                  <a:pt x="11140378" y="6890825"/>
                </a:cubicBezTo>
                <a:cubicBezTo>
                  <a:pt x="10742173" y="6899326"/>
                  <a:pt x="10844360" y="6905947"/>
                  <a:pt x="10715068" y="6890825"/>
                </a:cubicBezTo>
                <a:cubicBezTo>
                  <a:pt x="10585776" y="6875704"/>
                  <a:pt x="10358830" y="6895627"/>
                  <a:pt x="10029085" y="6890825"/>
                </a:cubicBezTo>
                <a:cubicBezTo>
                  <a:pt x="9699340" y="6886023"/>
                  <a:pt x="9612650" y="6900283"/>
                  <a:pt x="9212764" y="6890825"/>
                </a:cubicBezTo>
                <a:cubicBezTo>
                  <a:pt x="8812878" y="6881367"/>
                  <a:pt x="8946596" y="6880337"/>
                  <a:pt x="8787454" y="6890825"/>
                </a:cubicBezTo>
                <a:cubicBezTo>
                  <a:pt x="8628312" y="6901314"/>
                  <a:pt x="8600073" y="6905515"/>
                  <a:pt x="8492481" y="6890825"/>
                </a:cubicBezTo>
                <a:cubicBezTo>
                  <a:pt x="8384889" y="6876135"/>
                  <a:pt x="8268311" y="6884287"/>
                  <a:pt x="8197508" y="6890825"/>
                </a:cubicBezTo>
                <a:cubicBezTo>
                  <a:pt x="8126705" y="6897363"/>
                  <a:pt x="7720968" y="6858119"/>
                  <a:pt x="7511524" y="6890825"/>
                </a:cubicBezTo>
                <a:cubicBezTo>
                  <a:pt x="7302080" y="6923531"/>
                  <a:pt x="7299299" y="6892518"/>
                  <a:pt x="7216551" y="6890825"/>
                </a:cubicBezTo>
                <a:cubicBezTo>
                  <a:pt x="7133803" y="6889132"/>
                  <a:pt x="6625800" y="6883191"/>
                  <a:pt x="6400230" y="6890825"/>
                </a:cubicBezTo>
                <a:cubicBezTo>
                  <a:pt x="6174660" y="6898459"/>
                  <a:pt x="6081211" y="6905763"/>
                  <a:pt x="5974920" y="6890825"/>
                </a:cubicBezTo>
                <a:cubicBezTo>
                  <a:pt x="5868629" y="6875888"/>
                  <a:pt x="5508381" y="6868052"/>
                  <a:pt x="5158599" y="6890825"/>
                </a:cubicBezTo>
                <a:cubicBezTo>
                  <a:pt x="4808817" y="6913598"/>
                  <a:pt x="4938463" y="6892517"/>
                  <a:pt x="4863626" y="6890825"/>
                </a:cubicBezTo>
                <a:cubicBezTo>
                  <a:pt x="4788789" y="6889133"/>
                  <a:pt x="4425176" y="6879328"/>
                  <a:pt x="4177642" y="6890825"/>
                </a:cubicBezTo>
                <a:cubicBezTo>
                  <a:pt x="3930108" y="6902322"/>
                  <a:pt x="3654049" y="6906010"/>
                  <a:pt x="3361321" y="6890825"/>
                </a:cubicBezTo>
                <a:cubicBezTo>
                  <a:pt x="3068593" y="6875640"/>
                  <a:pt x="2761395" y="6861320"/>
                  <a:pt x="2545000" y="6890825"/>
                </a:cubicBezTo>
                <a:cubicBezTo>
                  <a:pt x="2328605" y="6920330"/>
                  <a:pt x="2184920" y="6873879"/>
                  <a:pt x="1859016" y="6890825"/>
                </a:cubicBezTo>
                <a:cubicBezTo>
                  <a:pt x="1533112" y="6907771"/>
                  <a:pt x="1367514" y="6905434"/>
                  <a:pt x="1173032" y="6890825"/>
                </a:cubicBezTo>
                <a:cubicBezTo>
                  <a:pt x="978550" y="6876216"/>
                  <a:pt x="303123" y="6869425"/>
                  <a:pt x="0" y="6890825"/>
                </a:cubicBezTo>
                <a:cubicBezTo>
                  <a:pt x="16706" y="6740025"/>
                  <a:pt x="23217" y="6556074"/>
                  <a:pt x="0" y="6339559"/>
                </a:cubicBezTo>
                <a:cubicBezTo>
                  <a:pt x="-23217" y="6123044"/>
                  <a:pt x="2505" y="5882572"/>
                  <a:pt x="0" y="5512660"/>
                </a:cubicBezTo>
                <a:cubicBezTo>
                  <a:pt x="-2505" y="5142748"/>
                  <a:pt x="34307" y="4987526"/>
                  <a:pt x="0" y="4823578"/>
                </a:cubicBezTo>
                <a:cubicBezTo>
                  <a:pt x="-34307" y="4659630"/>
                  <a:pt x="-24764" y="4382030"/>
                  <a:pt x="0" y="4203403"/>
                </a:cubicBezTo>
                <a:cubicBezTo>
                  <a:pt x="24764" y="4024777"/>
                  <a:pt x="21620" y="3726688"/>
                  <a:pt x="0" y="3514321"/>
                </a:cubicBezTo>
                <a:cubicBezTo>
                  <a:pt x="-21620" y="3301954"/>
                  <a:pt x="26686" y="3064216"/>
                  <a:pt x="0" y="2687422"/>
                </a:cubicBezTo>
                <a:cubicBezTo>
                  <a:pt x="-26686" y="2310628"/>
                  <a:pt x="24852" y="2224580"/>
                  <a:pt x="0" y="1860523"/>
                </a:cubicBezTo>
                <a:cubicBezTo>
                  <a:pt x="-24852" y="1496466"/>
                  <a:pt x="-30277" y="1336609"/>
                  <a:pt x="0" y="1171440"/>
                </a:cubicBezTo>
                <a:cubicBezTo>
                  <a:pt x="30277" y="1006271"/>
                  <a:pt x="25565" y="534670"/>
                  <a:pt x="0" y="0"/>
                </a:cubicBezTo>
                <a:close/>
              </a:path>
              <a:path w="13033694" h="6890825" stroke="0" extrusionOk="0">
                <a:moveTo>
                  <a:pt x="0" y="0"/>
                </a:moveTo>
                <a:cubicBezTo>
                  <a:pt x="188908" y="17668"/>
                  <a:pt x="335015" y="-8018"/>
                  <a:pt x="555647" y="0"/>
                </a:cubicBezTo>
                <a:cubicBezTo>
                  <a:pt x="776279" y="8018"/>
                  <a:pt x="1116804" y="-14607"/>
                  <a:pt x="1371968" y="0"/>
                </a:cubicBezTo>
                <a:cubicBezTo>
                  <a:pt x="1627132" y="14607"/>
                  <a:pt x="1666732" y="8308"/>
                  <a:pt x="1927615" y="0"/>
                </a:cubicBezTo>
                <a:cubicBezTo>
                  <a:pt x="2188498" y="-8308"/>
                  <a:pt x="2455532" y="17439"/>
                  <a:pt x="2743936" y="0"/>
                </a:cubicBezTo>
                <a:cubicBezTo>
                  <a:pt x="3032340" y="-17439"/>
                  <a:pt x="3249695" y="33912"/>
                  <a:pt x="3429919" y="0"/>
                </a:cubicBezTo>
                <a:cubicBezTo>
                  <a:pt x="3610143" y="-33912"/>
                  <a:pt x="3852605" y="22669"/>
                  <a:pt x="4115903" y="0"/>
                </a:cubicBezTo>
                <a:cubicBezTo>
                  <a:pt x="4379201" y="-22669"/>
                  <a:pt x="4598498" y="-34920"/>
                  <a:pt x="4932224" y="0"/>
                </a:cubicBezTo>
                <a:cubicBezTo>
                  <a:pt x="5265950" y="34920"/>
                  <a:pt x="5128793" y="-6216"/>
                  <a:pt x="5227197" y="0"/>
                </a:cubicBezTo>
                <a:cubicBezTo>
                  <a:pt x="5325601" y="6216"/>
                  <a:pt x="5720764" y="6502"/>
                  <a:pt x="5913181" y="0"/>
                </a:cubicBezTo>
                <a:cubicBezTo>
                  <a:pt x="6105598" y="-6502"/>
                  <a:pt x="6485911" y="5193"/>
                  <a:pt x="6859839" y="0"/>
                </a:cubicBezTo>
                <a:cubicBezTo>
                  <a:pt x="7233767" y="-5193"/>
                  <a:pt x="7260759" y="-14089"/>
                  <a:pt x="7415486" y="0"/>
                </a:cubicBezTo>
                <a:cubicBezTo>
                  <a:pt x="7570213" y="14089"/>
                  <a:pt x="7889597" y="-6558"/>
                  <a:pt x="8231807" y="0"/>
                </a:cubicBezTo>
                <a:cubicBezTo>
                  <a:pt x="8574017" y="6558"/>
                  <a:pt x="8867030" y="20121"/>
                  <a:pt x="9048128" y="0"/>
                </a:cubicBezTo>
                <a:cubicBezTo>
                  <a:pt x="9229226" y="-20121"/>
                  <a:pt x="9591765" y="32359"/>
                  <a:pt x="9734111" y="0"/>
                </a:cubicBezTo>
                <a:cubicBezTo>
                  <a:pt x="9876457" y="-32359"/>
                  <a:pt x="10194389" y="-22360"/>
                  <a:pt x="10420095" y="0"/>
                </a:cubicBezTo>
                <a:cubicBezTo>
                  <a:pt x="10645801" y="22360"/>
                  <a:pt x="11069499" y="-18511"/>
                  <a:pt x="11366753" y="0"/>
                </a:cubicBezTo>
                <a:cubicBezTo>
                  <a:pt x="11664007" y="18511"/>
                  <a:pt x="11863561" y="-13611"/>
                  <a:pt x="12183074" y="0"/>
                </a:cubicBezTo>
                <a:cubicBezTo>
                  <a:pt x="12502587" y="13611"/>
                  <a:pt x="12753844" y="39930"/>
                  <a:pt x="13033694" y="0"/>
                </a:cubicBezTo>
                <a:cubicBezTo>
                  <a:pt x="13011048" y="204411"/>
                  <a:pt x="13035349" y="327016"/>
                  <a:pt x="13033694" y="482358"/>
                </a:cubicBezTo>
                <a:cubicBezTo>
                  <a:pt x="13032039" y="637700"/>
                  <a:pt x="12993358" y="1018942"/>
                  <a:pt x="13033694" y="1309257"/>
                </a:cubicBezTo>
                <a:cubicBezTo>
                  <a:pt x="13074030" y="1599572"/>
                  <a:pt x="13037629" y="1670683"/>
                  <a:pt x="13033694" y="1929431"/>
                </a:cubicBezTo>
                <a:cubicBezTo>
                  <a:pt x="13029759" y="2188179"/>
                  <a:pt x="13003660" y="2280992"/>
                  <a:pt x="13033694" y="2618514"/>
                </a:cubicBezTo>
                <a:cubicBezTo>
                  <a:pt x="13063728" y="2956036"/>
                  <a:pt x="13019730" y="2960871"/>
                  <a:pt x="13033694" y="3169780"/>
                </a:cubicBezTo>
                <a:cubicBezTo>
                  <a:pt x="13047658" y="3378689"/>
                  <a:pt x="13014667" y="3570397"/>
                  <a:pt x="13033694" y="3789954"/>
                </a:cubicBezTo>
                <a:cubicBezTo>
                  <a:pt x="13052721" y="4009511"/>
                  <a:pt x="13039071" y="4159213"/>
                  <a:pt x="13033694" y="4272312"/>
                </a:cubicBezTo>
                <a:cubicBezTo>
                  <a:pt x="13028317" y="4385411"/>
                  <a:pt x="13044733" y="4737811"/>
                  <a:pt x="13033694" y="5099211"/>
                </a:cubicBezTo>
                <a:cubicBezTo>
                  <a:pt x="13022655" y="5460611"/>
                  <a:pt x="13029763" y="5463082"/>
                  <a:pt x="13033694" y="5581568"/>
                </a:cubicBezTo>
                <a:cubicBezTo>
                  <a:pt x="13037625" y="5700054"/>
                  <a:pt x="13030128" y="5965830"/>
                  <a:pt x="13033694" y="6270651"/>
                </a:cubicBezTo>
                <a:cubicBezTo>
                  <a:pt x="13037260" y="6575472"/>
                  <a:pt x="13053385" y="6763172"/>
                  <a:pt x="13033694" y="6890825"/>
                </a:cubicBezTo>
                <a:cubicBezTo>
                  <a:pt x="12869692" y="6883811"/>
                  <a:pt x="12719259" y="6903530"/>
                  <a:pt x="12478047" y="6890825"/>
                </a:cubicBezTo>
                <a:cubicBezTo>
                  <a:pt x="12236835" y="6878120"/>
                  <a:pt x="12259942" y="6902501"/>
                  <a:pt x="12052737" y="6890825"/>
                </a:cubicBezTo>
                <a:cubicBezTo>
                  <a:pt x="11845532" y="6879150"/>
                  <a:pt x="11625338" y="6870071"/>
                  <a:pt x="11236416" y="6890825"/>
                </a:cubicBezTo>
                <a:cubicBezTo>
                  <a:pt x="10847494" y="6911579"/>
                  <a:pt x="10659448" y="6844858"/>
                  <a:pt x="10289758" y="6890825"/>
                </a:cubicBezTo>
                <a:cubicBezTo>
                  <a:pt x="9920068" y="6936792"/>
                  <a:pt x="9797236" y="6894205"/>
                  <a:pt x="9603775" y="6890825"/>
                </a:cubicBezTo>
                <a:cubicBezTo>
                  <a:pt x="9410314" y="6887445"/>
                  <a:pt x="9271169" y="6880178"/>
                  <a:pt x="9048128" y="6890825"/>
                </a:cubicBezTo>
                <a:cubicBezTo>
                  <a:pt x="8825087" y="6901472"/>
                  <a:pt x="8823790" y="6890443"/>
                  <a:pt x="8753154" y="6890825"/>
                </a:cubicBezTo>
                <a:cubicBezTo>
                  <a:pt x="8682518" y="6891207"/>
                  <a:pt x="8270648" y="6868969"/>
                  <a:pt x="8067171" y="6890825"/>
                </a:cubicBezTo>
                <a:cubicBezTo>
                  <a:pt x="7863694" y="6912681"/>
                  <a:pt x="7639077" y="6907319"/>
                  <a:pt x="7511524" y="6890825"/>
                </a:cubicBezTo>
                <a:cubicBezTo>
                  <a:pt x="7383971" y="6874331"/>
                  <a:pt x="7332758" y="6898940"/>
                  <a:pt x="7216551" y="6890825"/>
                </a:cubicBezTo>
                <a:cubicBezTo>
                  <a:pt x="7100344" y="6882710"/>
                  <a:pt x="6922369" y="6890019"/>
                  <a:pt x="6791241" y="6890825"/>
                </a:cubicBezTo>
                <a:cubicBezTo>
                  <a:pt x="6660113" y="6891632"/>
                  <a:pt x="6617275" y="6889499"/>
                  <a:pt x="6496267" y="6890825"/>
                </a:cubicBezTo>
                <a:cubicBezTo>
                  <a:pt x="6375259" y="6892151"/>
                  <a:pt x="6268403" y="6889897"/>
                  <a:pt x="6070957" y="6890825"/>
                </a:cubicBezTo>
                <a:cubicBezTo>
                  <a:pt x="5873511" y="6891754"/>
                  <a:pt x="5680548" y="6871189"/>
                  <a:pt x="5384974" y="6890825"/>
                </a:cubicBezTo>
                <a:cubicBezTo>
                  <a:pt x="5089400" y="6910461"/>
                  <a:pt x="4989607" y="6887036"/>
                  <a:pt x="4829327" y="6890825"/>
                </a:cubicBezTo>
                <a:cubicBezTo>
                  <a:pt x="4669047" y="6894614"/>
                  <a:pt x="4674000" y="6884155"/>
                  <a:pt x="4534354" y="6890825"/>
                </a:cubicBezTo>
                <a:cubicBezTo>
                  <a:pt x="4394708" y="6897495"/>
                  <a:pt x="4037932" y="6873945"/>
                  <a:pt x="3848370" y="6890825"/>
                </a:cubicBezTo>
                <a:cubicBezTo>
                  <a:pt x="3658808" y="6907705"/>
                  <a:pt x="3472022" y="6883654"/>
                  <a:pt x="3162386" y="6890825"/>
                </a:cubicBezTo>
                <a:cubicBezTo>
                  <a:pt x="2852750" y="6897996"/>
                  <a:pt x="2939164" y="6890298"/>
                  <a:pt x="2737076" y="6890825"/>
                </a:cubicBezTo>
                <a:cubicBezTo>
                  <a:pt x="2534988" y="6891353"/>
                  <a:pt x="2544457" y="6887185"/>
                  <a:pt x="2442103" y="6890825"/>
                </a:cubicBezTo>
                <a:cubicBezTo>
                  <a:pt x="2339749" y="6894465"/>
                  <a:pt x="1790407" y="6911232"/>
                  <a:pt x="1625782" y="6890825"/>
                </a:cubicBezTo>
                <a:cubicBezTo>
                  <a:pt x="1461157" y="6870418"/>
                  <a:pt x="1157670" y="6909314"/>
                  <a:pt x="809461" y="6890825"/>
                </a:cubicBezTo>
                <a:cubicBezTo>
                  <a:pt x="461252" y="6872336"/>
                  <a:pt x="196573" y="6867343"/>
                  <a:pt x="0" y="6890825"/>
                </a:cubicBezTo>
                <a:cubicBezTo>
                  <a:pt x="-20454" y="6602215"/>
                  <a:pt x="5768" y="6324782"/>
                  <a:pt x="0" y="6132834"/>
                </a:cubicBezTo>
                <a:cubicBezTo>
                  <a:pt x="-5768" y="5940886"/>
                  <a:pt x="23273" y="5577474"/>
                  <a:pt x="0" y="5305935"/>
                </a:cubicBezTo>
                <a:cubicBezTo>
                  <a:pt x="-23273" y="5034396"/>
                  <a:pt x="30113" y="4830573"/>
                  <a:pt x="0" y="4479036"/>
                </a:cubicBezTo>
                <a:cubicBezTo>
                  <a:pt x="-30113" y="4127499"/>
                  <a:pt x="27422" y="4056512"/>
                  <a:pt x="0" y="3789954"/>
                </a:cubicBezTo>
                <a:cubicBezTo>
                  <a:pt x="-27422" y="3523396"/>
                  <a:pt x="-19849" y="3479905"/>
                  <a:pt x="0" y="3238688"/>
                </a:cubicBezTo>
                <a:cubicBezTo>
                  <a:pt x="19849" y="2997471"/>
                  <a:pt x="7572" y="2993876"/>
                  <a:pt x="0" y="2756330"/>
                </a:cubicBezTo>
                <a:cubicBezTo>
                  <a:pt x="-7572" y="2518784"/>
                  <a:pt x="-38716" y="2162112"/>
                  <a:pt x="0" y="1929431"/>
                </a:cubicBezTo>
                <a:cubicBezTo>
                  <a:pt x="38716" y="1696750"/>
                  <a:pt x="-16443" y="1296428"/>
                  <a:pt x="0" y="1102532"/>
                </a:cubicBezTo>
                <a:cubicBezTo>
                  <a:pt x="16443" y="908636"/>
                  <a:pt x="30942" y="475773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273967" y="348632"/>
            <a:ext cx="6432698" cy="638632"/>
          </a:xfrm>
        </p:spPr>
        <p:txBody>
          <a:bodyPr>
            <a:normAutofit lnSpcReduction="10000"/>
          </a:bodyPr>
          <a:lstStyle/>
          <a:p>
            <a:pPr algn="r"/>
            <a:r>
              <a:rPr lang="es-ES" sz="4000" dirty="0">
                <a:solidFill>
                  <a:schemeClr val="bg1"/>
                </a:solidFill>
                <a:latin typeface="Slackey" panose="02000000000000000000" pitchFamily="2" charset="0"/>
              </a:rPr>
              <a:t>Selección de juego </a:t>
            </a: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0A2319D-09B9-4A32-A0E2-3E093D53F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414" y="1471976"/>
            <a:ext cx="7511350" cy="4221110"/>
          </a:xfrm>
          <a:prstGeom prst="rect">
            <a:avLst/>
          </a:prstGeom>
        </p:spPr>
      </p:pic>
      <p:pic>
        <p:nvPicPr>
          <p:cNvPr id="6" name="Imagen 5" descr="Imagen que contiene Gráfico de burbujas&#10;&#10;Descripción generada automáticamente">
            <a:extLst>
              <a:ext uri="{FF2B5EF4-FFF2-40B4-BE49-F238E27FC236}">
                <a16:creationId xmlns:a16="http://schemas.microsoft.com/office/drawing/2014/main" id="{612EF0B1-6649-4DC8-A841-0A2BADA76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8373" y="4384628"/>
            <a:ext cx="1619675" cy="1721612"/>
          </a:xfrm>
          <a:prstGeom prst="rect">
            <a:avLst/>
          </a:prstGeom>
        </p:spPr>
      </p:pic>
      <p:pic>
        <p:nvPicPr>
          <p:cNvPr id="9" name="Imagen 8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2C2EB150-3E34-4EA2-865C-1A42A11176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1296" y="4366661"/>
            <a:ext cx="1659262" cy="1757546"/>
          </a:xfrm>
          <a:prstGeom prst="rect">
            <a:avLst/>
          </a:prstGeom>
        </p:spPr>
      </p:pic>
      <p:pic>
        <p:nvPicPr>
          <p:cNvPr id="11" name="Imagen 10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32D9FB86-D23F-4552-B904-B879B5C0D7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8406" y="1478711"/>
            <a:ext cx="1653481" cy="1757546"/>
          </a:xfrm>
          <a:prstGeom prst="rect">
            <a:avLst/>
          </a:prstGeom>
        </p:spPr>
      </p:pic>
      <p:pic>
        <p:nvPicPr>
          <p:cNvPr id="13" name="Imagen 12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FA8F032F-AD47-468C-87D1-88813DEBD0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470" y="1478711"/>
            <a:ext cx="1653481" cy="175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84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0" y="770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2667474" cy="6869974"/>
          </a:xfrm>
          <a:custGeom>
            <a:avLst/>
            <a:gdLst>
              <a:gd name="connsiteX0" fmla="*/ 0 w 12667474"/>
              <a:gd name="connsiteY0" fmla="*/ 0 h 6869974"/>
              <a:gd name="connsiteX1" fmla="*/ 793384 w 12667474"/>
              <a:gd name="connsiteY1" fmla="*/ 0 h 6869974"/>
              <a:gd name="connsiteX2" fmla="*/ 1713443 w 12667474"/>
              <a:gd name="connsiteY2" fmla="*/ 0 h 6869974"/>
              <a:gd name="connsiteX3" fmla="*/ 2506826 w 12667474"/>
              <a:gd name="connsiteY3" fmla="*/ 0 h 6869974"/>
              <a:gd name="connsiteX4" fmla="*/ 2793511 w 12667474"/>
              <a:gd name="connsiteY4" fmla="*/ 0 h 6869974"/>
              <a:gd name="connsiteX5" fmla="*/ 3333546 w 12667474"/>
              <a:gd name="connsiteY5" fmla="*/ 0 h 6869974"/>
              <a:gd name="connsiteX6" fmla="*/ 3873580 w 12667474"/>
              <a:gd name="connsiteY6" fmla="*/ 0 h 6869974"/>
              <a:gd name="connsiteX7" fmla="*/ 4286940 w 12667474"/>
              <a:gd name="connsiteY7" fmla="*/ 0 h 6869974"/>
              <a:gd name="connsiteX8" fmla="*/ 4953649 w 12667474"/>
              <a:gd name="connsiteY8" fmla="*/ 0 h 6869974"/>
              <a:gd name="connsiteX9" fmla="*/ 5493683 w 12667474"/>
              <a:gd name="connsiteY9" fmla="*/ 0 h 6869974"/>
              <a:gd name="connsiteX10" fmla="*/ 5780368 w 12667474"/>
              <a:gd name="connsiteY10" fmla="*/ 0 h 6869974"/>
              <a:gd name="connsiteX11" fmla="*/ 6320403 w 12667474"/>
              <a:gd name="connsiteY11" fmla="*/ 0 h 6869974"/>
              <a:gd name="connsiteX12" fmla="*/ 6733762 w 12667474"/>
              <a:gd name="connsiteY12" fmla="*/ 0 h 6869974"/>
              <a:gd name="connsiteX13" fmla="*/ 7653821 w 12667474"/>
              <a:gd name="connsiteY13" fmla="*/ 0 h 6869974"/>
              <a:gd name="connsiteX14" fmla="*/ 8320530 w 12667474"/>
              <a:gd name="connsiteY14" fmla="*/ 0 h 6869974"/>
              <a:gd name="connsiteX15" fmla="*/ 8987239 w 12667474"/>
              <a:gd name="connsiteY15" fmla="*/ 0 h 6869974"/>
              <a:gd name="connsiteX16" fmla="*/ 9907298 w 12667474"/>
              <a:gd name="connsiteY16" fmla="*/ 0 h 6869974"/>
              <a:gd name="connsiteX17" fmla="*/ 10700682 w 12667474"/>
              <a:gd name="connsiteY17" fmla="*/ 0 h 6869974"/>
              <a:gd name="connsiteX18" fmla="*/ 10987367 w 12667474"/>
              <a:gd name="connsiteY18" fmla="*/ 0 h 6869974"/>
              <a:gd name="connsiteX19" fmla="*/ 11400727 w 12667474"/>
              <a:gd name="connsiteY19" fmla="*/ 0 h 6869974"/>
              <a:gd name="connsiteX20" fmla="*/ 11687412 w 12667474"/>
              <a:gd name="connsiteY20" fmla="*/ 0 h 6869974"/>
              <a:gd name="connsiteX21" fmla="*/ 12667474 w 12667474"/>
              <a:gd name="connsiteY21" fmla="*/ 0 h 6869974"/>
              <a:gd name="connsiteX22" fmla="*/ 12667474 w 12667474"/>
              <a:gd name="connsiteY22" fmla="*/ 824397 h 6869974"/>
              <a:gd name="connsiteX23" fmla="*/ 12667474 w 12667474"/>
              <a:gd name="connsiteY23" fmla="*/ 1373995 h 6869974"/>
              <a:gd name="connsiteX24" fmla="*/ 12667474 w 12667474"/>
              <a:gd name="connsiteY24" fmla="*/ 1923593 h 6869974"/>
              <a:gd name="connsiteX25" fmla="*/ 12667474 w 12667474"/>
              <a:gd name="connsiteY25" fmla="*/ 2679290 h 6869974"/>
              <a:gd name="connsiteX26" fmla="*/ 12667474 w 12667474"/>
              <a:gd name="connsiteY26" fmla="*/ 3503687 h 6869974"/>
              <a:gd name="connsiteX27" fmla="*/ 12667474 w 12667474"/>
              <a:gd name="connsiteY27" fmla="*/ 4259384 h 6869974"/>
              <a:gd name="connsiteX28" fmla="*/ 12667474 w 12667474"/>
              <a:gd name="connsiteY28" fmla="*/ 5083781 h 6869974"/>
              <a:gd name="connsiteX29" fmla="*/ 12667474 w 12667474"/>
              <a:gd name="connsiteY29" fmla="*/ 5770778 h 6869974"/>
              <a:gd name="connsiteX30" fmla="*/ 12667474 w 12667474"/>
              <a:gd name="connsiteY30" fmla="*/ 6869974 h 6869974"/>
              <a:gd name="connsiteX31" fmla="*/ 12254114 w 12667474"/>
              <a:gd name="connsiteY31" fmla="*/ 6869974 h 6869974"/>
              <a:gd name="connsiteX32" fmla="*/ 11334056 w 12667474"/>
              <a:gd name="connsiteY32" fmla="*/ 6869974 h 6869974"/>
              <a:gd name="connsiteX33" fmla="*/ 11047371 w 12667474"/>
              <a:gd name="connsiteY33" fmla="*/ 6869974 h 6869974"/>
              <a:gd name="connsiteX34" fmla="*/ 10127312 w 12667474"/>
              <a:gd name="connsiteY34" fmla="*/ 6869974 h 6869974"/>
              <a:gd name="connsiteX35" fmla="*/ 9587278 w 12667474"/>
              <a:gd name="connsiteY35" fmla="*/ 6869974 h 6869974"/>
              <a:gd name="connsiteX36" fmla="*/ 9173918 w 12667474"/>
              <a:gd name="connsiteY36" fmla="*/ 6869974 h 6869974"/>
              <a:gd name="connsiteX37" fmla="*/ 8760558 w 12667474"/>
              <a:gd name="connsiteY37" fmla="*/ 6869974 h 6869974"/>
              <a:gd name="connsiteX38" fmla="*/ 8473873 w 12667474"/>
              <a:gd name="connsiteY38" fmla="*/ 6869974 h 6869974"/>
              <a:gd name="connsiteX39" fmla="*/ 8187188 w 12667474"/>
              <a:gd name="connsiteY39" fmla="*/ 6869974 h 6869974"/>
              <a:gd name="connsiteX40" fmla="*/ 7267130 w 12667474"/>
              <a:gd name="connsiteY40" fmla="*/ 6869974 h 6869974"/>
              <a:gd name="connsiteX41" fmla="*/ 6473746 w 12667474"/>
              <a:gd name="connsiteY41" fmla="*/ 6869974 h 6869974"/>
              <a:gd name="connsiteX42" fmla="*/ 5807037 w 12667474"/>
              <a:gd name="connsiteY42" fmla="*/ 6869974 h 6869974"/>
              <a:gd name="connsiteX43" fmla="*/ 5393677 w 12667474"/>
              <a:gd name="connsiteY43" fmla="*/ 6869974 h 6869974"/>
              <a:gd name="connsiteX44" fmla="*/ 4473618 w 12667474"/>
              <a:gd name="connsiteY44" fmla="*/ 6869974 h 6869974"/>
              <a:gd name="connsiteX45" fmla="*/ 4186934 w 12667474"/>
              <a:gd name="connsiteY45" fmla="*/ 6869974 h 6869974"/>
              <a:gd name="connsiteX46" fmla="*/ 3393550 w 12667474"/>
              <a:gd name="connsiteY46" fmla="*/ 6869974 h 6869974"/>
              <a:gd name="connsiteX47" fmla="*/ 2980190 w 12667474"/>
              <a:gd name="connsiteY47" fmla="*/ 6869974 h 6869974"/>
              <a:gd name="connsiteX48" fmla="*/ 2186806 w 12667474"/>
              <a:gd name="connsiteY48" fmla="*/ 6869974 h 6869974"/>
              <a:gd name="connsiteX49" fmla="*/ 1646772 w 12667474"/>
              <a:gd name="connsiteY49" fmla="*/ 6869974 h 6869974"/>
              <a:gd name="connsiteX50" fmla="*/ 1106737 w 12667474"/>
              <a:gd name="connsiteY50" fmla="*/ 6869974 h 6869974"/>
              <a:gd name="connsiteX51" fmla="*/ 0 w 12667474"/>
              <a:gd name="connsiteY51" fmla="*/ 6869974 h 6869974"/>
              <a:gd name="connsiteX52" fmla="*/ 0 w 12667474"/>
              <a:gd name="connsiteY52" fmla="*/ 6389076 h 6869974"/>
              <a:gd name="connsiteX53" fmla="*/ 0 w 12667474"/>
              <a:gd name="connsiteY53" fmla="*/ 5633379 h 6869974"/>
              <a:gd name="connsiteX54" fmla="*/ 0 w 12667474"/>
              <a:gd name="connsiteY54" fmla="*/ 4808982 h 6869974"/>
              <a:gd name="connsiteX55" fmla="*/ 0 w 12667474"/>
              <a:gd name="connsiteY55" fmla="*/ 4121984 h 6869974"/>
              <a:gd name="connsiteX56" fmla="*/ 0 w 12667474"/>
              <a:gd name="connsiteY56" fmla="*/ 3572386 h 6869974"/>
              <a:gd name="connsiteX57" fmla="*/ 0 w 12667474"/>
              <a:gd name="connsiteY57" fmla="*/ 3091488 h 6869974"/>
              <a:gd name="connsiteX58" fmla="*/ 0 w 12667474"/>
              <a:gd name="connsiteY58" fmla="*/ 2473191 h 6869974"/>
              <a:gd name="connsiteX59" fmla="*/ 0 w 12667474"/>
              <a:gd name="connsiteY59" fmla="*/ 1923593 h 6869974"/>
              <a:gd name="connsiteX60" fmla="*/ 0 w 12667474"/>
              <a:gd name="connsiteY60" fmla="*/ 1167896 h 6869974"/>
              <a:gd name="connsiteX61" fmla="*/ 0 w 12667474"/>
              <a:gd name="connsiteY61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667474" h="6869974" fill="none" extrusionOk="0">
                <a:moveTo>
                  <a:pt x="0" y="0"/>
                </a:moveTo>
                <a:cubicBezTo>
                  <a:pt x="200167" y="3636"/>
                  <a:pt x="536791" y="23323"/>
                  <a:pt x="793384" y="0"/>
                </a:cubicBezTo>
                <a:cubicBezTo>
                  <a:pt x="1049977" y="-23323"/>
                  <a:pt x="1295005" y="-41052"/>
                  <a:pt x="1713443" y="0"/>
                </a:cubicBezTo>
                <a:cubicBezTo>
                  <a:pt x="2131881" y="41052"/>
                  <a:pt x="2148683" y="7315"/>
                  <a:pt x="2506826" y="0"/>
                </a:cubicBezTo>
                <a:cubicBezTo>
                  <a:pt x="2864969" y="-7315"/>
                  <a:pt x="2663205" y="3669"/>
                  <a:pt x="2793511" y="0"/>
                </a:cubicBezTo>
                <a:cubicBezTo>
                  <a:pt x="2923817" y="-3669"/>
                  <a:pt x="3109929" y="5151"/>
                  <a:pt x="3333546" y="0"/>
                </a:cubicBezTo>
                <a:cubicBezTo>
                  <a:pt x="3557164" y="-5151"/>
                  <a:pt x="3652301" y="25036"/>
                  <a:pt x="3873580" y="0"/>
                </a:cubicBezTo>
                <a:cubicBezTo>
                  <a:pt x="4094859" y="-25036"/>
                  <a:pt x="4173486" y="-12608"/>
                  <a:pt x="4286940" y="0"/>
                </a:cubicBezTo>
                <a:cubicBezTo>
                  <a:pt x="4400394" y="12608"/>
                  <a:pt x="4795912" y="10497"/>
                  <a:pt x="4953649" y="0"/>
                </a:cubicBezTo>
                <a:cubicBezTo>
                  <a:pt x="5111386" y="-10497"/>
                  <a:pt x="5272118" y="-17384"/>
                  <a:pt x="5493683" y="0"/>
                </a:cubicBezTo>
                <a:cubicBezTo>
                  <a:pt x="5715248" y="17384"/>
                  <a:pt x="5689053" y="7694"/>
                  <a:pt x="5780368" y="0"/>
                </a:cubicBezTo>
                <a:cubicBezTo>
                  <a:pt x="5871683" y="-7694"/>
                  <a:pt x="6051373" y="-15092"/>
                  <a:pt x="6320403" y="0"/>
                </a:cubicBezTo>
                <a:cubicBezTo>
                  <a:pt x="6589433" y="15092"/>
                  <a:pt x="6614006" y="8539"/>
                  <a:pt x="6733762" y="0"/>
                </a:cubicBezTo>
                <a:cubicBezTo>
                  <a:pt x="6853518" y="-8539"/>
                  <a:pt x="7364168" y="10847"/>
                  <a:pt x="7653821" y="0"/>
                </a:cubicBezTo>
                <a:cubicBezTo>
                  <a:pt x="7943474" y="-10847"/>
                  <a:pt x="8097541" y="17578"/>
                  <a:pt x="8320530" y="0"/>
                </a:cubicBezTo>
                <a:cubicBezTo>
                  <a:pt x="8543519" y="-17578"/>
                  <a:pt x="8772582" y="13439"/>
                  <a:pt x="8987239" y="0"/>
                </a:cubicBezTo>
                <a:cubicBezTo>
                  <a:pt x="9201896" y="-13439"/>
                  <a:pt x="9612178" y="21771"/>
                  <a:pt x="9907298" y="0"/>
                </a:cubicBezTo>
                <a:cubicBezTo>
                  <a:pt x="10202418" y="-21771"/>
                  <a:pt x="10309034" y="36562"/>
                  <a:pt x="10700682" y="0"/>
                </a:cubicBezTo>
                <a:cubicBezTo>
                  <a:pt x="11092330" y="-36562"/>
                  <a:pt x="10858435" y="-1883"/>
                  <a:pt x="10987367" y="0"/>
                </a:cubicBezTo>
                <a:cubicBezTo>
                  <a:pt x="11116300" y="1883"/>
                  <a:pt x="11210622" y="-17977"/>
                  <a:pt x="11400727" y="0"/>
                </a:cubicBezTo>
                <a:cubicBezTo>
                  <a:pt x="11590832" y="17977"/>
                  <a:pt x="11601729" y="-10941"/>
                  <a:pt x="11687412" y="0"/>
                </a:cubicBezTo>
                <a:cubicBezTo>
                  <a:pt x="11773095" y="10941"/>
                  <a:pt x="12410544" y="20662"/>
                  <a:pt x="12667474" y="0"/>
                </a:cubicBezTo>
                <a:cubicBezTo>
                  <a:pt x="12673605" y="221232"/>
                  <a:pt x="12641991" y="588476"/>
                  <a:pt x="12667474" y="824397"/>
                </a:cubicBezTo>
                <a:cubicBezTo>
                  <a:pt x="12692957" y="1060318"/>
                  <a:pt x="12660544" y="1228946"/>
                  <a:pt x="12667474" y="1373995"/>
                </a:cubicBezTo>
                <a:cubicBezTo>
                  <a:pt x="12674404" y="1519044"/>
                  <a:pt x="12668078" y="1709793"/>
                  <a:pt x="12667474" y="1923593"/>
                </a:cubicBezTo>
                <a:cubicBezTo>
                  <a:pt x="12666870" y="2137393"/>
                  <a:pt x="12664026" y="2336342"/>
                  <a:pt x="12667474" y="2679290"/>
                </a:cubicBezTo>
                <a:cubicBezTo>
                  <a:pt x="12670922" y="3022238"/>
                  <a:pt x="12696107" y="3293494"/>
                  <a:pt x="12667474" y="3503687"/>
                </a:cubicBezTo>
                <a:cubicBezTo>
                  <a:pt x="12638841" y="3713880"/>
                  <a:pt x="12702338" y="3987184"/>
                  <a:pt x="12667474" y="4259384"/>
                </a:cubicBezTo>
                <a:cubicBezTo>
                  <a:pt x="12632610" y="4531584"/>
                  <a:pt x="12642641" y="4775648"/>
                  <a:pt x="12667474" y="5083781"/>
                </a:cubicBezTo>
                <a:cubicBezTo>
                  <a:pt x="12692307" y="5391914"/>
                  <a:pt x="12697755" y="5541407"/>
                  <a:pt x="12667474" y="5770778"/>
                </a:cubicBezTo>
                <a:cubicBezTo>
                  <a:pt x="12637193" y="6000149"/>
                  <a:pt x="12614875" y="6341843"/>
                  <a:pt x="12667474" y="6869974"/>
                </a:cubicBezTo>
                <a:cubicBezTo>
                  <a:pt x="12552798" y="6860925"/>
                  <a:pt x="12395756" y="6879147"/>
                  <a:pt x="12254114" y="6869974"/>
                </a:cubicBezTo>
                <a:cubicBezTo>
                  <a:pt x="12112472" y="6860801"/>
                  <a:pt x="11629542" y="6876602"/>
                  <a:pt x="11334056" y="6869974"/>
                </a:cubicBezTo>
                <a:cubicBezTo>
                  <a:pt x="11038570" y="6863346"/>
                  <a:pt x="11136163" y="6860989"/>
                  <a:pt x="11047371" y="6869974"/>
                </a:cubicBezTo>
                <a:cubicBezTo>
                  <a:pt x="10958579" y="6878959"/>
                  <a:pt x="10368599" y="6877639"/>
                  <a:pt x="10127312" y="6869974"/>
                </a:cubicBezTo>
                <a:cubicBezTo>
                  <a:pt x="9886025" y="6862309"/>
                  <a:pt x="9780061" y="6886367"/>
                  <a:pt x="9587278" y="6869974"/>
                </a:cubicBezTo>
                <a:cubicBezTo>
                  <a:pt x="9394495" y="6853581"/>
                  <a:pt x="9311218" y="6856046"/>
                  <a:pt x="9173918" y="6869974"/>
                </a:cubicBezTo>
                <a:cubicBezTo>
                  <a:pt x="9036618" y="6883902"/>
                  <a:pt x="8885580" y="6864156"/>
                  <a:pt x="8760558" y="6869974"/>
                </a:cubicBezTo>
                <a:cubicBezTo>
                  <a:pt x="8635536" y="6875792"/>
                  <a:pt x="8562885" y="6858106"/>
                  <a:pt x="8473873" y="6869974"/>
                </a:cubicBezTo>
                <a:cubicBezTo>
                  <a:pt x="8384862" y="6881842"/>
                  <a:pt x="8304990" y="6866861"/>
                  <a:pt x="8187188" y="6869974"/>
                </a:cubicBezTo>
                <a:cubicBezTo>
                  <a:pt x="8069387" y="6873087"/>
                  <a:pt x="7543786" y="6902519"/>
                  <a:pt x="7267130" y="6869974"/>
                </a:cubicBezTo>
                <a:cubicBezTo>
                  <a:pt x="6990474" y="6837429"/>
                  <a:pt x="6704948" y="6833091"/>
                  <a:pt x="6473746" y="6869974"/>
                </a:cubicBezTo>
                <a:cubicBezTo>
                  <a:pt x="6242544" y="6906857"/>
                  <a:pt x="6062311" y="6901338"/>
                  <a:pt x="5807037" y="6869974"/>
                </a:cubicBezTo>
                <a:cubicBezTo>
                  <a:pt x="5551763" y="6838610"/>
                  <a:pt x="5543786" y="6862071"/>
                  <a:pt x="5393677" y="6869974"/>
                </a:cubicBezTo>
                <a:cubicBezTo>
                  <a:pt x="5243568" y="6877877"/>
                  <a:pt x="4822025" y="6837627"/>
                  <a:pt x="4473618" y="6869974"/>
                </a:cubicBezTo>
                <a:cubicBezTo>
                  <a:pt x="4125211" y="6902321"/>
                  <a:pt x="4286605" y="6878804"/>
                  <a:pt x="4186934" y="6869974"/>
                </a:cubicBezTo>
                <a:cubicBezTo>
                  <a:pt x="4087263" y="6861144"/>
                  <a:pt x="3709436" y="6856969"/>
                  <a:pt x="3393550" y="6869974"/>
                </a:cubicBezTo>
                <a:cubicBezTo>
                  <a:pt x="3077664" y="6882979"/>
                  <a:pt x="3069088" y="6860805"/>
                  <a:pt x="2980190" y="6869974"/>
                </a:cubicBezTo>
                <a:cubicBezTo>
                  <a:pt x="2891292" y="6879143"/>
                  <a:pt x="2555165" y="6873798"/>
                  <a:pt x="2186806" y="6869974"/>
                </a:cubicBezTo>
                <a:cubicBezTo>
                  <a:pt x="1818447" y="6866150"/>
                  <a:pt x="1817778" y="6849351"/>
                  <a:pt x="1646772" y="6869974"/>
                </a:cubicBezTo>
                <a:cubicBezTo>
                  <a:pt x="1475766" y="6890597"/>
                  <a:pt x="1265580" y="6887214"/>
                  <a:pt x="1106737" y="6869974"/>
                </a:cubicBezTo>
                <a:cubicBezTo>
                  <a:pt x="947895" y="6852734"/>
                  <a:pt x="411960" y="6874899"/>
                  <a:pt x="0" y="6869974"/>
                </a:cubicBezTo>
                <a:cubicBezTo>
                  <a:pt x="-16378" y="6750943"/>
                  <a:pt x="-23961" y="6583338"/>
                  <a:pt x="0" y="6389076"/>
                </a:cubicBezTo>
                <a:cubicBezTo>
                  <a:pt x="23961" y="6194814"/>
                  <a:pt x="1998" y="5897631"/>
                  <a:pt x="0" y="5633379"/>
                </a:cubicBezTo>
                <a:cubicBezTo>
                  <a:pt x="-1998" y="5369127"/>
                  <a:pt x="-6706" y="5087446"/>
                  <a:pt x="0" y="4808982"/>
                </a:cubicBezTo>
                <a:cubicBezTo>
                  <a:pt x="6706" y="4530518"/>
                  <a:pt x="-875" y="4352683"/>
                  <a:pt x="0" y="4121984"/>
                </a:cubicBezTo>
                <a:cubicBezTo>
                  <a:pt x="875" y="3891285"/>
                  <a:pt x="-25687" y="3753668"/>
                  <a:pt x="0" y="3572386"/>
                </a:cubicBezTo>
                <a:cubicBezTo>
                  <a:pt x="25687" y="3391104"/>
                  <a:pt x="1104" y="3312619"/>
                  <a:pt x="0" y="3091488"/>
                </a:cubicBezTo>
                <a:cubicBezTo>
                  <a:pt x="-1104" y="2870357"/>
                  <a:pt x="-1026" y="2764512"/>
                  <a:pt x="0" y="2473191"/>
                </a:cubicBezTo>
                <a:cubicBezTo>
                  <a:pt x="1026" y="2181870"/>
                  <a:pt x="-13018" y="2184642"/>
                  <a:pt x="0" y="1923593"/>
                </a:cubicBezTo>
                <a:cubicBezTo>
                  <a:pt x="13018" y="1662544"/>
                  <a:pt x="7034" y="1497817"/>
                  <a:pt x="0" y="1167896"/>
                </a:cubicBezTo>
                <a:cubicBezTo>
                  <a:pt x="-7034" y="837975"/>
                  <a:pt x="-22363" y="236597"/>
                  <a:pt x="0" y="0"/>
                </a:cubicBezTo>
                <a:close/>
              </a:path>
              <a:path w="12667474" h="6869974" stroke="0" extrusionOk="0">
                <a:moveTo>
                  <a:pt x="0" y="0"/>
                </a:moveTo>
                <a:cubicBezTo>
                  <a:pt x="202825" y="-9997"/>
                  <a:pt x="301086" y="-5942"/>
                  <a:pt x="540034" y="0"/>
                </a:cubicBezTo>
                <a:cubicBezTo>
                  <a:pt x="778982" y="5942"/>
                  <a:pt x="713751" y="8695"/>
                  <a:pt x="826719" y="0"/>
                </a:cubicBezTo>
                <a:cubicBezTo>
                  <a:pt x="939688" y="-8695"/>
                  <a:pt x="1282501" y="-16575"/>
                  <a:pt x="1620103" y="0"/>
                </a:cubicBezTo>
                <a:cubicBezTo>
                  <a:pt x="1957705" y="16575"/>
                  <a:pt x="1808918" y="-5762"/>
                  <a:pt x="1906788" y="0"/>
                </a:cubicBezTo>
                <a:cubicBezTo>
                  <a:pt x="2004658" y="5762"/>
                  <a:pt x="2057969" y="10969"/>
                  <a:pt x="2193473" y="0"/>
                </a:cubicBezTo>
                <a:cubicBezTo>
                  <a:pt x="2328978" y="-10969"/>
                  <a:pt x="2488474" y="-12848"/>
                  <a:pt x="2606833" y="0"/>
                </a:cubicBezTo>
                <a:cubicBezTo>
                  <a:pt x="2725192" y="12848"/>
                  <a:pt x="2881469" y="25751"/>
                  <a:pt x="3146867" y="0"/>
                </a:cubicBezTo>
                <a:cubicBezTo>
                  <a:pt x="3412265" y="-25751"/>
                  <a:pt x="3628756" y="14532"/>
                  <a:pt x="3813576" y="0"/>
                </a:cubicBezTo>
                <a:cubicBezTo>
                  <a:pt x="3998396" y="-14532"/>
                  <a:pt x="3977316" y="6381"/>
                  <a:pt x="4100261" y="0"/>
                </a:cubicBezTo>
                <a:cubicBezTo>
                  <a:pt x="4223207" y="-6381"/>
                  <a:pt x="4403356" y="-16825"/>
                  <a:pt x="4640296" y="0"/>
                </a:cubicBezTo>
                <a:cubicBezTo>
                  <a:pt x="4877237" y="16825"/>
                  <a:pt x="4839668" y="-5201"/>
                  <a:pt x="4926981" y="0"/>
                </a:cubicBezTo>
                <a:cubicBezTo>
                  <a:pt x="5014295" y="5201"/>
                  <a:pt x="5330899" y="-26279"/>
                  <a:pt x="5593690" y="0"/>
                </a:cubicBezTo>
                <a:cubicBezTo>
                  <a:pt x="5856481" y="26279"/>
                  <a:pt x="5759841" y="182"/>
                  <a:pt x="5880375" y="0"/>
                </a:cubicBezTo>
                <a:cubicBezTo>
                  <a:pt x="6000909" y="-182"/>
                  <a:pt x="6448669" y="26147"/>
                  <a:pt x="6673759" y="0"/>
                </a:cubicBezTo>
                <a:cubicBezTo>
                  <a:pt x="6898849" y="-26147"/>
                  <a:pt x="7308602" y="-1135"/>
                  <a:pt x="7593817" y="0"/>
                </a:cubicBezTo>
                <a:cubicBezTo>
                  <a:pt x="7879032" y="1135"/>
                  <a:pt x="8033493" y="16132"/>
                  <a:pt x="8387201" y="0"/>
                </a:cubicBezTo>
                <a:cubicBezTo>
                  <a:pt x="8740909" y="-16132"/>
                  <a:pt x="8718258" y="1172"/>
                  <a:pt x="8927236" y="0"/>
                </a:cubicBezTo>
                <a:cubicBezTo>
                  <a:pt x="9136214" y="-1172"/>
                  <a:pt x="9227368" y="16879"/>
                  <a:pt x="9340595" y="0"/>
                </a:cubicBezTo>
                <a:cubicBezTo>
                  <a:pt x="9453822" y="-16879"/>
                  <a:pt x="9523810" y="-2128"/>
                  <a:pt x="9627280" y="0"/>
                </a:cubicBezTo>
                <a:cubicBezTo>
                  <a:pt x="9730750" y="2128"/>
                  <a:pt x="10324765" y="-6616"/>
                  <a:pt x="10547339" y="0"/>
                </a:cubicBezTo>
                <a:cubicBezTo>
                  <a:pt x="10769913" y="6616"/>
                  <a:pt x="11272598" y="-11534"/>
                  <a:pt x="11467398" y="0"/>
                </a:cubicBezTo>
                <a:cubicBezTo>
                  <a:pt x="11662198" y="11534"/>
                  <a:pt x="12398206" y="24238"/>
                  <a:pt x="12667474" y="0"/>
                </a:cubicBezTo>
                <a:cubicBezTo>
                  <a:pt x="12641915" y="276961"/>
                  <a:pt x="12666264" y="441218"/>
                  <a:pt x="12667474" y="618298"/>
                </a:cubicBezTo>
                <a:cubicBezTo>
                  <a:pt x="12668684" y="795378"/>
                  <a:pt x="12696439" y="1045544"/>
                  <a:pt x="12667474" y="1442695"/>
                </a:cubicBezTo>
                <a:cubicBezTo>
                  <a:pt x="12638509" y="1839846"/>
                  <a:pt x="12670085" y="1877591"/>
                  <a:pt x="12667474" y="1992292"/>
                </a:cubicBezTo>
                <a:cubicBezTo>
                  <a:pt x="12664863" y="2106993"/>
                  <a:pt x="12707330" y="2427309"/>
                  <a:pt x="12667474" y="2816689"/>
                </a:cubicBezTo>
                <a:cubicBezTo>
                  <a:pt x="12627618" y="3206069"/>
                  <a:pt x="12660509" y="3100332"/>
                  <a:pt x="12667474" y="3366287"/>
                </a:cubicBezTo>
                <a:cubicBezTo>
                  <a:pt x="12674439" y="3632242"/>
                  <a:pt x="12658754" y="3643039"/>
                  <a:pt x="12667474" y="3847185"/>
                </a:cubicBezTo>
                <a:cubicBezTo>
                  <a:pt x="12676194" y="4051331"/>
                  <a:pt x="12656625" y="4290031"/>
                  <a:pt x="12667474" y="4534183"/>
                </a:cubicBezTo>
                <a:cubicBezTo>
                  <a:pt x="12678323" y="4778335"/>
                  <a:pt x="12704621" y="5167932"/>
                  <a:pt x="12667474" y="5358580"/>
                </a:cubicBezTo>
                <a:cubicBezTo>
                  <a:pt x="12630327" y="5549228"/>
                  <a:pt x="12677043" y="5698538"/>
                  <a:pt x="12667474" y="5839478"/>
                </a:cubicBezTo>
                <a:cubicBezTo>
                  <a:pt x="12657905" y="5980418"/>
                  <a:pt x="12634141" y="6596632"/>
                  <a:pt x="12667474" y="6869974"/>
                </a:cubicBezTo>
                <a:cubicBezTo>
                  <a:pt x="12508964" y="6861970"/>
                  <a:pt x="12393113" y="6867260"/>
                  <a:pt x="12127440" y="6869974"/>
                </a:cubicBezTo>
                <a:cubicBezTo>
                  <a:pt x="11861767" y="6872688"/>
                  <a:pt x="11717681" y="6855774"/>
                  <a:pt x="11460730" y="6869974"/>
                </a:cubicBezTo>
                <a:cubicBezTo>
                  <a:pt x="11203779" y="6884175"/>
                  <a:pt x="11086549" y="6850860"/>
                  <a:pt x="10920696" y="6869974"/>
                </a:cubicBezTo>
                <a:cubicBezTo>
                  <a:pt x="10754843" y="6889088"/>
                  <a:pt x="10475610" y="6892380"/>
                  <a:pt x="10253987" y="6869974"/>
                </a:cubicBezTo>
                <a:cubicBezTo>
                  <a:pt x="10032364" y="6847568"/>
                  <a:pt x="9836366" y="6874267"/>
                  <a:pt x="9587278" y="6869974"/>
                </a:cubicBezTo>
                <a:cubicBezTo>
                  <a:pt x="9338190" y="6865681"/>
                  <a:pt x="9182895" y="6873255"/>
                  <a:pt x="8920569" y="6869974"/>
                </a:cubicBezTo>
                <a:cubicBezTo>
                  <a:pt x="8658243" y="6866693"/>
                  <a:pt x="8627372" y="6883868"/>
                  <a:pt x="8507209" y="6869974"/>
                </a:cubicBezTo>
                <a:cubicBezTo>
                  <a:pt x="8387046" y="6856080"/>
                  <a:pt x="8018440" y="6874914"/>
                  <a:pt x="7840500" y="6869974"/>
                </a:cubicBezTo>
                <a:cubicBezTo>
                  <a:pt x="7662560" y="6865034"/>
                  <a:pt x="7481877" y="6873856"/>
                  <a:pt x="7173791" y="6869974"/>
                </a:cubicBezTo>
                <a:cubicBezTo>
                  <a:pt x="6865705" y="6866092"/>
                  <a:pt x="6577939" y="6899998"/>
                  <a:pt x="6253732" y="6869974"/>
                </a:cubicBezTo>
                <a:cubicBezTo>
                  <a:pt x="5929525" y="6839950"/>
                  <a:pt x="5935789" y="6856750"/>
                  <a:pt x="5840372" y="6869974"/>
                </a:cubicBezTo>
                <a:cubicBezTo>
                  <a:pt x="5744955" y="6883198"/>
                  <a:pt x="5311538" y="6844384"/>
                  <a:pt x="4920314" y="6869974"/>
                </a:cubicBezTo>
                <a:cubicBezTo>
                  <a:pt x="4529090" y="6895564"/>
                  <a:pt x="4694297" y="6864417"/>
                  <a:pt x="4633629" y="6869974"/>
                </a:cubicBezTo>
                <a:cubicBezTo>
                  <a:pt x="4572962" y="6875531"/>
                  <a:pt x="4114278" y="6896925"/>
                  <a:pt x="3966919" y="6869974"/>
                </a:cubicBezTo>
                <a:cubicBezTo>
                  <a:pt x="3819560" y="6843024"/>
                  <a:pt x="3809507" y="6876440"/>
                  <a:pt x="3680235" y="6869974"/>
                </a:cubicBezTo>
                <a:cubicBezTo>
                  <a:pt x="3550963" y="6863508"/>
                  <a:pt x="3417225" y="6889806"/>
                  <a:pt x="3266875" y="6869974"/>
                </a:cubicBezTo>
                <a:cubicBezTo>
                  <a:pt x="3116525" y="6850142"/>
                  <a:pt x="2987152" y="6859201"/>
                  <a:pt x="2726840" y="6869974"/>
                </a:cubicBezTo>
                <a:cubicBezTo>
                  <a:pt x="2466528" y="6880747"/>
                  <a:pt x="2244989" y="6834615"/>
                  <a:pt x="1933457" y="6869974"/>
                </a:cubicBezTo>
                <a:cubicBezTo>
                  <a:pt x="1621925" y="6905333"/>
                  <a:pt x="1415996" y="6867095"/>
                  <a:pt x="1266747" y="6869974"/>
                </a:cubicBezTo>
                <a:cubicBezTo>
                  <a:pt x="1117498" y="6872854"/>
                  <a:pt x="1102149" y="6872650"/>
                  <a:pt x="980062" y="6869974"/>
                </a:cubicBezTo>
                <a:cubicBezTo>
                  <a:pt x="857975" y="6867298"/>
                  <a:pt x="404976" y="6848520"/>
                  <a:pt x="0" y="6869974"/>
                </a:cubicBezTo>
                <a:cubicBezTo>
                  <a:pt x="19659" y="6674447"/>
                  <a:pt x="-13871" y="6518657"/>
                  <a:pt x="0" y="6251676"/>
                </a:cubicBezTo>
                <a:cubicBezTo>
                  <a:pt x="13871" y="5984695"/>
                  <a:pt x="40423" y="5733620"/>
                  <a:pt x="0" y="5427279"/>
                </a:cubicBezTo>
                <a:cubicBezTo>
                  <a:pt x="-40423" y="5120938"/>
                  <a:pt x="2238" y="4771589"/>
                  <a:pt x="0" y="4602883"/>
                </a:cubicBezTo>
                <a:cubicBezTo>
                  <a:pt x="-2238" y="4434177"/>
                  <a:pt x="14799" y="4360452"/>
                  <a:pt x="0" y="4121984"/>
                </a:cubicBezTo>
                <a:cubicBezTo>
                  <a:pt x="-14799" y="3883516"/>
                  <a:pt x="-9036" y="3526324"/>
                  <a:pt x="0" y="3366287"/>
                </a:cubicBezTo>
                <a:cubicBezTo>
                  <a:pt x="9036" y="3206250"/>
                  <a:pt x="-7576" y="3057158"/>
                  <a:pt x="0" y="2816689"/>
                </a:cubicBezTo>
                <a:cubicBezTo>
                  <a:pt x="7576" y="2576220"/>
                  <a:pt x="4050" y="2439938"/>
                  <a:pt x="0" y="2198392"/>
                </a:cubicBezTo>
                <a:cubicBezTo>
                  <a:pt x="-4050" y="1956846"/>
                  <a:pt x="-14655" y="1825226"/>
                  <a:pt x="0" y="1648794"/>
                </a:cubicBezTo>
                <a:cubicBezTo>
                  <a:pt x="14655" y="1472362"/>
                  <a:pt x="23911" y="1196818"/>
                  <a:pt x="0" y="893097"/>
                </a:cubicBezTo>
                <a:cubicBezTo>
                  <a:pt x="-23911" y="589376"/>
                  <a:pt x="-39382" y="195766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12665477" cy="6885274"/>
          </a:xfrm>
          <a:custGeom>
            <a:avLst/>
            <a:gdLst>
              <a:gd name="connsiteX0" fmla="*/ 0 w 12665477"/>
              <a:gd name="connsiteY0" fmla="*/ 0 h 6885274"/>
              <a:gd name="connsiteX1" fmla="*/ 793259 w 12665477"/>
              <a:gd name="connsiteY1" fmla="*/ 0 h 6885274"/>
              <a:gd name="connsiteX2" fmla="*/ 1459863 w 12665477"/>
              <a:gd name="connsiteY2" fmla="*/ 0 h 6885274"/>
              <a:gd name="connsiteX3" fmla="*/ 2379776 w 12665477"/>
              <a:gd name="connsiteY3" fmla="*/ 0 h 6885274"/>
              <a:gd name="connsiteX4" fmla="*/ 3173035 w 12665477"/>
              <a:gd name="connsiteY4" fmla="*/ 0 h 6885274"/>
              <a:gd name="connsiteX5" fmla="*/ 3459675 w 12665477"/>
              <a:gd name="connsiteY5" fmla="*/ 0 h 6885274"/>
              <a:gd name="connsiteX6" fmla="*/ 4252934 w 12665477"/>
              <a:gd name="connsiteY6" fmla="*/ 0 h 6885274"/>
              <a:gd name="connsiteX7" fmla="*/ 5046193 w 12665477"/>
              <a:gd name="connsiteY7" fmla="*/ 0 h 6885274"/>
              <a:gd name="connsiteX8" fmla="*/ 5586142 w 12665477"/>
              <a:gd name="connsiteY8" fmla="*/ 0 h 6885274"/>
              <a:gd name="connsiteX9" fmla="*/ 6506056 w 12665477"/>
              <a:gd name="connsiteY9" fmla="*/ 0 h 6885274"/>
              <a:gd name="connsiteX10" fmla="*/ 7299314 w 12665477"/>
              <a:gd name="connsiteY10" fmla="*/ 0 h 6885274"/>
              <a:gd name="connsiteX11" fmla="*/ 7712609 w 12665477"/>
              <a:gd name="connsiteY11" fmla="*/ 0 h 6885274"/>
              <a:gd name="connsiteX12" fmla="*/ 8632522 w 12665477"/>
              <a:gd name="connsiteY12" fmla="*/ 0 h 6885274"/>
              <a:gd name="connsiteX13" fmla="*/ 9299127 w 12665477"/>
              <a:gd name="connsiteY13" fmla="*/ 0 h 6885274"/>
              <a:gd name="connsiteX14" fmla="*/ 9839076 w 12665477"/>
              <a:gd name="connsiteY14" fmla="*/ 0 h 6885274"/>
              <a:gd name="connsiteX15" fmla="*/ 10125716 w 12665477"/>
              <a:gd name="connsiteY15" fmla="*/ 0 h 6885274"/>
              <a:gd name="connsiteX16" fmla="*/ 10665665 w 12665477"/>
              <a:gd name="connsiteY16" fmla="*/ 0 h 6885274"/>
              <a:gd name="connsiteX17" fmla="*/ 11332269 w 12665477"/>
              <a:gd name="connsiteY17" fmla="*/ 0 h 6885274"/>
              <a:gd name="connsiteX18" fmla="*/ 12665477 w 12665477"/>
              <a:gd name="connsiteY18" fmla="*/ 0 h 6885274"/>
              <a:gd name="connsiteX19" fmla="*/ 12665477 w 12665477"/>
              <a:gd name="connsiteY19" fmla="*/ 619675 h 6885274"/>
              <a:gd name="connsiteX20" fmla="*/ 12665477 w 12665477"/>
              <a:gd name="connsiteY20" fmla="*/ 1377055 h 6885274"/>
              <a:gd name="connsiteX21" fmla="*/ 12665477 w 12665477"/>
              <a:gd name="connsiteY21" fmla="*/ 1927877 h 6885274"/>
              <a:gd name="connsiteX22" fmla="*/ 12665477 w 12665477"/>
              <a:gd name="connsiteY22" fmla="*/ 2547551 h 6885274"/>
              <a:gd name="connsiteX23" fmla="*/ 12665477 w 12665477"/>
              <a:gd name="connsiteY23" fmla="*/ 3098373 h 6885274"/>
              <a:gd name="connsiteX24" fmla="*/ 12665477 w 12665477"/>
              <a:gd name="connsiteY24" fmla="*/ 3855753 h 6885274"/>
              <a:gd name="connsiteX25" fmla="*/ 12665477 w 12665477"/>
              <a:gd name="connsiteY25" fmla="*/ 4475428 h 6885274"/>
              <a:gd name="connsiteX26" fmla="*/ 12665477 w 12665477"/>
              <a:gd name="connsiteY26" fmla="*/ 4957397 h 6885274"/>
              <a:gd name="connsiteX27" fmla="*/ 12665477 w 12665477"/>
              <a:gd name="connsiteY27" fmla="*/ 5714777 h 6885274"/>
              <a:gd name="connsiteX28" fmla="*/ 12665477 w 12665477"/>
              <a:gd name="connsiteY28" fmla="*/ 6885274 h 6885274"/>
              <a:gd name="connsiteX29" fmla="*/ 12125528 w 12665477"/>
              <a:gd name="connsiteY29" fmla="*/ 6885274 h 6885274"/>
              <a:gd name="connsiteX30" fmla="*/ 11205614 w 12665477"/>
              <a:gd name="connsiteY30" fmla="*/ 6885274 h 6885274"/>
              <a:gd name="connsiteX31" fmla="*/ 10412355 w 12665477"/>
              <a:gd name="connsiteY31" fmla="*/ 6885274 h 6885274"/>
              <a:gd name="connsiteX32" fmla="*/ 9872406 w 12665477"/>
              <a:gd name="connsiteY32" fmla="*/ 6885274 h 6885274"/>
              <a:gd name="connsiteX33" fmla="*/ 9459112 w 12665477"/>
              <a:gd name="connsiteY33" fmla="*/ 6885274 h 6885274"/>
              <a:gd name="connsiteX34" fmla="*/ 9172472 w 12665477"/>
              <a:gd name="connsiteY34" fmla="*/ 6885274 h 6885274"/>
              <a:gd name="connsiteX35" fmla="*/ 8252558 w 12665477"/>
              <a:gd name="connsiteY35" fmla="*/ 6885274 h 6885274"/>
              <a:gd name="connsiteX36" fmla="*/ 7965918 w 12665477"/>
              <a:gd name="connsiteY36" fmla="*/ 6885274 h 6885274"/>
              <a:gd name="connsiteX37" fmla="*/ 7299314 w 12665477"/>
              <a:gd name="connsiteY37" fmla="*/ 6885274 h 6885274"/>
              <a:gd name="connsiteX38" fmla="*/ 7012675 w 12665477"/>
              <a:gd name="connsiteY38" fmla="*/ 6885274 h 6885274"/>
              <a:gd name="connsiteX39" fmla="*/ 6726035 w 12665477"/>
              <a:gd name="connsiteY39" fmla="*/ 6885274 h 6885274"/>
              <a:gd name="connsiteX40" fmla="*/ 6439395 w 12665477"/>
              <a:gd name="connsiteY40" fmla="*/ 6885274 h 6885274"/>
              <a:gd name="connsiteX41" fmla="*/ 5899446 w 12665477"/>
              <a:gd name="connsiteY41" fmla="*/ 6885274 h 6885274"/>
              <a:gd name="connsiteX42" fmla="*/ 5106187 w 12665477"/>
              <a:gd name="connsiteY42" fmla="*/ 6885274 h 6885274"/>
              <a:gd name="connsiteX43" fmla="*/ 4819547 w 12665477"/>
              <a:gd name="connsiteY43" fmla="*/ 6885274 h 6885274"/>
              <a:gd name="connsiteX44" fmla="*/ 4532908 w 12665477"/>
              <a:gd name="connsiteY44" fmla="*/ 6885274 h 6885274"/>
              <a:gd name="connsiteX45" fmla="*/ 3612994 w 12665477"/>
              <a:gd name="connsiteY45" fmla="*/ 6885274 h 6885274"/>
              <a:gd name="connsiteX46" fmla="*/ 3073045 w 12665477"/>
              <a:gd name="connsiteY46" fmla="*/ 6885274 h 6885274"/>
              <a:gd name="connsiteX47" fmla="*/ 2153131 w 12665477"/>
              <a:gd name="connsiteY47" fmla="*/ 6885274 h 6885274"/>
              <a:gd name="connsiteX48" fmla="*/ 1866491 w 12665477"/>
              <a:gd name="connsiteY48" fmla="*/ 6885274 h 6885274"/>
              <a:gd name="connsiteX49" fmla="*/ 1199887 w 12665477"/>
              <a:gd name="connsiteY49" fmla="*/ 6885274 h 6885274"/>
              <a:gd name="connsiteX50" fmla="*/ 786593 w 12665477"/>
              <a:gd name="connsiteY50" fmla="*/ 6885274 h 6885274"/>
              <a:gd name="connsiteX51" fmla="*/ 0 w 12665477"/>
              <a:gd name="connsiteY51" fmla="*/ 6885274 h 6885274"/>
              <a:gd name="connsiteX52" fmla="*/ 0 w 12665477"/>
              <a:gd name="connsiteY52" fmla="*/ 6334452 h 6885274"/>
              <a:gd name="connsiteX53" fmla="*/ 0 w 12665477"/>
              <a:gd name="connsiteY53" fmla="*/ 5852483 h 6885274"/>
              <a:gd name="connsiteX54" fmla="*/ 0 w 12665477"/>
              <a:gd name="connsiteY54" fmla="*/ 5095103 h 6885274"/>
              <a:gd name="connsiteX55" fmla="*/ 0 w 12665477"/>
              <a:gd name="connsiteY55" fmla="*/ 4475428 h 6885274"/>
              <a:gd name="connsiteX56" fmla="*/ 0 w 12665477"/>
              <a:gd name="connsiteY56" fmla="*/ 3855753 h 6885274"/>
              <a:gd name="connsiteX57" fmla="*/ 0 w 12665477"/>
              <a:gd name="connsiteY57" fmla="*/ 3304932 h 6885274"/>
              <a:gd name="connsiteX58" fmla="*/ 0 w 12665477"/>
              <a:gd name="connsiteY58" fmla="*/ 2822962 h 6885274"/>
              <a:gd name="connsiteX59" fmla="*/ 0 w 12665477"/>
              <a:gd name="connsiteY59" fmla="*/ 2203288 h 6885274"/>
              <a:gd name="connsiteX60" fmla="*/ 0 w 12665477"/>
              <a:gd name="connsiteY60" fmla="*/ 1377055 h 6885274"/>
              <a:gd name="connsiteX61" fmla="*/ 0 w 12665477"/>
              <a:gd name="connsiteY61" fmla="*/ 619675 h 6885274"/>
              <a:gd name="connsiteX62" fmla="*/ 0 w 12665477"/>
              <a:gd name="connsiteY62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665477" h="6885274" fill="none" extrusionOk="0">
                <a:moveTo>
                  <a:pt x="0" y="0"/>
                </a:moveTo>
                <a:cubicBezTo>
                  <a:pt x="182403" y="18924"/>
                  <a:pt x="500660" y="-22097"/>
                  <a:pt x="793259" y="0"/>
                </a:cubicBezTo>
                <a:cubicBezTo>
                  <a:pt x="1085858" y="22097"/>
                  <a:pt x="1200334" y="8725"/>
                  <a:pt x="1459863" y="0"/>
                </a:cubicBezTo>
                <a:cubicBezTo>
                  <a:pt x="1719392" y="-8725"/>
                  <a:pt x="1954241" y="36366"/>
                  <a:pt x="2379776" y="0"/>
                </a:cubicBezTo>
                <a:cubicBezTo>
                  <a:pt x="2805311" y="-36366"/>
                  <a:pt x="2799612" y="-34858"/>
                  <a:pt x="3173035" y="0"/>
                </a:cubicBezTo>
                <a:cubicBezTo>
                  <a:pt x="3546458" y="34858"/>
                  <a:pt x="3385665" y="10515"/>
                  <a:pt x="3459675" y="0"/>
                </a:cubicBezTo>
                <a:cubicBezTo>
                  <a:pt x="3533685" y="-10515"/>
                  <a:pt x="4067209" y="28263"/>
                  <a:pt x="4252934" y="0"/>
                </a:cubicBezTo>
                <a:cubicBezTo>
                  <a:pt x="4438659" y="-28263"/>
                  <a:pt x="4847861" y="-30730"/>
                  <a:pt x="5046193" y="0"/>
                </a:cubicBezTo>
                <a:cubicBezTo>
                  <a:pt x="5244525" y="30730"/>
                  <a:pt x="5474022" y="15676"/>
                  <a:pt x="5586142" y="0"/>
                </a:cubicBezTo>
                <a:cubicBezTo>
                  <a:pt x="5698262" y="-15676"/>
                  <a:pt x="6116421" y="1677"/>
                  <a:pt x="6506056" y="0"/>
                </a:cubicBezTo>
                <a:cubicBezTo>
                  <a:pt x="6895691" y="-1677"/>
                  <a:pt x="6984282" y="25091"/>
                  <a:pt x="7299314" y="0"/>
                </a:cubicBezTo>
                <a:cubicBezTo>
                  <a:pt x="7614346" y="-25091"/>
                  <a:pt x="7522079" y="18004"/>
                  <a:pt x="7712609" y="0"/>
                </a:cubicBezTo>
                <a:cubicBezTo>
                  <a:pt x="7903139" y="-18004"/>
                  <a:pt x="8297519" y="-19264"/>
                  <a:pt x="8632522" y="0"/>
                </a:cubicBezTo>
                <a:cubicBezTo>
                  <a:pt x="8967525" y="19264"/>
                  <a:pt x="8974731" y="-23889"/>
                  <a:pt x="9299127" y="0"/>
                </a:cubicBezTo>
                <a:cubicBezTo>
                  <a:pt x="9623523" y="23889"/>
                  <a:pt x="9573045" y="21760"/>
                  <a:pt x="9839076" y="0"/>
                </a:cubicBezTo>
                <a:cubicBezTo>
                  <a:pt x="10105107" y="-21760"/>
                  <a:pt x="10033481" y="-1041"/>
                  <a:pt x="10125716" y="0"/>
                </a:cubicBezTo>
                <a:cubicBezTo>
                  <a:pt x="10217951" y="1041"/>
                  <a:pt x="10473847" y="26856"/>
                  <a:pt x="10665665" y="0"/>
                </a:cubicBezTo>
                <a:cubicBezTo>
                  <a:pt x="10857483" y="-26856"/>
                  <a:pt x="11095052" y="-2586"/>
                  <a:pt x="11332269" y="0"/>
                </a:cubicBezTo>
                <a:cubicBezTo>
                  <a:pt x="11569486" y="2586"/>
                  <a:pt x="12159761" y="49175"/>
                  <a:pt x="12665477" y="0"/>
                </a:cubicBezTo>
                <a:cubicBezTo>
                  <a:pt x="12672549" y="227233"/>
                  <a:pt x="12655815" y="402654"/>
                  <a:pt x="12665477" y="619675"/>
                </a:cubicBezTo>
                <a:cubicBezTo>
                  <a:pt x="12675139" y="836696"/>
                  <a:pt x="12633408" y="1104333"/>
                  <a:pt x="12665477" y="1377055"/>
                </a:cubicBezTo>
                <a:cubicBezTo>
                  <a:pt x="12697546" y="1649777"/>
                  <a:pt x="12665978" y="1804101"/>
                  <a:pt x="12665477" y="1927877"/>
                </a:cubicBezTo>
                <a:cubicBezTo>
                  <a:pt x="12664976" y="2051653"/>
                  <a:pt x="12640282" y="2413473"/>
                  <a:pt x="12665477" y="2547551"/>
                </a:cubicBezTo>
                <a:cubicBezTo>
                  <a:pt x="12690672" y="2681629"/>
                  <a:pt x="12642646" y="2938754"/>
                  <a:pt x="12665477" y="3098373"/>
                </a:cubicBezTo>
                <a:cubicBezTo>
                  <a:pt x="12688308" y="3257992"/>
                  <a:pt x="12677470" y="3650513"/>
                  <a:pt x="12665477" y="3855753"/>
                </a:cubicBezTo>
                <a:cubicBezTo>
                  <a:pt x="12653484" y="4060993"/>
                  <a:pt x="12656198" y="4248188"/>
                  <a:pt x="12665477" y="4475428"/>
                </a:cubicBezTo>
                <a:cubicBezTo>
                  <a:pt x="12674756" y="4702668"/>
                  <a:pt x="12682434" y="4797103"/>
                  <a:pt x="12665477" y="4957397"/>
                </a:cubicBezTo>
                <a:cubicBezTo>
                  <a:pt x="12648520" y="5117691"/>
                  <a:pt x="12629731" y="5355050"/>
                  <a:pt x="12665477" y="5714777"/>
                </a:cubicBezTo>
                <a:cubicBezTo>
                  <a:pt x="12701223" y="6074504"/>
                  <a:pt x="12708005" y="6486002"/>
                  <a:pt x="12665477" y="6885274"/>
                </a:cubicBezTo>
                <a:cubicBezTo>
                  <a:pt x="12470074" y="6870302"/>
                  <a:pt x="12327249" y="6881449"/>
                  <a:pt x="12125528" y="6885274"/>
                </a:cubicBezTo>
                <a:cubicBezTo>
                  <a:pt x="11923807" y="6889099"/>
                  <a:pt x="11639291" y="6870993"/>
                  <a:pt x="11205614" y="6885274"/>
                </a:cubicBezTo>
                <a:cubicBezTo>
                  <a:pt x="10771937" y="6899555"/>
                  <a:pt x="10769197" y="6911373"/>
                  <a:pt x="10412355" y="6885274"/>
                </a:cubicBezTo>
                <a:cubicBezTo>
                  <a:pt x="10055513" y="6859175"/>
                  <a:pt x="10109277" y="6912201"/>
                  <a:pt x="9872406" y="6885274"/>
                </a:cubicBezTo>
                <a:cubicBezTo>
                  <a:pt x="9635535" y="6858347"/>
                  <a:pt x="9637591" y="6879863"/>
                  <a:pt x="9459112" y="6885274"/>
                </a:cubicBezTo>
                <a:cubicBezTo>
                  <a:pt x="9280633" y="6890685"/>
                  <a:pt x="9304827" y="6877292"/>
                  <a:pt x="9172472" y="6885274"/>
                </a:cubicBezTo>
                <a:cubicBezTo>
                  <a:pt x="9040117" y="6893256"/>
                  <a:pt x="8561066" y="6893268"/>
                  <a:pt x="8252558" y="6885274"/>
                </a:cubicBezTo>
                <a:cubicBezTo>
                  <a:pt x="7944050" y="6877280"/>
                  <a:pt x="8060252" y="6882613"/>
                  <a:pt x="7965918" y="6885274"/>
                </a:cubicBezTo>
                <a:cubicBezTo>
                  <a:pt x="7871584" y="6887935"/>
                  <a:pt x="7567197" y="6852807"/>
                  <a:pt x="7299314" y="6885274"/>
                </a:cubicBezTo>
                <a:cubicBezTo>
                  <a:pt x="7031431" y="6917741"/>
                  <a:pt x="7144020" y="6873288"/>
                  <a:pt x="7012675" y="6885274"/>
                </a:cubicBezTo>
                <a:cubicBezTo>
                  <a:pt x="6881330" y="6897260"/>
                  <a:pt x="6850024" y="6872905"/>
                  <a:pt x="6726035" y="6885274"/>
                </a:cubicBezTo>
                <a:cubicBezTo>
                  <a:pt x="6602046" y="6897643"/>
                  <a:pt x="6554474" y="6897257"/>
                  <a:pt x="6439395" y="6885274"/>
                </a:cubicBezTo>
                <a:cubicBezTo>
                  <a:pt x="6324316" y="6873291"/>
                  <a:pt x="6023201" y="6896315"/>
                  <a:pt x="5899446" y="6885274"/>
                </a:cubicBezTo>
                <a:cubicBezTo>
                  <a:pt x="5775691" y="6874233"/>
                  <a:pt x="5370654" y="6871728"/>
                  <a:pt x="5106187" y="6885274"/>
                </a:cubicBezTo>
                <a:cubicBezTo>
                  <a:pt x="4841720" y="6898820"/>
                  <a:pt x="4943296" y="6888464"/>
                  <a:pt x="4819547" y="6885274"/>
                </a:cubicBezTo>
                <a:cubicBezTo>
                  <a:pt x="4695798" y="6882084"/>
                  <a:pt x="4596739" y="6894204"/>
                  <a:pt x="4532908" y="6885274"/>
                </a:cubicBezTo>
                <a:cubicBezTo>
                  <a:pt x="4469077" y="6876344"/>
                  <a:pt x="3818001" y="6866688"/>
                  <a:pt x="3612994" y="6885274"/>
                </a:cubicBezTo>
                <a:cubicBezTo>
                  <a:pt x="3407987" y="6903860"/>
                  <a:pt x="3284357" y="6886351"/>
                  <a:pt x="3073045" y="6885274"/>
                </a:cubicBezTo>
                <a:cubicBezTo>
                  <a:pt x="2861733" y="6884197"/>
                  <a:pt x="2400399" y="6901150"/>
                  <a:pt x="2153131" y="6885274"/>
                </a:cubicBezTo>
                <a:cubicBezTo>
                  <a:pt x="1905863" y="6869398"/>
                  <a:pt x="1951105" y="6899133"/>
                  <a:pt x="1866491" y="6885274"/>
                </a:cubicBezTo>
                <a:cubicBezTo>
                  <a:pt x="1781877" y="6871415"/>
                  <a:pt x="1350289" y="6897238"/>
                  <a:pt x="1199887" y="6885274"/>
                </a:cubicBezTo>
                <a:cubicBezTo>
                  <a:pt x="1049485" y="6873310"/>
                  <a:pt x="944758" y="6894871"/>
                  <a:pt x="786593" y="6885274"/>
                </a:cubicBezTo>
                <a:cubicBezTo>
                  <a:pt x="628428" y="6875677"/>
                  <a:pt x="389644" y="6923414"/>
                  <a:pt x="0" y="6885274"/>
                </a:cubicBezTo>
                <a:cubicBezTo>
                  <a:pt x="11854" y="6620074"/>
                  <a:pt x="-14388" y="6568973"/>
                  <a:pt x="0" y="6334452"/>
                </a:cubicBezTo>
                <a:cubicBezTo>
                  <a:pt x="14388" y="6099931"/>
                  <a:pt x="6136" y="5966614"/>
                  <a:pt x="0" y="5852483"/>
                </a:cubicBezTo>
                <a:cubicBezTo>
                  <a:pt x="-6136" y="5738352"/>
                  <a:pt x="-24108" y="5447633"/>
                  <a:pt x="0" y="5095103"/>
                </a:cubicBezTo>
                <a:cubicBezTo>
                  <a:pt x="24108" y="4742573"/>
                  <a:pt x="-29160" y="4619765"/>
                  <a:pt x="0" y="4475428"/>
                </a:cubicBezTo>
                <a:cubicBezTo>
                  <a:pt x="29160" y="4331092"/>
                  <a:pt x="-17913" y="4008465"/>
                  <a:pt x="0" y="3855753"/>
                </a:cubicBezTo>
                <a:cubicBezTo>
                  <a:pt x="17913" y="3703041"/>
                  <a:pt x="4802" y="3572451"/>
                  <a:pt x="0" y="3304932"/>
                </a:cubicBezTo>
                <a:cubicBezTo>
                  <a:pt x="-4802" y="3037413"/>
                  <a:pt x="21046" y="3055600"/>
                  <a:pt x="0" y="2822962"/>
                </a:cubicBezTo>
                <a:cubicBezTo>
                  <a:pt x="-21046" y="2590324"/>
                  <a:pt x="-6057" y="2496530"/>
                  <a:pt x="0" y="2203288"/>
                </a:cubicBezTo>
                <a:cubicBezTo>
                  <a:pt x="6057" y="1910046"/>
                  <a:pt x="-22821" y="1655046"/>
                  <a:pt x="0" y="1377055"/>
                </a:cubicBezTo>
                <a:cubicBezTo>
                  <a:pt x="22821" y="1099064"/>
                  <a:pt x="-11155" y="922650"/>
                  <a:pt x="0" y="619675"/>
                </a:cubicBezTo>
                <a:cubicBezTo>
                  <a:pt x="11155" y="316700"/>
                  <a:pt x="2367" y="295414"/>
                  <a:pt x="0" y="0"/>
                </a:cubicBezTo>
                <a:close/>
              </a:path>
              <a:path w="12665477" h="6885274" stroke="0" extrusionOk="0">
                <a:moveTo>
                  <a:pt x="0" y="0"/>
                </a:moveTo>
                <a:cubicBezTo>
                  <a:pt x="126201" y="76"/>
                  <a:pt x="168606" y="13691"/>
                  <a:pt x="286640" y="0"/>
                </a:cubicBezTo>
                <a:cubicBezTo>
                  <a:pt x="404674" y="-13691"/>
                  <a:pt x="623345" y="-8924"/>
                  <a:pt x="826589" y="0"/>
                </a:cubicBezTo>
                <a:cubicBezTo>
                  <a:pt x="1029833" y="8924"/>
                  <a:pt x="1103181" y="9047"/>
                  <a:pt x="1239884" y="0"/>
                </a:cubicBezTo>
                <a:cubicBezTo>
                  <a:pt x="1376587" y="-9047"/>
                  <a:pt x="1389384" y="9859"/>
                  <a:pt x="1526523" y="0"/>
                </a:cubicBezTo>
                <a:cubicBezTo>
                  <a:pt x="1663662" y="-9859"/>
                  <a:pt x="2206670" y="-43539"/>
                  <a:pt x="2446437" y="0"/>
                </a:cubicBezTo>
                <a:cubicBezTo>
                  <a:pt x="2686204" y="43539"/>
                  <a:pt x="2616498" y="6586"/>
                  <a:pt x="2733077" y="0"/>
                </a:cubicBezTo>
                <a:cubicBezTo>
                  <a:pt x="2849656" y="-6586"/>
                  <a:pt x="3217187" y="33077"/>
                  <a:pt x="3399681" y="0"/>
                </a:cubicBezTo>
                <a:cubicBezTo>
                  <a:pt x="3582175" y="-33077"/>
                  <a:pt x="3701905" y="-16411"/>
                  <a:pt x="3939630" y="0"/>
                </a:cubicBezTo>
                <a:cubicBezTo>
                  <a:pt x="4177355" y="16411"/>
                  <a:pt x="4263622" y="24182"/>
                  <a:pt x="4479579" y="0"/>
                </a:cubicBezTo>
                <a:cubicBezTo>
                  <a:pt x="4695536" y="-24182"/>
                  <a:pt x="4751822" y="-24190"/>
                  <a:pt x="5019529" y="0"/>
                </a:cubicBezTo>
                <a:cubicBezTo>
                  <a:pt x="5287236" y="24190"/>
                  <a:pt x="5489792" y="30986"/>
                  <a:pt x="5812787" y="0"/>
                </a:cubicBezTo>
                <a:cubicBezTo>
                  <a:pt x="6135782" y="-30986"/>
                  <a:pt x="6199416" y="28457"/>
                  <a:pt x="6479391" y="0"/>
                </a:cubicBezTo>
                <a:cubicBezTo>
                  <a:pt x="6759366" y="-28457"/>
                  <a:pt x="7080377" y="4768"/>
                  <a:pt x="7399305" y="0"/>
                </a:cubicBezTo>
                <a:cubicBezTo>
                  <a:pt x="7718233" y="-4768"/>
                  <a:pt x="7755972" y="23963"/>
                  <a:pt x="7939254" y="0"/>
                </a:cubicBezTo>
                <a:cubicBezTo>
                  <a:pt x="8122536" y="-23963"/>
                  <a:pt x="8326342" y="8617"/>
                  <a:pt x="8605858" y="0"/>
                </a:cubicBezTo>
                <a:cubicBezTo>
                  <a:pt x="8885374" y="-8617"/>
                  <a:pt x="9019890" y="436"/>
                  <a:pt x="9145808" y="0"/>
                </a:cubicBezTo>
                <a:cubicBezTo>
                  <a:pt x="9271726" y="-436"/>
                  <a:pt x="9761138" y="-5523"/>
                  <a:pt x="10065721" y="0"/>
                </a:cubicBezTo>
                <a:cubicBezTo>
                  <a:pt x="10370304" y="5523"/>
                  <a:pt x="10454796" y="9257"/>
                  <a:pt x="10605670" y="0"/>
                </a:cubicBezTo>
                <a:cubicBezTo>
                  <a:pt x="10756544" y="-9257"/>
                  <a:pt x="10937543" y="17034"/>
                  <a:pt x="11145620" y="0"/>
                </a:cubicBezTo>
                <a:cubicBezTo>
                  <a:pt x="11353697" y="-17034"/>
                  <a:pt x="11570449" y="-8272"/>
                  <a:pt x="11812224" y="0"/>
                </a:cubicBezTo>
                <a:cubicBezTo>
                  <a:pt x="12053999" y="8272"/>
                  <a:pt x="12407892" y="11842"/>
                  <a:pt x="12665477" y="0"/>
                </a:cubicBezTo>
                <a:cubicBezTo>
                  <a:pt x="12655443" y="201372"/>
                  <a:pt x="12665972" y="420339"/>
                  <a:pt x="12665477" y="550822"/>
                </a:cubicBezTo>
                <a:cubicBezTo>
                  <a:pt x="12664982" y="681305"/>
                  <a:pt x="12677476" y="888649"/>
                  <a:pt x="12665477" y="1032791"/>
                </a:cubicBezTo>
                <a:cubicBezTo>
                  <a:pt x="12653478" y="1176933"/>
                  <a:pt x="12641490" y="1327772"/>
                  <a:pt x="12665477" y="1514760"/>
                </a:cubicBezTo>
                <a:cubicBezTo>
                  <a:pt x="12689464" y="1701748"/>
                  <a:pt x="12663054" y="1775197"/>
                  <a:pt x="12665477" y="1996729"/>
                </a:cubicBezTo>
                <a:cubicBezTo>
                  <a:pt x="12667900" y="2218261"/>
                  <a:pt x="12650285" y="2371791"/>
                  <a:pt x="12665477" y="2478699"/>
                </a:cubicBezTo>
                <a:cubicBezTo>
                  <a:pt x="12680670" y="2585607"/>
                  <a:pt x="12691203" y="2859496"/>
                  <a:pt x="12665477" y="3029521"/>
                </a:cubicBezTo>
                <a:cubicBezTo>
                  <a:pt x="12639751" y="3199546"/>
                  <a:pt x="12661172" y="3508833"/>
                  <a:pt x="12665477" y="3718048"/>
                </a:cubicBezTo>
                <a:cubicBezTo>
                  <a:pt x="12669782" y="3927263"/>
                  <a:pt x="12661536" y="4102852"/>
                  <a:pt x="12665477" y="4337723"/>
                </a:cubicBezTo>
                <a:cubicBezTo>
                  <a:pt x="12669418" y="4572594"/>
                  <a:pt x="12673728" y="4702627"/>
                  <a:pt x="12665477" y="4888545"/>
                </a:cubicBezTo>
                <a:cubicBezTo>
                  <a:pt x="12657226" y="5074463"/>
                  <a:pt x="12689259" y="5253835"/>
                  <a:pt x="12665477" y="5508219"/>
                </a:cubicBezTo>
                <a:cubicBezTo>
                  <a:pt x="12641695" y="5762603"/>
                  <a:pt x="12710471" y="6388297"/>
                  <a:pt x="12665477" y="6885274"/>
                </a:cubicBezTo>
                <a:cubicBezTo>
                  <a:pt x="12393432" y="6918300"/>
                  <a:pt x="12260546" y="6868370"/>
                  <a:pt x="11872218" y="6885274"/>
                </a:cubicBezTo>
                <a:cubicBezTo>
                  <a:pt x="11483890" y="6902178"/>
                  <a:pt x="11537510" y="6875159"/>
                  <a:pt x="11332269" y="6885274"/>
                </a:cubicBezTo>
                <a:cubicBezTo>
                  <a:pt x="11127028" y="6895389"/>
                  <a:pt x="10796660" y="6920566"/>
                  <a:pt x="10539010" y="6885274"/>
                </a:cubicBezTo>
                <a:cubicBezTo>
                  <a:pt x="10281360" y="6849982"/>
                  <a:pt x="10261599" y="6883729"/>
                  <a:pt x="10125716" y="6885274"/>
                </a:cubicBezTo>
                <a:cubicBezTo>
                  <a:pt x="9989833" y="6886819"/>
                  <a:pt x="9625406" y="6924583"/>
                  <a:pt x="9332457" y="6885274"/>
                </a:cubicBezTo>
                <a:cubicBezTo>
                  <a:pt x="9039508" y="6845965"/>
                  <a:pt x="9131695" y="6883249"/>
                  <a:pt x="9045817" y="6885274"/>
                </a:cubicBezTo>
                <a:cubicBezTo>
                  <a:pt x="8959939" y="6887299"/>
                  <a:pt x="8634590" y="6889628"/>
                  <a:pt x="8505868" y="6885274"/>
                </a:cubicBezTo>
                <a:cubicBezTo>
                  <a:pt x="8377146" y="6880920"/>
                  <a:pt x="8087696" y="6905036"/>
                  <a:pt x="7712609" y="6885274"/>
                </a:cubicBezTo>
                <a:cubicBezTo>
                  <a:pt x="7337522" y="6865512"/>
                  <a:pt x="7296643" y="6889826"/>
                  <a:pt x="6919350" y="6885274"/>
                </a:cubicBezTo>
                <a:cubicBezTo>
                  <a:pt x="6542057" y="6880722"/>
                  <a:pt x="6345035" y="6874831"/>
                  <a:pt x="6126091" y="6885274"/>
                </a:cubicBezTo>
                <a:cubicBezTo>
                  <a:pt x="5907147" y="6895717"/>
                  <a:pt x="5743615" y="6898897"/>
                  <a:pt x="5586142" y="6885274"/>
                </a:cubicBezTo>
                <a:cubicBezTo>
                  <a:pt x="5428669" y="6871651"/>
                  <a:pt x="5403179" y="6885991"/>
                  <a:pt x="5299502" y="6885274"/>
                </a:cubicBezTo>
                <a:cubicBezTo>
                  <a:pt x="5195825" y="6884557"/>
                  <a:pt x="5114217" y="6895611"/>
                  <a:pt x="5012862" y="6885274"/>
                </a:cubicBezTo>
                <a:cubicBezTo>
                  <a:pt x="4911507" y="6874937"/>
                  <a:pt x="4532636" y="6879715"/>
                  <a:pt x="4219604" y="6885274"/>
                </a:cubicBezTo>
                <a:cubicBezTo>
                  <a:pt x="3906572" y="6890833"/>
                  <a:pt x="3714038" y="6864177"/>
                  <a:pt x="3299690" y="6885274"/>
                </a:cubicBezTo>
                <a:cubicBezTo>
                  <a:pt x="2885342" y="6906371"/>
                  <a:pt x="2757418" y="6858699"/>
                  <a:pt x="2379776" y="6885274"/>
                </a:cubicBezTo>
                <a:cubicBezTo>
                  <a:pt x="2002134" y="6911849"/>
                  <a:pt x="2156152" y="6878845"/>
                  <a:pt x="2093137" y="6885274"/>
                </a:cubicBezTo>
                <a:cubicBezTo>
                  <a:pt x="2030122" y="6891703"/>
                  <a:pt x="1650373" y="6875661"/>
                  <a:pt x="1299878" y="6885274"/>
                </a:cubicBezTo>
                <a:cubicBezTo>
                  <a:pt x="949383" y="6894887"/>
                  <a:pt x="773386" y="6904805"/>
                  <a:pt x="633274" y="6885274"/>
                </a:cubicBezTo>
                <a:cubicBezTo>
                  <a:pt x="493162" y="6865743"/>
                  <a:pt x="209090" y="6889702"/>
                  <a:pt x="0" y="6885274"/>
                </a:cubicBezTo>
                <a:cubicBezTo>
                  <a:pt x="-10277" y="6750940"/>
                  <a:pt x="-25675" y="6543608"/>
                  <a:pt x="0" y="6334452"/>
                </a:cubicBezTo>
                <a:cubicBezTo>
                  <a:pt x="25675" y="6125296"/>
                  <a:pt x="1289" y="5753140"/>
                  <a:pt x="0" y="5508219"/>
                </a:cubicBezTo>
                <a:cubicBezTo>
                  <a:pt x="-1289" y="5263298"/>
                  <a:pt x="-27563" y="5130513"/>
                  <a:pt x="0" y="4819692"/>
                </a:cubicBezTo>
                <a:cubicBezTo>
                  <a:pt x="27563" y="4508871"/>
                  <a:pt x="26776" y="4269072"/>
                  <a:pt x="0" y="3993459"/>
                </a:cubicBezTo>
                <a:cubicBezTo>
                  <a:pt x="-26776" y="3717846"/>
                  <a:pt x="-26049" y="3554046"/>
                  <a:pt x="0" y="3236079"/>
                </a:cubicBezTo>
                <a:cubicBezTo>
                  <a:pt x="26049" y="2918112"/>
                  <a:pt x="-11271" y="2898837"/>
                  <a:pt x="0" y="2754110"/>
                </a:cubicBezTo>
                <a:cubicBezTo>
                  <a:pt x="11271" y="2609383"/>
                  <a:pt x="-11803" y="2420225"/>
                  <a:pt x="0" y="2134435"/>
                </a:cubicBezTo>
                <a:cubicBezTo>
                  <a:pt x="11803" y="1848645"/>
                  <a:pt x="-29043" y="1677815"/>
                  <a:pt x="0" y="1514760"/>
                </a:cubicBezTo>
                <a:cubicBezTo>
                  <a:pt x="29043" y="1351706"/>
                  <a:pt x="-11209" y="1081191"/>
                  <a:pt x="0" y="895086"/>
                </a:cubicBezTo>
                <a:cubicBezTo>
                  <a:pt x="11209" y="708981"/>
                  <a:pt x="-5594" y="277567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2907854" cy="6893639"/>
          </a:xfrm>
          <a:custGeom>
            <a:avLst/>
            <a:gdLst>
              <a:gd name="connsiteX0" fmla="*/ 0 w 12907854"/>
              <a:gd name="connsiteY0" fmla="*/ 0 h 6893639"/>
              <a:gd name="connsiteX1" fmla="*/ 292125 w 12907854"/>
              <a:gd name="connsiteY1" fmla="*/ 0 h 6893639"/>
              <a:gd name="connsiteX2" fmla="*/ 584250 w 12907854"/>
              <a:gd name="connsiteY2" fmla="*/ 0 h 6893639"/>
              <a:gd name="connsiteX3" fmla="*/ 1134532 w 12907854"/>
              <a:gd name="connsiteY3" fmla="*/ 0 h 6893639"/>
              <a:gd name="connsiteX4" fmla="*/ 2072050 w 12907854"/>
              <a:gd name="connsiteY4" fmla="*/ 0 h 6893639"/>
              <a:gd name="connsiteX5" fmla="*/ 2493254 w 12907854"/>
              <a:gd name="connsiteY5" fmla="*/ 0 h 6893639"/>
              <a:gd name="connsiteX6" fmla="*/ 2914458 w 12907854"/>
              <a:gd name="connsiteY6" fmla="*/ 0 h 6893639"/>
              <a:gd name="connsiteX7" fmla="*/ 3851975 w 12907854"/>
              <a:gd name="connsiteY7" fmla="*/ 0 h 6893639"/>
              <a:gd name="connsiteX8" fmla="*/ 4402258 w 12907854"/>
              <a:gd name="connsiteY8" fmla="*/ 0 h 6893639"/>
              <a:gd name="connsiteX9" fmla="*/ 5210697 w 12907854"/>
              <a:gd name="connsiteY9" fmla="*/ 0 h 6893639"/>
              <a:gd name="connsiteX10" fmla="*/ 6148215 w 12907854"/>
              <a:gd name="connsiteY10" fmla="*/ 0 h 6893639"/>
              <a:gd name="connsiteX11" fmla="*/ 6698497 w 12907854"/>
              <a:gd name="connsiteY11" fmla="*/ 0 h 6893639"/>
              <a:gd name="connsiteX12" fmla="*/ 6990622 w 12907854"/>
              <a:gd name="connsiteY12" fmla="*/ 0 h 6893639"/>
              <a:gd name="connsiteX13" fmla="*/ 7540904 w 12907854"/>
              <a:gd name="connsiteY13" fmla="*/ 0 h 6893639"/>
              <a:gd name="connsiteX14" fmla="*/ 8478422 w 12907854"/>
              <a:gd name="connsiteY14" fmla="*/ 0 h 6893639"/>
              <a:gd name="connsiteX15" fmla="*/ 8899626 w 12907854"/>
              <a:gd name="connsiteY15" fmla="*/ 0 h 6893639"/>
              <a:gd name="connsiteX16" fmla="*/ 9449908 w 12907854"/>
              <a:gd name="connsiteY16" fmla="*/ 0 h 6893639"/>
              <a:gd name="connsiteX17" fmla="*/ 9742033 w 12907854"/>
              <a:gd name="connsiteY17" fmla="*/ 0 h 6893639"/>
              <a:gd name="connsiteX18" fmla="*/ 10292315 w 12907854"/>
              <a:gd name="connsiteY18" fmla="*/ 0 h 6893639"/>
              <a:gd name="connsiteX19" fmla="*/ 11229833 w 12907854"/>
              <a:gd name="connsiteY19" fmla="*/ 0 h 6893639"/>
              <a:gd name="connsiteX20" fmla="*/ 12167351 w 12907854"/>
              <a:gd name="connsiteY20" fmla="*/ 0 h 6893639"/>
              <a:gd name="connsiteX21" fmla="*/ 12907854 w 12907854"/>
              <a:gd name="connsiteY21" fmla="*/ 0 h 6893639"/>
              <a:gd name="connsiteX22" fmla="*/ 12907854 w 12907854"/>
              <a:gd name="connsiteY22" fmla="*/ 827237 h 6893639"/>
              <a:gd name="connsiteX23" fmla="*/ 12907854 w 12907854"/>
              <a:gd name="connsiteY23" fmla="*/ 1378728 h 6893639"/>
              <a:gd name="connsiteX24" fmla="*/ 12907854 w 12907854"/>
              <a:gd name="connsiteY24" fmla="*/ 1930219 h 6893639"/>
              <a:gd name="connsiteX25" fmla="*/ 12907854 w 12907854"/>
              <a:gd name="connsiteY25" fmla="*/ 2550646 h 6893639"/>
              <a:gd name="connsiteX26" fmla="*/ 12907854 w 12907854"/>
              <a:gd name="connsiteY26" fmla="*/ 3102138 h 6893639"/>
              <a:gd name="connsiteX27" fmla="*/ 12907854 w 12907854"/>
              <a:gd name="connsiteY27" fmla="*/ 3722565 h 6893639"/>
              <a:gd name="connsiteX28" fmla="*/ 12907854 w 12907854"/>
              <a:gd name="connsiteY28" fmla="*/ 4205120 h 6893639"/>
              <a:gd name="connsiteX29" fmla="*/ 12907854 w 12907854"/>
              <a:gd name="connsiteY29" fmla="*/ 5032356 h 6893639"/>
              <a:gd name="connsiteX30" fmla="*/ 12907854 w 12907854"/>
              <a:gd name="connsiteY30" fmla="*/ 5721720 h 6893639"/>
              <a:gd name="connsiteX31" fmla="*/ 12907854 w 12907854"/>
              <a:gd name="connsiteY31" fmla="*/ 6204275 h 6893639"/>
              <a:gd name="connsiteX32" fmla="*/ 12907854 w 12907854"/>
              <a:gd name="connsiteY32" fmla="*/ 6893639 h 6893639"/>
              <a:gd name="connsiteX33" fmla="*/ 12357572 w 12907854"/>
              <a:gd name="connsiteY33" fmla="*/ 6893639 h 6893639"/>
              <a:gd name="connsiteX34" fmla="*/ 12065447 w 12907854"/>
              <a:gd name="connsiteY34" fmla="*/ 6893639 h 6893639"/>
              <a:gd name="connsiteX35" fmla="*/ 11515164 w 12907854"/>
              <a:gd name="connsiteY35" fmla="*/ 6893639 h 6893639"/>
              <a:gd name="connsiteX36" fmla="*/ 11223039 w 12907854"/>
              <a:gd name="connsiteY36" fmla="*/ 6893639 h 6893639"/>
              <a:gd name="connsiteX37" fmla="*/ 10543679 w 12907854"/>
              <a:gd name="connsiteY37" fmla="*/ 6893639 h 6893639"/>
              <a:gd name="connsiteX38" fmla="*/ 9993396 w 12907854"/>
              <a:gd name="connsiteY38" fmla="*/ 6893639 h 6893639"/>
              <a:gd name="connsiteX39" fmla="*/ 9184957 w 12907854"/>
              <a:gd name="connsiteY39" fmla="*/ 6893639 h 6893639"/>
              <a:gd name="connsiteX40" fmla="*/ 8247439 w 12907854"/>
              <a:gd name="connsiteY40" fmla="*/ 6893639 h 6893639"/>
              <a:gd name="connsiteX41" fmla="*/ 7697157 w 12907854"/>
              <a:gd name="connsiteY41" fmla="*/ 6893639 h 6893639"/>
              <a:gd name="connsiteX42" fmla="*/ 6759639 w 12907854"/>
              <a:gd name="connsiteY42" fmla="*/ 6893639 h 6893639"/>
              <a:gd name="connsiteX43" fmla="*/ 5822122 w 12907854"/>
              <a:gd name="connsiteY43" fmla="*/ 6893639 h 6893639"/>
              <a:gd name="connsiteX44" fmla="*/ 4884604 w 12907854"/>
              <a:gd name="connsiteY44" fmla="*/ 6893639 h 6893639"/>
              <a:gd name="connsiteX45" fmla="*/ 4076164 w 12907854"/>
              <a:gd name="connsiteY45" fmla="*/ 6893639 h 6893639"/>
              <a:gd name="connsiteX46" fmla="*/ 3784039 w 12907854"/>
              <a:gd name="connsiteY46" fmla="*/ 6893639 h 6893639"/>
              <a:gd name="connsiteX47" fmla="*/ 3491914 w 12907854"/>
              <a:gd name="connsiteY47" fmla="*/ 6893639 h 6893639"/>
              <a:gd name="connsiteX48" fmla="*/ 3070711 w 12907854"/>
              <a:gd name="connsiteY48" fmla="*/ 6893639 h 6893639"/>
              <a:gd name="connsiteX49" fmla="*/ 2391350 w 12907854"/>
              <a:gd name="connsiteY49" fmla="*/ 6893639 h 6893639"/>
              <a:gd name="connsiteX50" fmla="*/ 1970146 w 12907854"/>
              <a:gd name="connsiteY50" fmla="*/ 6893639 h 6893639"/>
              <a:gd name="connsiteX51" fmla="*/ 1548942 w 12907854"/>
              <a:gd name="connsiteY51" fmla="*/ 6893639 h 6893639"/>
              <a:gd name="connsiteX52" fmla="*/ 611425 w 12907854"/>
              <a:gd name="connsiteY52" fmla="*/ 6893639 h 6893639"/>
              <a:gd name="connsiteX53" fmla="*/ 0 w 12907854"/>
              <a:gd name="connsiteY53" fmla="*/ 6893639 h 6893639"/>
              <a:gd name="connsiteX54" fmla="*/ 0 w 12907854"/>
              <a:gd name="connsiteY54" fmla="*/ 6135339 h 6893639"/>
              <a:gd name="connsiteX55" fmla="*/ 0 w 12907854"/>
              <a:gd name="connsiteY55" fmla="*/ 5308102 h 6893639"/>
              <a:gd name="connsiteX56" fmla="*/ 0 w 12907854"/>
              <a:gd name="connsiteY56" fmla="*/ 4618738 h 6893639"/>
              <a:gd name="connsiteX57" fmla="*/ 0 w 12907854"/>
              <a:gd name="connsiteY57" fmla="*/ 3998311 h 6893639"/>
              <a:gd name="connsiteX58" fmla="*/ 0 w 12907854"/>
              <a:gd name="connsiteY58" fmla="*/ 3240010 h 6893639"/>
              <a:gd name="connsiteX59" fmla="*/ 0 w 12907854"/>
              <a:gd name="connsiteY59" fmla="*/ 2619583 h 6893639"/>
              <a:gd name="connsiteX60" fmla="*/ 0 w 12907854"/>
              <a:gd name="connsiteY60" fmla="*/ 1930219 h 6893639"/>
              <a:gd name="connsiteX61" fmla="*/ 0 w 12907854"/>
              <a:gd name="connsiteY61" fmla="*/ 1309791 h 6893639"/>
              <a:gd name="connsiteX62" fmla="*/ 0 w 12907854"/>
              <a:gd name="connsiteY62" fmla="*/ 827237 h 6893639"/>
              <a:gd name="connsiteX63" fmla="*/ 0 w 12907854"/>
              <a:gd name="connsiteY63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2907854" h="6893639" fill="none" extrusionOk="0">
                <a:moveTo>
                  <a:pt x="0" y="0"/>
                </a:moveTo>
                <a:cubicBezTo>
                  <a:pt x="71846" y="-12781"/>
                  <a:pt x="148720" y="6331"/>
                  <a:pt x="292125" y="0"/>
                </a:cubicBezTo>
                <a:cubicBezTo>
                  <a:pt x="435531" y="-6331"/>
                  <a:pt x="510217" y="-5430"/>
                  <a:pt x="584250" y="0"/>
                </a:cubicBezTo>
                <a:cubicBezTo>
                  <a:pt x="658284" y="5430"/>
                  <a:pt x="937864" y="-494"/>
                  <a:pt x="1134532" y="0"/>
                </a:cubicBezTo>
                <a:cubicBezTo>
                  <a:pt x="1331200" y="494"/>
                  <a:pt x="1717066" y="25435"/>
                  <a:pt x="2072050" y="0"/>
                </a:cubicBezTo>
                <a:cubicBezTo>
                  <a:pt x="2427034" y="-25435"/>
                  <a:pt x="2303770" y="-1571"/>
                  <a:pt x="2493254" y="0"/>
                </a:cubicBezTo>
                <a:cubicBezTo>
                  <a:pt x="2682738" y="1571"/>
                  <a:pt x="2713929" y="-9092"/>
                  <a:pt x="2914458" y="0"/>
                </a:cubicBezTo>
                <a:cubicBezTo>
                  <a:pt x="3114987" y="9092"/>
                  <a:pt x="3533353" y="-35002"/>
                  <a:pt x="3851975" y="0"/>
                </a:cubicBezTo>
                <a:cubicBezTo>
                  <a:pt x="4170597" y="35002"/>
                  <a:pt x="4282219" y="-3436"/>
                  <a:pt x="4402258" y="0"/>
                </a:cubicBezTo>
                <a:cubicBezTo>
                  <a:pt x="4522297" y="3436"/>
                  <a:pt x="4809224" y="-3710"/>
                  <a:pt x="5210697" y="0"/>
                </a:cubicBezTo>
                <a:cubicBezTo>
                  <a:pt x="5612170" y="3710"/>
                  <a:pt x="5726817" y="2120"/>
                  <a:pt x="6148215" y="0"/>
                </a:cubicBezTo>
                <a:cubicBezTo>
                  <a:pt x="6569613" y="-2120"/>
                  <a:pt x="6477301" y="-20333"/>
                  <a:pt x="6698497" y="0"/>
                </a:cubicBezTo>
                <a:cubicBezTo>
                  <a:pt x="6919693" y="20333"/>
                  <a:pt x="6863418" y="-6816"/>
                  <a:pt x="6990622" y="0"/>
                </a:cubicBezTo>
                <a:cubicBezTo>
                  <a:pt x="7117827" y="6816"/>
                  <a:pt x="7358023" y="-17517"/>
                  <a:pt x="7540904" y="0"/>
                </a:cubicBezTo>
                <a:cubicBezTo>
                  <a:pt x="7723785" y="17517"/>
                  <a:pt x="8210209" y="-16022"/>
                  <a:pt x="8478422" y="0"/>
                </a:cubicBezTo>
                <a:cubicBezTo>
                  <a:pt x="8746635" y="16022"/>
                  <a:pt x="8784714" y="-13669"/>
                  <a:pt x="8899626" y="0"/>
                </a:cubicBezTo>
                <a:cubicBezTo>
                  <a:pt x="9014538" y="13669"/>
                  <a:pt x="9286852" y="9685"/>
                  <a:pt x="9449908" y="0"/>
                </a:cubicBezTo>
                <a:cubicBezTo>
                  <a:pt x="9612964" y="-9685"/>
                  <a:pt x="9677750" y="899"/>
                  <a:pt x="9742033" y="0"/>
                </a:cubicBezTo>
                <a:cubicBezTo>
                  <a:pt x="9806317" y="-899"/>
                  <a:pt x="10038175" y="16585"/>
                  <a:pt x="10292315" y="0"/>
                </a:cubicBezTo>
                <a:cubicBezTo>
                  <a:pt x="10546455" y="-16585"/>
                  <a:pt x="10832501" y="-44663"/>
                  <a:pt x="11229833" y="0"/>
                </a:cubicBezTo>
                <a:cubicBezTo>
                  <a:pt x="11627165" y="44663"/>
                  <a:pt x="11717285" y="42329"/>
                  <a:pt x="12167351" y="0"/>
                </a:cubicBezTo>
                <a:cubicBezTo>
                  <a:pt x="12617417" y="-42329"/>
                  <a:pt x="12556819" y="5996"/>
                  <a:pt x="12907854" y="0"/>
                </a:cubicBezTo>
                <a:cubicBezTo>
                  <a:pt x="12945538" y="260027"/>
                  <a:pt x="12904244" y="495159"/>
                  <a:pt x="12907854" y="827237"/>
                </a:cubicBezTo>
                <a:cubicBezTo>
                  <a:pt x="12911464" y="1159315"/>
                  <a:pt x="12918415" y="1214037"/>
                  <a:pt x="12907854" y="1378728"/>
                </a:cubicBezTo>
                <a:cubicBezTo>
                  <a:pt x="12897293" y="1543419"/>
                  <a:pt x="12911334" y="1745795"/>
                  <a:pt x="12907854" y="1930219"/>
                </a:cubicBezTo>
                <a:cubicBezTo>
                  <a:pt x="12904374" y="2114643"/>
                  <a:pt x="12902995" y="2405025"/>
                  <a:pt x="12907854" y="2550646"/>
                </a:cubicBezTo>
                <a:cubicBezTo>
                  <a:pt x="12912713" y="2696267"/>
                  <a:pt x="12895347" y="2965310"/>
                  <a:pt x="12907854" y="3102138"/>
                </a:cubicBezTo>
                <a:cubicBezTo>
                  <a:pt x="12920361" y="3238966"/>
                  <a:pt x="12889422" y="3444019"/>
                  <a:pt x="12907854" y="3722565"/>
                </a:cubicBezTo>
                <a:cubicBezTo>
                  <a:pt x="12926286" y="4001111"/>
                  <a:pt x="12895140" y="3998524"/>
                  <a:pt x="12907854" y="4205120"/>
                </a:cubicBezTo>
                <a:cubicBezTo>
                  <a:pt x="12920568" y="4411716"/>
                  <a:pt x="12884069" y="4739464"/>
                  <a:pt x="12907854" y="5032356"/>
                </a:cubicBezTo>
                <a:cubicBezTo>
                  <a:pt x="12931639" y="5325248"/>
                  <a:pt x="12892753" y="5508927"/>
                  <a:pt x="12907854" y="5721720"/>
                </a:cubicBezTo>
                <a:cubicBezTo>
                  <a:pt x="12922955" y="5934513"/>
                  <a:pt x="12899737" y="6054162"/>
                  <a:pt x="12907854" y="6204275"/>
                </a:cubicBezTo>
                <a:cubicBezTo>
                  <a:pt x="12915971" y="6354388"/>
                  <a:pt x="12877609" y="6662882"/>
                  <a:pt x="12907854" y="6893639"/>
                </a:cubicBezTo>
                <a:cubicBezTo>
                  <a:pt x="12771061" y="6894247"/>
                  <a:pt x="12623137" y="6896505"/>
                  <a:pt x="12357572" y="6893639"/>
                </a:cubicBezTo>
                <a:cubicBezTo>
                  <a:pt x="12092007" y="6890773"/>
                  <a:pt x="12177017" y="6902148"/>
                  <a:pt x="12065447" y="6893639"/>
                </a:cubicBezTo>
                <a:cubicBezTo>
                  <a:pt x="11953877" y="6885130"/>
                  <a:pt x="11666191" y="6903549"/>
                  <a:pt x="11515164" y="6893639"/>
                </a:cubicBezTo>
                <a:cubicBezTo>
                  <a:pt x="11364137" y="6883729"/>
                  <a:pt x="11332930" y="6888420"/>
                  <a:pt x="11223039" y="6893639"/>
                </a:cubicBezTo>
                <a:cubicBezTo>
                  <a:pt x="11113148" y="6898858"/>
                  <a:pt x="10707231" y="6927024"/>
                  <a:pt x="10543679" y="6893639"/>
                </a:cubicBezTo>
                <a:cubicBezTo>
                  <a:pt x="10380127" y="6860254"/>
                  <a:pt x="10257384" y="6873527"/>
                  <a:pt x="9993396" y="6893639"/>
                </a:cubicBezTo>
                <a:cubicBezTo>
                  <a:pt x="9729408" y="6913751"/>
                  <a:pt x="9396105" y="6895503"/>
                  <a:pt x="9184957" y="6893639"/>
                </a:cubicBezTo>
                <a:cubicBezTo>
                  <a:pt x="8973809" y="6891775"/>
                  <a:pt x="8549937" y="6878214"/>
                  <a:pt x="8247439" y="6893639"/>
                </a:cubicBezTo>
                <a:cubicBezTo>
                  <a:pt x="7944941" y="6909064"/>
                  <a:pt x="7846103" y="6907211"/>
                  <a:pt x="7697157" y="6893639"/>
                </a:cubicBezTo>
                <a:cubicBezTo>
                  <a:pt x="7548211" y="6880067"/>
                  <a:pt x="6972974" y="6893185"/>
                  <a:pt x="6759639" y="6893639"/>
                </a:cubicBezTo>
                <a:cubicBezTo>
                  <a:pt x="6546304" y="6894093"/>
                  <a:pt x="6225775" y="6860762"/>
                  <a:pt x="5822122" y="6893639"/>
                </a:cubicBezTo>
                <a:cubicBezTo>
                  <a:pt x="5418469" y="6926516"/>
                  <a:pt x="5327721" y="6892427"/>
                  <a:pt x="4884604" y="6893639"/>
                </a:cubicBezTo>
                <a:cubicBezTo>
                  <a:pt x="4441487" y="6894851"/>
                  <a:pt x="4291010" y="6911136"/>
                  <a:pt x="4076164" y="6893639"/>
                </a:cubicBezTo>
                <a:cubicBezTo>
                  <a:pt x="3861318" y="6876142"/>
                  <a:pt x="3888733" y="6907996"/>
                  <a:pt x="3784039" y="6893639"/>
                </a:cubicBezTo>
                <a:cubicBezTo>
                  <a:pt x="3679346" y="6879282"/>
                  <a:pt x="3619935" y="6887055"/>
                  <a:pt x="3491914" y="6893639"/>
                </a:cubicBezTo>
                <a:cubicBezTo>
                  <a:pt x="3363893" y="6900223"/>
                  <a:pt x="3249657" y="6876445"/>
                  <a:pt x="3070711" y="6893639"/>
                </a:cubicBezTo>
                <a:cubicBezTo>
                  <a:pt x="2891765" y="6910833"/>
                  <a:pt x="2677890" y="6911125"/>
                  <a:pt x="2391350" y="6893639"/>
                </a:cubicBezTo>
                <a:cubicBezTo>
                  <a:pt x="2104810" y="6876153"/>
                  <a:pt x="2107438" y="6873267"/>
                  <a:pt x="1970146" y="6893639"/>
                </a:cubicBezTo>
                <a:cubicBezTo>
                  <a:pt x="1832854" y="6914011"/>
                  <a:pt x="1750923" y="6890881"/>
                  <a:pt x="1548942" y="6893639"/>
                </a:cubicBezTo>
                <a:cubicBezTo>
                  <a:pt x="1346961" y="6896397"/>
                  <a:pt x="880871" y="6900492"/>
                  <a:pt x="611425" y="6893639"/>
                </a:cubicBezTo>
                <a:cubicBezTo>
                  <a:pt x="341979" y="6886786"/>
                  <a:pt x="138701" y="6918394"/>
                  <a:pt x="0" y="6893639"/>
                </a:cubicBezTo>
                <a:cubicBezTo>
                  <a:pt x="30068" y="6519320"/>
                  <a:pt x="14336" y="6297341"/>
                  <a:pt x="0" y="6135339"/>
                </a:cubicBezTo>
                <a:cubicBezTo>
                  <a:pt x="-14336" y="5973337"/>
                  <a:pt x="-17767" y="5615818"/>
                  <a:pt x="0" y="5308102"/>
                </a:cubicBezTo>
                <a:cubicBezTo>
                  <a:pt x="17767" y="5000386"/>
                  <a:pt x="15538" y="4950961"/>
                  <a:pt x="0" y="4618738"/>
                </a:cubicBezTo>
                <a:cubicBezTo>
                  <a:pt x="-15538" y="4286515"/>
                  <a:pt x="-21082" y="4166362"/>
                  <a:pt x="0" y="3998311"/>
                </a:cubicBezTo>
                <a:cubicBezTo>
                  <a:pt x="21082" y="3830260"/>
                  <a:pt x="26728" y="3414315"/>
                  <a:pt x="0" y="3240010"/>
                </a:cubicBezTo>
                <a:cubicBezTo>
                  <a:pt x="-26728" y="3065705"/>
                  <a:pt x="-16686" y="2895517"/>
                  <a:pt x="0" y="2619583"/>
                </a:cubicBezTo>
                <a:cubicBezTo>
                  <a:pt x="16686" y="2343649"/>
                  <a:pt x="-33168" y="2273215"/>
                  <a:pt x="0" y="1930219"/>
                </a:cubicBezTo>
                <a:cubicBezTo>
                  <a:pt x="33168" y="1587223"/>
                  <a:pt x="17836" y="1486638"/>
                  <a:pt x="0" y="1309791"/>
                </a:cubicBezTo>
                <a:cubicBezTo>
                  <a:pt x="-17836" y="1132944"/>
                  <a:pt x="4861" y="927813"/>
                  <a:pt x="0" y="827237"/>
                </a:cubicBezTo>
                <a:cubicBezTo>
                  <a:pt x="-4861" y="726661"/>
                  <a:pt x="25520" y="166150"/>
                  <a:pt x="0" y="0"/>
                </a:cubicBezTo>
                <a:close/>
              </a:path>
              <a:path w="12907854" h="6893639" stroke="0" extrusionOk="0">
                <a:moveTo>
                  <a:pt x="0" y="0"/>
                </a:moveTo>
                <a:cubicBezTo>
                  <a:pt x="204022" y="-19128"/>
                  <a:pt x="269658" y="8"/>
                  <a:pt x="421204" y="0"/>
                </a:cubicBezTo>
                <a:cubicBezTo>
                  <a:pt x="572750" y="-8"/>
                  <a:pt x="789857" y="-22688"/>
                  <a:pt x="1100564" y="0"/>
                </a:cubicBezTo>
                <a:cubicBezTo>
                  <a:pt x="1411271" y="22688"/>
                  <a:pt x="1548765" y="33035"/>
                  <a:pt x="1779925" y="0"/>
                </a:cubicBezTo>
                <a:cubicBezTo>
                  <a:pt x="2011085" y="-33035"/>
                  <a:pt x="2509274" y="-1732"/>
                  <a:pt x="2717443" y="0"/>
                </a:cubicBezTo>
                <a:cubicBezTo>
                  <a:pt x="2925612" y="1732"/>
                  <a:pt x="3033969" y="15901"/>
                  <a:pt x="3138647" y="0"/>
                </a:cubicBezTo>
                <a:cubicBezTo>
                  <a:pt x="3243325" y="-15901"/>
                  <a:pt x="3319272" y="-13174"/>
                  <a:pt x="3430772" y="0"/>
                </a:cubicBezTo>
                <a:cubicBezTo>
                  <a:pt x="3542273" y="13174"/>
                  <a:pt x="3725134" y="6753"/>
                  <a:pt x="3981054" y="0"/>
                </a:cubicBezTo>
                <a:cubicBezTo>
                  <a:pt x="4236974" y="-6753"/>
                  <a:pt x="4512999" y="-24844"/>
                  <a:pt x="4789493" y="0"/>
                </a:cubicBezTo>
                <a:cubicBezTo>
                  <a:pt x="5065987" y="24844"/>
                  <a:pt x="5274581" y="3406"/>
                  <a:pt x="5727011" y="0"/>
                </a:cubicBezTo>
                <a:cubicBezTo>
                  <a:pt x="6179441" y="-3406"/>
                  <a:pt x="5956434" y="-5484"/>
                  <a:pt x="6019136" y="0"/>
                </a:cubicBezTo>
                <a:cubicBezTo>
                  <a:pt x="6081838" y="5484"/>
                  <a:pt x="6477989" y="19284"/>
                  <a:pt x="6827575" y="0"/>
                </a:cubicBezTo>
                <a:cubicBezTo>
                  <a:pt x="7177161" y="-19284"/>
                  <a:pt x="7215279" y="-12847"/>
                  <a:pt x="7377858" y="0"/>
                </a:cubicBezTo>
                <a:cubicBezTo>
                  <a:pt x="7540437" y="12847"/>
                  <a:pt x="7816256" y="-26646"/>
                  <a:pt x="8186297" y="0"/>
                </a:cubicBezTo>
                <a:cubicBezTo>
                  <a:pt x="8556338" y="26646"/>
                  <a:pt x="8380556" y="-13381"/>
                  <a:pt x="8478422" y="0"/>
                </a:cubicBezTo>
                <a:cubicBezTo>
                  <a:pt x="8576288" y="13381"/>
                  <a:pt x="8953583" y="-22305"/>
                  <a:pt x="9157783" y="0"/>
                </a:cubicBezTo>
                <a:cubicBezTo>
                  <a:pt x="9361983" y="22305"/>
                  <a:pt x="9548186" y="25574"/>
                  <a:pt x="9708065" y="0"/>
                </a:cubicBezTo>
                <a:cubicBezTo>
                  <a:pt x="9867944" y="-25574"/>
                  <a:pt x="9992958" y="-14099"/>
                  <a:pt x="10129269" y="0"/>
                </a:cubicBezTo>
                <a:cubicBezTo>
                  <a:pt x="10265580" y="14099"/>
                  <a:pt x="10434902" y="16936"/>
                  <a:pt x="10679551" y="0"/>
                </a:cubicBezTo>
                <a:cubicBezTo>
                  <a:pt x="10924200" y="-16936"/>
                  <a:pt x="11169329" y="-31797"/>
                  <a:pt x="11358912" y="0"/>
                </a:cubicBezTo>
                <a:cubicBezTo>
                  <a:pt x="11548495" y="31797"/>
                  <a:pt x="11567949" y="709"/>
                  <a:pt x="11651037" y="0"/>
                </a:cubicBezTo>
                <a:cubicBezTo>
                  <a:pt x="11734125" y="-709"/>
                  <a:pt x="12636115" y="-7306"/>
                  <a:pt x="12907854" y="0"/>
                </a:cubicBezTo>
                <a:cubicBezTo>
                  <a:pt x="12912835" y="298912"/>
                  <a:pt x="12936263" y="423798"/>
                  <a:pt x="12907854" y="620428"/>
                </a:cubicBezTo>
                <a:cubicBezTo>
                  <a:pt x="12879445" y="817058"/>
                  <a:pt x="12900302" y="957481"/>
                  <a:pt x="12907854" y="1171919"/>
                </a:cubicBezTo>
                <a:cubicBezTo>
                  <a:pt x="12915406" y="1386357"/>
                  <a:pt x="12916367" y="1590296"/>
                  <a:pt x="12907854" y="1723410"/>
                </a:cubicBezTo>
                <a:cubicBezTo>
                  <a:pt x="12899341" y="1856524"/>
                  <a:pt x="12880287" y="2185047"/>
                  <a:pt x="12907854" y="2412774"/>
                </a:cubicBezTo>
                <a:cubicBezTo>
                  <a:pt x="12935421" y="2640501"/>
                  <a:pt x="12931962" y="2899900"/>
                  <a:pt x="12907854" y="3033201"/>
                </a:cubicBezTo>
                <a:cubicBezTo>
                  <a:pt x="12883746" y="3166502"/>
                  <a:pt x="12921384" y="3510563"/>
                  <a:pt x="12907854" y="3653629"/>
                </a:cubicBezTo>
                <a:cubicBezTo>
                  <a:pt x="12894324" y="3796695"/>
                  <a:pt x="12887244" y="4136976"/>
                  <a:pt x="12907854" y="4411929"/>
                </a:cubicBezTo>
                <a:cubicBezTo>
                  <a:pt x="12928464" y="4686882"/>
                  <a:pt x="12936041" y="4913903"/>
                  <a:pt x="12907854" y="5101293"/>
                </a:cubicBezTo>
                <a:cubicBezTo>
                  <a:pt x="12879667" y="5288683"/>
                  <a:pt x="12934096" y="5667440"/>
                  <a:pt x="12907854" y="5859593"/>
                </a:cubicBezTo>
                <a:cubicBezTo>
                  <a:pt x="12881612" y="6051746"/>
                  <a:pt x="12878295" y="6676525"/>
                  <a:pt x="12907854" y="6893639"/>
                </a:cubicBezTo>
                <a:cubicBezTo>
                  <a:pt x="12641384" y="6911874"/>
                  <a:pt x="12264629" y="6893271"/>
                  <a:pt x="12099415" y="6893639"/>
                </a:cubicBezTo>
                <a:cubicBezTo>
                  <a:pt x="11934201" y="6894007"/>
                  <a:pt x="11952605" y="6906093"/>
                  <a:pt x="11807290" y="6893639"/>
                </a:cubicBezTo>
                <a:cubicBezTo>
                  <a:pt x="11661975" y="6881185"/>
                  <a:pt x="11405487" y="6909780"/>
                  <a:pt x="11127929" y="6893639"/>
                </a:cubicBezTo>
                <a:cubicBezTo>
                  <a:pt x="10850371" y="6877498"/>
                  <a:pt x="10693059" y="6891350"/>
                  <a:pt x="10448568" y="6893639"/>
                </a:cubicBezTo>
                <a:cubicBezTo>
                  <a:pt x="10204077" y="6895928"/>
                  <a:pt x="10233496" y="6881477"/>
                  <a:pt x="10156443" y="6893639"/>
                </a:cubicBezTo>
                <a:cubicBezTo>
                  <a:pt x="10079391" y="6905801"/>
                  <a:pt x="9534820" y="6917822"/>
                  <a:pt x="9348004" y="6893639"/>
                </a:cubicBezTo>
                <a:cubicBezTo>
                  <a:pt x="9161188" y="6869456"/>
                  <a:pt x="8968886" y="6906601"/>
                  <a:pt x="8668643" y="6893639"/>
                </a:cubicBezTo>
                <a:cubicBezTo>
                  <a:pt x="8368400" y="6880677"/>
                  <a:pt x="8153370" y="6873220"/>
                  <a:pt x="7860204" y="6893639"/>
                </a:cubicBezTo>
                <a:cubicBezTo>
                  <a:pt x="7567038" y="6914058"/>
                  <a:pt x="7166896" y="6898728"/>
                  <a:pt x="6922686" y="6893639"/>
                </a:cubicBezTo>
                <a:cubicBezTo>
                  <a:pt x="6678476" y="6888550"/>
                  <a:pt x="6480311" y="6869546"/>
                  <a:pt x="6243325" y="6893639"/>
                </a:cubicBezTo>
                <a:cubicBezTo>
                  <a:pt x="6006339" y="6917732"/>
                  <a:pt x="5679652" y="6895595"/>
                  <a:pt x="5305807" y="6893639"/>
                </a:cubicBezTo>
                <a:cubicBezTo>
                  <a:pt x="4931962" y="6891683"/>
                  <a:pt x="4682531" y="6899171"/>
                  <a:pt x="4497368" y="6893639"/>
                </a:cubicBezTo>
                <a:cubicBezTo>
                  <a:pt x="4312205" y="6888107"/>
                  <a:pt x="4208328" y="6889307"/>
                  <a:pt x="4076164" y="6893639"/>
                </a:cubicBezTo>
                <a:cubicBezTo>
                  <a:pt x="3944000" y="6897971"/>
                  <a:pt x="3607238" y="6870776"/>
                  <a:pt x="3267725" y="6893639"/>
                </a:cubicBezTo>
                <a:cubicBezTo>
                  <a:pt x="2928212" y="6916502"/>
                  <a:pt x="2796963" y="6934625"/>
                  <a:pt x="2330207" y="6893639"/>
                </a:cubicBezTo>
                <a:cubicBezTo>
                  <a:pt x="1863451" y="6852653"/>
                  <a:pt x="1688663" y="6859354"/>
                  <a:pt x="1392690" y="6893639"/>
                </a:cubicBezTo>
                <a:cubicBezTo>
                  <a:pt x="1096717" y="6927924"/>
                  <a:pt x="1164815" y="6880325"/>
                  <a:pt x="1100564" y="6893639"/>
                </a:cubicBezTo>
                <a:cubicBezTo>
                  <a:pt x="1036313" y="6906953"/>
                  <a:pt x="920513" y="6879241"/>
                  <a:pt x="808439" y="6893639"/>
                </a:cubicBezTo>
                <a:cubicBezTo>
                  <a:pt x="696365" y="6908037"/>
                  <a:pt x="167724" y="6912442"/>
                  <a:pt x="0" y="6893639"/>
                </a:cubicBezTo>
                <a:cubicBezTo>
                  <a:pt x="-137" y="6779939"/>
                  <a:pt x="-4223" y="6470346"/>
                  <a:pt x="0" y="6342148"/>
                </a:cubicBezTo>
                <a:cubicBezTo>
                  <a:pt x="4223" y="6213950"/>
                  <a:pt x="33261" y="5706136"/>
                  <a:pt x="0" y="5514911"/>
                </a:cubicBezTo>
                <a:cubicBezTo>
                  <a:pt x="-33261" y="5323686"/>
                  <a:pt x="-11737" y="5019256"/>
                  <a:pt x="0" y="4687675"/>
                </a:cubicBezTo>
                <a:cubicBezTo>
                  <a:pt x="11737" y="4356094"/>
                  <a:pt x="26688" y="4370724"/>
                  <a:pt x="0" y="4136183"/>
                </a:cubicBezTo>
                <a:cubicBezTo>
                  <a:pt x="-26688" y="3901642"/>
                  <a:pt x="30093" y="3730055"/>
                  <a:pt x="0" y="3446820"/>
                </a:cubicBezTo>
                <a:cubicBezTo>
                  <a:pt x="-30093" y="3163585"/>
                  <a:pt x="-35728" y="2821570"/>
                  <a:pt x="0" y="2619583"/>
                </a:cubicBezTo>
                <a:cubicBezTo>
                  <a:pt x="35728" y="2417596"/>
                  <a:pt x="12767" y="2270025"/>
                  <a:pt x="0" y="2068092"/>
                </a:cubicBezTo>
                <a:cubicBezTo>
                  <a:pt x="-12767" y="1866159"/>
                  <a:pt x="-20854" y="1626116"/>
                  <a:pt x="0" y="1378728"/>
                </a:cubicBezTo>
                <a:cubicBezTo>
                  <a:pt x="20854" y="1131340"/>
                  <a:pt x="-17165" y="928094"/>
                  <a:pt x="0" y="689364"/>
                </a:cubicBezTo>
                <a:cubicBezTo>
                  <a:pt x="17165" y="450634"/>
                  <a:pt x="9603" y="279741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3" y="-13066"/>
            <a:ext cx="12779779" cy="6893640"/>
          </a:xfrm>
          <a:custGeom>
            <a:avLst/>
            <a:gdLst>
              <a:gd name="connsiteX0" fmla="*/ 0 w 12779779"/>
              <a:gd name="connsiteY0" fmla="*/ 0 h 6893640"/>
              <a:gd name="connsiteX1" fmla="*/ 544822 w 12779779"/>
              <a:gd name="connsiteY1" fmla="*/ 0 h 6893640"/>
              <a:gd name="connsiteX2" fmla="*/ 1089644 w 12779779"/>
              <a:gd name="connsiteY2" fmla="*/ 0 h 6893640"/>
              <a:gd name="connsiteX3" fmla="*/ 2017860 w 12779779"/>
              <a:gd name="connsiteY3" fmla="*/ 0 h 6893640"/>
              <a:gd name="connsiteX4" fmla="*/ 2562682 w 12779779"/>
              <a:gd name="connsiteY4" fmla="*/ 0 h 6893640"/>
              <a:gd name="connsiteX5" fmla="*/ 3107504 w 12779779"/>
              <a:gd name="connsiteY5" fmla="*/ 0 h 6893640"/>
              <a:gd name="connsiteX6" fmla="*/ 3652326 w 12779779"/>
              <a:gd name="connsiteY6" fmla="*/ 0 h 6893640"/>
              <a:gd name="connsiteX7" fmla="*/ 4580542 w 12779779"/>
              <a:gd name="connsiteY7" fmla="*/ 0 h 6893640"/>
              <a:gd name="connsiteX8" fmla="*/ 4997566 w 12779779"/>
              <a:gd name="connsiteY8" fmla="*/ 0 h 6893640"/>
              <a:gd name="connsiteX9" fmla="*/ 5797984 w 12779779"/>
              <a:gd name="connsiteY9" fmla="*/ 0 h 6893640"/>
              <a:gd name="connsiteX10" fmla="*/ 6598402 w 12779779"/>
              <a:gd name="connsiteY10" fmla="*/ 0 h 6893640"/>
              <a:gd name="connsiteX11" fmla="*/ 7526617 w 12779779"/>
              <a:gd name="connsiteY11" fmla="*/ 0 h 6893640"/>
              <a:gd name="connsiteX12" fmla="*/ 7815844 w 12779779"/>
              <a:gd name="connsiteY12" fmla="*/ 0 h 6893640"/>
              <a:gd name="connsiteX13" fmla="*/ 8105070 w 12779779"/>
              <a:gd name="connsiteY13" fmla="*/ 0 h 6893640"/>
              <a:gd name="connsiteX14" fmla="*/ 8905488 w 12779779"/>
              <a:gd name="connsiteY14" fmla="*/ 0 h 6893640"/>
              <a:gd name="connsiteX15" fmla="*/ 9705906 w 12779779"/>
              <a:gd name="connsiteY15" fmla="*/ 0 h 6893640"/>
              <a:gd name="connsiteX16" fmla="*/ 10250728 w 12779779"/>
              <a:gd name="connsiteY16" fmla="*/ 0 h 6893640"/>
              <a:gd name="connsiteX17" fmla="*/ 10923348 w 12779779"/>
              <a:gd name="connsiteY17" fmla="*/ 0 h 6893640"/>
              <a:gd name="connsiteX18" fmla="*/ 11468170 w 12779779"/>
              <a:gd name="connsiteY18" fmla="*/ 0 h 6893640"/>
              <a:gd name="connsiteX19" fmla="*/ 12779779 w 12779779"/>
              <a:gd name="connsiteY19" fmla="*/ 0 h 6893640"/>
              <a:gd name="connsiteX20" fmla="*/ 12779779 w 12779779"/>
              <a:gd name="connsiteY20" fmla="*/ 827237 h 6893640"/>
              <a:gd name="connsiteX21" fmla="*/ 12779779 w 12779779"/>
              <a:gd name="connsiteY21" fmla="*/ 1516601 h 6893640"/>
              <a:gd name="connsiteX22" fmla="*/ 12779779 w 12779779"/>
              <a:gd name="connsiteY22" fmla="*/ 2137028 h 6893640"/>
              <a:gd name="connsiteX23" fmla="*/ 12779779 w 12779779"/>
              <a:gd name="connsiteY23" fmla="*/ 2757456 h 6893640"/>
              <a:gd name="connsiteX24" fmla="*/ 12779779 w 12779779"/>
              <a:gd name="connsiteY24" fmla="*/ 3515756 h 6893640"/>
              <a:gd name="connsiteX25" fmla="*/ 12779779 w 12779779"/>
              <a:gd name="connsiteY25" fmla="*/ 4274057 h 6893640"/>
              <a:gd name="connsiteX26" fmla="*/ 12779779 w 12779779"/>
              <a:gd name="connsiteY26" fmla="*/ 4756612 h 6893640"/>
              <a:gd name="connsiteX27" fmla="*/ 12779779 w 12779779"/>
              <a:gd name="connsiteY27" fmla="*/ 5514912 h 6893640"/>
              <a:gd name="connsiteX28" fmla="*/ 12779779 w 12779779"/>
              <a:gd name="connsiteY28" fmla="*/ 5997467 h 6893640"/>
              <a:gd name="connsiteX29" fmla="*/ 12779779 w 12779779"/>
              <a:gd name="connsiteY29" fmla="*/ 6893640 h 6893640"/>
              <a:gd name="connsiteX30" fmla="*/ 11979361 w 12779779"/>
              <a:gd name="connsiteY30" fmla="*/ 6893640 h 6893640"/>
              <a:gd name="connsiteX31" fmla="*/ 11562337 w 12779779"/>
              <a:gd name="connsiteY31" fmla="*/ 6893640 h 6893640"/>
              <a:gd name="connsiteX32" fmla="*/ 10889717 w 12779779"/>
              <a:gd name="connsiteY32" fmla="*/ 6893640 h 6893640"/>
              <a:gd name="connsiteX33" fmla="*/ 10089299 w 12779779"/>
              <a:gd name="connsiteY33" fmla="*/ 6893640 h 6893640"/>
              <a:gd name="connsiteX34" fmla="*/ 9800073 w 12779779"/>
              <a:gd name="connsiteY34" fmla="*/ 6893640 h 6893640"/>
              <a:gd name="connsiteX35" fmla="*/ 9255250 w 12779779"/>
              <a:gd name="connsiteY35" fmla="*/ 6893640 h 6893640"/>
              <a:gd name="connsiteX36" fmla="*/ 8454833 w 12779779"/>
              <a:gd name="connsiteY36" fmla="*/ 6893640 h 6893640"/>
              <a:gd name="connsiteX37" fmla="*/ 8037808 w 12779779"/>
              <a:gd name="connsiteY37" fmla="*/ 6893640 h 6893640"/>
              <a:gd name="connsiteX38" fmla="*/ 7748582 w 12779779"/>
              <a:gd name="connsiteY38" fmla="*/ 6893640 h 6893640"/>
              <a:gd name="connsiteX39" fmla="*/ 7331557 w 12779779"/>
              <a:gd name="connsiteY39" fmla="*/ 6893640 h 6893640"/>
              <a:gd name="connsiteX40" fmla="*/ 6658937 w 12779779"/>
              <a:gd name="connsiteY40" fmla="*/ 6893640 h 6893640"/>
              <a:gd name="connsiteX41" fmla="*/ 5858520 w 12779779"/>
              <a:gd name="connsiteY41" fmla="*/ 6893640 h 6893640"/>
              <a:gd name="connsiteX42" fmla="*/ 5313698 w 12779779"/>
              <a:gd name="connsiteY42" fmla="*/ 6893640 h 6893640"/>
              <a:gd name="connsiteX43" fmla="*/ 4896673 w 12779779"/>
              <a:gd name="connsiteY43" fmla="*/ 6893640 h 6893640"/>
              <a:gd name="connsiteX44" fmla="*/ 3968458 w 12779779"/>
              <a:gd name="connsiteY44" fmla="*/ 6893640 h 6893640"/>
              <a:gd name="connsiteX45" fmla="*/ 3295838 w 12779779"/>
              <a:gd name="connsiteY45" fmla="*/ 6893640 h 6893640"/>
              <a:gd name="connsiteX46" fmla="*/ 2878813 w 12779779"/>
              <a:gd name="connsiteY46" fmla="*/ 6893640 h 6893640"/>
              <a:gd name="connsiteX47" fmla="*/ 2078396 w 12779779"/>
              <a:gd name="connsiteY47" fmla="*/ 6893640 h 6893640"/>
              <a:gd name="connsiteX48" fmla="*/ 1661371 w 12779779"/>
              <a:gd name="connsiteY48" fmla="*/ 6893640 h 6893640"/>
              <a:gd name="connsiteX49" fmla="*/ 1244347 w 12779779"/>
              <a:gd name="connsiteY49" fmla="*/ 6893640 h 6893640"/>
              <a:gd name="connsiteX50" fmla="*/ 699525 w 12779779"/>
              <a:gd name="connsiteY50" fmla="*/ 6893640 h 6893640"/>
              <a:gd name="connsiteX51" fmla="*/ 0 w 12779779"/>
              <a:gd name="connsiteY51" fmla="*/ 6893640 h 6893640"/>
              <a:gd name="connsiteX52" fmla="*/ 0 w 12779779"/>
              <a:gd name="connsiteY52" fmla="*/ 6273212 h 6893640"/>
              <a:gd name="connsiteX53" fmla="*/ 0 w 12779779"/>
              <a:gd name="connsiteY53" fmla="*/ 5583848 h 6893640"/>
              <a:gd name="connsiteX54" fmla="*/ 0 w 12779779"/>
              <a:gd name="connsiteY54" fmla="*/ 5032357 h 6893640"/>
              <a:gd name="connsiteX55" fmla="*/ 0 w 12779779"/>
              <a:gd name="connsiteY55" fmla="*/ 4205120 h 6893640"/>
              <a:gd name="connsiteX56" fmla="*/ 0 w 12779779"/>
              <a:gd name="connsiteY56" fmla="*/ 3722566 h 6893640"/>
              <a:gd name="connsiteX57" fmla="*/ 0 w 12779779"/>
              <a:gd name="connsiteY57" fmla="*/ 3171074 h 6893640"/>
              <a:gd name="connsiteX58" fmla="*/ 0 w 12779779"/>
              <a:gd name="connsiteY58" fmla="*/ 2550647 h 6893640"/>
              <a:gd name="connsiteX59" fmla="*/ 0 w 12779779"/>
              <a:gd name="connsiteY59" fmla="*/ 1930219 h 6893640"/>
              <a:gd name="connsiteX60" fmla="*/ 0 w 12779779"/>
              <a:gd name="connsiteY60" fmla="*/ 1171919 h 6893640"/>
              <a:gd name="connsiteX61" fmla="*/ 0 w 12779779"/>
              <a:gd name="connsiteY61" fmla="*/ 689364 h 6893640"/>
              <a:gd name="connsiteX62" fmla="*/ 0 w 12779779"/>
              <a:gd name="connsiteY62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779779" h="6893640" fill="none" extrusionOk="0">
                <a:moveTo>
                  <a:pt x="0" y="0"/>
                </a:moveTo>
                <a:cubicBezTo>
                  <a:pt x="238764" y="14988"/>
                  <a:pt x="388849" y="5644"/>
                  <a:pt x="544822" y="0"/>
                </a:cubicBezTo>
                <a:cubicBezTo>
                  <a:pt x="700795" y="-5644"/>
                  <a:pt x="827821" y="-24666"/>
                  <a:pt x="1089644" y="0"/>
                </a:cubicBezTo>
                <a:cubicBezTo>
                  <a:pt x="1351467" y="24666"/>
                  <a:pt x="1815062" y="7681"/>
                  <a:pt x="2017860" y="0"/>
                </a:cubicBezTo>
                <a:cubicBezTo>
                  <a:pt x="2220658" y="-7681"/>
                  <a:pt x="2309282" y="27019"/>
                  <a:pt x="2562682" y="0"/>
                </a:cubicBezTo>
                <a:cubicBezTo>
                  <a:pt x="2816082" y="-27019"/>
                  <a:pt x="2894954" y="1843"/>
                  <a:pt x="3107504" y="0"/>
                </a:cubicBezTo>
                <a:cubicBezTo>
                  <a:pt x="3320054" y="-1843"/>
                  <a:pt x="3509166" y="-18201"/>
                  <a:pt x="3652326" y="0"/>
                </a:cubicBezTo>
                <a:cubicBezTo>
                  <a:pt x="3795486" y="18201"/>
                  <a:pt x="4230876" y="36904"/>
                  <a:pt x="4580542" y="0"/>
                </a:cubicBezTo>
                <a:cubicBezTo>
                  <a:pt x="4930208" y="-36904"/>
                  <a:pt x="4821360" y="-5563"/>
                  <a:pt x="4997566" y="0"/>
                </a:cubicBezTo>
                <a:cubicBezTo>
                  <a:pt x="5173772" y="5563"/>
                  <a:pt x="5574116" y="32940"/>
                  <a:pt x="5797984" y="0"/>
                </a:cubicBezTo>
                <a:cubicBezTo>
                  <a:pt x="6021852" y="-32940"/>
                  <a:pt x="6396189" y="29064"/>
                  <a:pt x="6598402" y="0"/>
                </a:cubicBezTo>
                <a:cubicBezTo>
                  <a:pt x="6800615" y="-29064"/>
                  <a:pt x="7096442" y="-1828"/>
                  <a:pt x="7526617" y="0"/>
                </a:cubicBezTo>
                <a:cubicBezTo>
                  <a:pt x="7956792" y="1828"/>
                  <a:pt x="7755636" y="14229"/>
                  <a:pt x="7815844" y="0"/>
                </a:cubicBezTo>
                <a:cubicBezTo>
                  <a:pt x="7876052" y="-14229"/>
                  <a:pt x="7962274" y="9686"/>
                  <a:pt x="8105070" y="0"/>
                </a:cubicBezTo>
                <a:cubicBezTo>
                  <a:pt x="8247866" y="-9686"/>
                  <a:pt x="8513221" y="22808"/>
                  <a:pt x="8905488" y="0"/>
                </a:cubicBezTo>
                <a:cubicBezTo>
                  <a:pt x="9297755" y="-22808"/>
                  <a:pt x="9327761" y="-22473"/>
                  <a:pt x="9705906" y="0"/>
                </a:cubicBezTo>
                <a:cubicBezTo>
                  <a:pt x="10084051" y="22473"/>
                  <a:pt x="10093954" y="26630"/>
                  <a:pt x="10250728" y="0"/>
                </a:cubicBezTo>
                <a:cubicBezTo>
                  <a:pt x="10407502" y="-26630"/>
                  <a:pt x="10617692" y="-3399"/>
                  <a:pt x="10923348" y="0"/>
                </a:cubicBezTo>
                <a:cubicBezTo>
                  <a:pt x="11229004" y="3399"/>
                  <a:pt x="11327427" y="-13723"/>
                  <a:pt x="11468170" y="0"/>
                </a:cubicBezTo>
                <a:cubicBezTo>
                  <a:pt x="11608913" y="13723"/>
                  <a:pt x="12377650" y="-26738"/>
                  <a:pt x="12779779" y="0"/>
                </a:cubicBezTo>
                <a:cubicBezTo>
                  <a:pt x="12801179" y="391618"/>
                  <a:pt x="12792010" y="443449"/>
                  <a:pt x="12779779" y="827237"/>
                </a:cubicBezTo>
                <a:cubicBezTo>
                  <a:pt x="12767548" y="1211025"/>
                  <a:pt x="12803594" y="1308975"/>
                  <a:pt x="12779779" y="1516601"/>
                </a:cubicBezTo>
                <a:cubicBezTo>
                  <a:pt x="12755964" y="1724227"/>
                  <a:pt x="12758134" y="1831687"/>
                  <a:pt x="12779779" y="2137028"/>
                </a:cubicBezTo>
                <a:cubicBezTo>
                  <a:pt x="12801424" y="2442369"/>
                  <a:pt x="12757263" y="2491674"/>
                  <a:pt x="12779779" y="2757456"/>
                </a:cubicBezTo>
                <a:cubicBezTo>
                  <a:pt x="12802295" y="3023238"/>
                  <a:pt x="12801464" y="3265071"/>
                  <a:pt x="12779779" y="3515756"/>
                </a:cubicBezTo>
                <a:cubicBezTo>
                  <a:pt x="12758094" y="3766441"/>
                  <a:pt x="12747720" y="4079857"/>
                  <a:pt x="12779779" y="4274057"/>
                </a:cubicBezTo>
                <a:cubicBezTo>
                  <a:pt x="12811838" y="4468257"/>
                  <a:pt x="12783835" y="4515484"/>
                  <a:pt x="12779779" y="4756612"/>
                </a:cubicBezTo>
                <a:cubicBezTo>
                  <a:pt x="12775723" y="4997740"/>
                  <a:pt x="12744628" y="5153995"/>
                  <a:pt x="12779779" y="5514912"/>
                </a:cubicBezTo>
                <a:cubicBezTo>
                  <a:pt x="12814930" y="5875829"/>
                  <a:pt x="12756327" y="5889958"/>
                  <a:pt x="12779779" y="5997467"/>
                </a:cubicBezTo>
                <a:cubicBezTo>
                  <a:pt x="12803231" y="6104976"/>
                  <a:pt x="12816793" y="6658920"/>
                  <a:pt x="12779779" y="6893640"/>
                </a:cubicBezTo>
                <a:cubicBezTo>
                  <a:pt x="12516927" y="6930517"/>
                  <a:pt x="12278042" y="6873547"/>
                  <a:pt x="11979361" y="6893640"/>
                </a:cubicBezTo>
                <a:cubicBezTo>
                  <a:pt x="11680680" y="6913733"/>
                  <a:pt x="11661704" y="6894870"/>
                  <a:pt x="11562337" y="6893640"/>
                </a:cubicBezTo>
                <a:cubicBezTo>
                  <a:pt x="11462970" y="6892410"/>
                  <a:pt x="11174383" y="6926630"/>
                  <a:pt x="10889717" y="6893640"/>
                </a:cubicBezTo>
                <a:cubicBezTo>
                  <a:pt x="10605051" y="6860650"/>
                  <a:pt x="10436064" y="6855788"/>
                  <a:pt x="10089299" y="6893640"/>
                </a:cubicBezTo>
                <a:cubicBezTo>
                  <a:pt x="9742534" y="6931492"/>
                  <a:pt x="9931277" y="6894911"/>
                  <a:pt x="9800073" y="6893640"/>
                </a:cubicBezTo>
                <a:cubicBezTo>
                  <a:pt x="9668869" y="6892369"/>
                  <a:pt x="9511636" y="6901071"/>
                  <a:pt x="9255250" y="6893640"/>
                </a:cubicBezTo>
                <a:cubicBezTo>
                  <a:pt x="8998864" y="6886209"/>
                  <a:pt x="8620532" y="6890531"/>
                  <a:pt x="8454833" y="6893640"/>
                </a:cubicBezTo>
                <a:cubicBezTo>
                  <a:pt x="8289134" y="6896749"/>
                  <a:pt x="8218096" y="6879765"/>
                  <a:pt x="8037808" y="6893640"/>
                </a:cubicBezTo>
                <a:cubicBezTo>
                  <a:pt x="7857520" y="6907515"/>
                  <a:pt x="7842431" y="6895478"/>
                  <a:pt x="7748582" y="6893640"/>
                </a:cubicBezTo>
                <a:cubicBezTo>
                  <a:pt x="7654733" y="6891802"/>
                  <a:pt x="7416580" y="6910834"/>
                  <a:pt x="7331557" y="6893640"/>
                </a:cubicBezTo>
                <a:cubicBezTo>
                  <a:pt x="7246534" y="6876446"/>
                  <a:pt x="6981717" y="6881021"/>
                  <a:pt x="6658937" y="6893640"/>
                </a:cubicBezTo>
                <a:cubicBezTo>
                  <a:pt x="6336157" y="6906259"/>
                  <a:pt x="6138702" y="6862591"/>
                  <a:pt x="5858520" y="6893640"/>
                </a:cubicBezTo>
                <a:cubicBezTo>
                  <a:pt x="5578338" y="6924689"/>
                  <a:pt x="5492501" y="6904114"/>
                  <a:pt x="5313698" y="6893640"/>
                </a:cubicBezTo>
                <a:cubicBezTo>
                  <a:pt x="5134895" y="6883166"/>
                  <a:pt x="5064905" y="6902038"/>
                  <a:pt x="4896673" y="6893640"/>
                </a:cubicBezTo>
                <a:cubicBezTo>
                  <a:pt x="4728441" y="6885242"/>
                  <a:pt x="4269965" y="6888331"/>
                  <a:pt x="3968458" y="6893640"/>
                </a:cubicBezTo>
                <a:cubicBezTo>
                  <a:pt x="3666951" y="6898949"/>
                  <a:pt x="3456113" y="6922802"/>
                  <a:pt x="3295838" y="6893640"/>
                </a:cubicBezTo>
                <a:cubicBezTo>
                  <a:pt x="3135563" y="6864478"/>
                  <a:pt x="3028994" y="6886560"/>
                  <a:pt x="2878813" y="6893640"/>
                </a:cubicBezTo>
                <a:cubicBezTo>
                  <a:pt x="2728633" y="6900720"/>
                  <a:pt x="2450737" y="6896155"/>
                  <a:pt x="2078396" y="6893640"/>
                </a:cubicBezTo>
                <a:cubicBezTo>
                  <a:pt x="1706055" y="6891125"/>
                  <a:pt x="1787951" y="6906969"/>
                  <a:pt x="1661371" y="6893640"/>
                </a:cubicBezTo>
                <a:cubicBezTo>
                  <a:pt x="1534791" y="6880311"/>
                  <a:pt x="1349096" y="6896313"/>
                  <a:pt x="1244347" y="6893640"/>
                </a:cubicBezTo>
                <a:cubicBezTo>
                  <a:pt x="1139598" y="6890967"/>
                  <a:pt x="811882" y="6915077"/>
                  <a:pt x="699525" y="6893640"/>
                </a:cubicBezTo>
                <a:cubicBezTo>
                  <a:pt x="587168" y="6872203"/>
                  <a:pt x="313504" y="6914195"/>
                  <a:pt x="0" y="6893640"/>
                </a:cubicBezTo>
                <a:cubicBezTo>
                  <a:pt x="15356" y="6655069"/>
                  <a:pt x="-25476" y="6442381"/>
                  <a:pt x="0" y="6273212"/>
                </a:cubicBezTo>
                <a:cubicBezTo>
                  <a:pt x="25476" y="6104043"/>
                  <a:pt x="7677" y="5845793"/>
                  <a:pt x="0" y="5583848"/>
                </a:cubicBezTo>
                <a:cubicBezTo>
                  <a:pt x="-7677" y="5321903"/>
                  <a:pt x="14338" y="5212387"/>
                  <a:pt x="0" y="5032357"/>
                </a:cubicBezTo>
                <a:cubicBezTo>
                  <a:pt x="-14338" y="4852327"/>
                  <a:pt x="34425" y="4568874"/>
                  <a:pt x="0" y="4205120"/>
                </a:cubicBezTo>
                <a:cubicBezTo>
                  <a:pt x="-34425" y="3841366"/>
                  <a:pt x="-6931" y="3912979"/>
                  <a:pt x="0" y="3722566"/>
                </a:cubicBezTo>
                <a:cubicBezTo>
                  <a:pt x="6931" y="3532153"/>
                  <a:pt x="-7429" y="3381519"/>
                  <a:pt x="0" y="3171074"/>
                </a:cubicBezTo>
                <a:cubicBezTo>
                  <a:pt x="7429" y="2960629"/>
                  <a:pt x="-18265" y="2739291"/>
                  <a:pt x="0" y="2550647"/>
                </a:cubicBezTo>
                <a:cubicBezTo>
                  <a:pt x="18265" y="2362003"/>
                  <a:pt x="-3097" y="2140815"/>
                  <a:pt x="0" y="1930219"/>
                </a:cubicBezTo>
                <a:cubicBezTo>
                  <a:pt x="3097" y="1719623"/>
                  <a:pt x="36021" y="1331597"/>
                  <a:pt x="0" y="1171919"/>
                </a:cubicBezTo>
                <a:cubicBezTo>
                  <a:pt x="-36021" y="1012241"/>
                  <a:pt x="13968" y="830755"/>
                  <a:pt x="0" y="689364"/>
                </a:cubicBezTo>
                <a:cubicBezTo>
                  <a:pt x="-13968" y="547974"/>
                  <a:pt x="10392" y="180112"/>
                  <a:pt x="0" y="0"/>
                </a:cubicBezTo>
                <a:close/>
              </a:path>
              <a:path w="12779779" h="6893640" stroke="0" extrusionOk="0">
                <a:moveTo>
                  <a:pt x="0" y="0"/>
                </a:moveTo>
                <a:cubicBezTo>
                  <a:pt x="267411" y="34172"/>
                  <a:pt x="523334" y="-11505"/>
                  <a:pt x="800418" y="0"/>
                </a:cubicBezTo>
                <a:cubicBezTo>
                  <a:pt x="1077502" y="11505"/>
                  <a:pt x="1406571" y="-12903"/>
                  <a:pt x="1600835" y="0"/>
                </a:cubicBezTo>
                <a:cubicBezTo>
                  <a:pt x="1795099" y="12903"/>
                  <a:pt x="2027573" y="-19249"/>
                  <a:pt x="2401253" y="0"/>
                </a:cubicBezTo>
                <a:cubicBezTo>
                  <a:pt x="2774933" y="19249"/>
                  <a:pt x="2920939" y="31337"/>
                  <a:pt x="3073873" y="0"/>
                </a:cubicBezTo>
                <a:cubicBezTo>
                  <a:pt x="3226807" y="-31337"/>
                  <a:pt x="3331404" y="-8805"/>
                  <a:pt x="3490898" y="0"/>
                </a:cubicBezTo>
                <a:cubicBezTo>
                  <a:pt x="3650392" y="8805"/>
                  <a:pt x="3703429" y="-4667"/>
                  <a:pt x="3907922" y="0"/>
                </a:cubicBezTo>
                <a:cubicBezTo>
                  <a:pt x="4112415" y="4667"/>
                  <a:pt x="4395574" y="-33148"/>
                  <a:pt x="4580542" y="0"/>
                </a:cubicBezTo>
                <a:cubicBezTo>
                  <a:pt x="4765510" y="33148"/>
                  <a:pt x="4869090" y="10006"/>
                  <a:pt x="4997566" y="0"/>
                </a:cubicBezTo>
                <a:cubicBezTo>
                  <a:pt x="5126042" y="-10006"/>
                  <a:pt x="5143304" y="3076"/>
                  <a:pt x="5286793" y="0"/>
                </a:cubicBezTo>
                <a:cubicBezTo>
                  <a:pt x="5430282" y="-3076"/>
                  <a:pt x="5874695" y="18843"/>
                  <a:pt x="6087211" y="0"/>
                </a:cubicBezTo>
                <a:cubicBezTo>
                  <a:pt x="6299727" y="-18843"/>
                  <a:pt x="6589211" y="28816"/>
                  <a:pt x="6759830" y="0"/>
                </a:cubicBezTo>
                <a:cubicBezTo>
                  <a:pt x="6930449" y="-28816"/>
                  <a:pt x="7308821" y="33873"/>
                  <a:pt x="7560248" y="0"/>
                </a:cubicBezTo>
                <a:cubicBezTo>
                  <a:pt x="7811675" y="-33873"/>
                  <a:pt x="7773722" y="4618"/>
                  <a:pt x="7977273" y="0"/>
                </a:cubicBezTo>
                <a:cubicBezTo>
                  <a:pt x="8180825" y="-4618"/>
                  <a:pt x="8186509" y="-7250"/>
                  <a:pt x="8394297" y="0"/>
                </a:cubicBezTo>
                <a:cubicBezTo>
                  <a:pt x="8602085" y="7250"/>
                  <a:pt x="8688767" y="-4064"/>
                  <a:pt x="8939119" y="0"/>
                </a:cubicBezTo>
                <a:cubicBezTo>
                  <a:pt x="9189471" y="4064"/>
                  <a:pt x="9177269" y="-20614"/>
                  <a:pt x="9356143" y="0"/>
                </a:cubicBezTo>
                <a:cubicBezTo>
                  <a:pt x="9535017" y="20614"/>
                  <a:pt x="9672722" y="-9862"/>
                  <a:pt x="9900966" y="0"/>
                </a:cubicBezTo>
                <a:cubicBezTo>
                  <a:pt x="10129210" y="9862"/>
                  <a:pt x="10326740" y="18214"/>
                  <a:pt x="10445788" y="0"/>
                </a:cubicBezTo>
                <a:cubicBezTo>
                  <a:pt x="10564836" y="-18214"/>
                  <a:pt x="10768842" y="18578"/>
                  <a:pt x="10990610" y="0"/>
                </a:cubicBezTo>
                <a:cubicBezTo>
                  <a:pt x="11212378" y="-18578"/>
                  <a:pt x="11345592" y="22439"/>
                  <a:pt x="11535432" y="0"/>
                </a:cubicBezTo>
                <a:cubicBezTo>
                  <a:pt x="11725272" y="-22439"/>
                  <a:pt x="11760490" y="-10346"/>
                  <a:pt x="11824659" y="0"/>
                </a:cubicBezTo>
                <a:cubicBezTo>
                  <a:pt x="11888828" y="10346"/>
                  <a:pt x="12003594" y="13741"/>
                  <a:pt x="12113885" y="0"/>
                </a:cubicBezTo>
                <a:cubicBezTo>
                  <a:pt x="12224176" y="-13741"/>
                  <a:pt x="12574447" y="1631"/>
                  <a:pt x="12779779" y="0"/>
                </a:cubicBezTo>
                <a:cubicBezTo>
                  <a:pt x="12804478" y="337451"/>
                  <a:pt x="12795774" y="466110"/>
                  <a:pt x="12779779" y="689364"/>
                </a:cubicBezTo>
                <a:cubicBezTo>
                  <a:pt x="12763784" y="912618"/>
                  <a:pt x="12751556" y="1304121"/>
                  <a:pt x="12779779" y="1516601"/>
                </a:cubicBezTo>
                <a:cubicBezTo>
                  <a:pt x="12808002" y="1729081"/>
                  <a:pt x="12759679" y="1997916"/>
                  <a:pt x="12779779" y="2137028"/>
                </a:cubicBezTo>
                <a:cubicBezTo>
                  <a:pt x="12799879" y="2276140"/>
                  <a:pt x="12789237" y="2561220"/>
                  <a:pt x="12779779" y="2688520"/>
                </a:cubicBezTo>
                <a:cubicBezTo>
                  <a:pt x="12770321" y="2815820"/>
                  <a:pt x="12792236" y="3053129"/>
                  <a:pt x="12779779" y="3240011"/>
                </a:cubicBezTo>
                <a:cubicBezTo>
                  <a:pt x="12767322" y="3426893"/>
                  <a:pt x="12770761" y="3672402"/>
                  <a:pt x="12779779" y="4067248"/>
                </a:cubicBezTo>
                <a:cubicBezTo>
                  <a:pt x="12788797" y="4462094"/>
                  <a:pt x="12803443" y="4412301"/>
                  <a:pt x="12779779" y="4549802"/>
                </a:cubicBezTo>
                <a:cubicBezTo>
                  <a:pt x="12756115" y="4687303"/>
                  <a:pt x="12779720" y="4979523"/>
                  <a:pt x="12779779" y="5170230"/>
                </a:cubicBezTo>
                <a:cubicBezTo>
                  <a:pt x="12779838" y="5360937"/>
                  <a:pt x="12806682" y="5810023"/>
                  <a:pt x="12779779" y="5997467"/>
                </a:cubicBezTo>
                <a:cubicBezTo>
                  <a:pt x="12752876" y="6184911"/>
                  <a:pt x="12799336" y="6601180"/>
                  <a:pt x="12779779" y="6893640"/>
                </a:cubicBezTo>
                <a:cubicBezTo>
                  <a:pt x="12491382" y="6883412"/>
                  <a:pt x="12271492" y="6926120"/>
                  <a:pt x="12107159" y="6893640"/>
                </a:cubicBezTo>
                <a:cubicBezTo>
                  <a:pt x="11942826" y="6861160"/>
                  <a:pt x="11493961" y="6889242"/>
                  <a:pt x="11306741" y="6893640"/>
                </a:cubicBezTo>
                <a:cubicBezTo>
                  <a:pt x="11119521" y="6898038"/>
                  <a:pt x="10932534" y="6892401"/>
                  <a:pt x="10761919" y="6893640"/>
                </a:cubicBezTo>
                <a:cubicBezTo>
                  <a:pt x="10591304" y="6894879"/>
                  <a:pt x="10071354" y="6930367"/>
                  <a:pt x="9833704" y="6893640"/>
                </a:cubicBezTo>
                <a:cubicBezTo>
                  <a:pt x="9596054" y="6856913"/>
                  <a:pt x="9532271" y="6920104"/>
                  <a:pt x="9288881" y="6893640"/>
                </a:cubicBezTo>
                <a:cubicBezTo>
                  <a:pt x="9045491" y="6867176"/>
                  <a:pt x="8918181" y="6878813"/>
                  <a:pt x="8744059" y="6893640"/>
                </a:cubicBezTo>
                <a:cubicBezTo>
                  <a:pt x="8569937" y="6908467"/>
                  <a:pt x="8506715" y="6877544"/>
                  <a:pt x="8327035" y="6893640"/>
                </a:cubicBezTo>
                <a:cubicBezTo>
                  <a:pt x="8147355" y="6909736"/>
                  <a:pt x="7816710" y="6903301"/>
                  <a:pt x="7654415" y="6893640"/>
                </a:cubicBezTo>
                <a:cubicBezTo>
                  <a:pt x="7492120" y="6883979"/>
                  <a:pt x="7068513" y="6931126"/>
                  <a:pt x="6726199" y="6893640"/>
                </a:cubicBezTo>
                <a:cubicBezTo>
                  <a:pt x="6383885" y="6856154"/>
                  <a:pt x="6433678" y="6897790"/>
                  <a:pt x="6181377" y="6893640"/>
                </a:cubicBezTo>
                <a:cubicBezTo>
                  <a:pt x="5929076" y="6889490"/>
                  <a:pt x="5712822" y="6894514"/>
                  <a:pt x="5380960" y="6893640"/>
                </a:cubicBezTo>
                <a:cubicBezTo>
                  <a:pt x="5049098" y="6892766"/>
                  <a:pt x="5209575" y="6901299"/>
                  <a:pt x="5091733" y="6893640"/>
                </a:cubicBezTo>
                <a:cubicBezTo>
                  <a:pt x="4973891" y="6885981"/>
                  <a:pt x="4725033" y="6905055"/>
                  <a:pt x="4546911" y="6893640"/>
                </a:cubicBezTo>
                <a:cubicBezTo>
                  <a:pt x="4368789" y="6882225"/>
                  <a:pt x="4164371" y="6899191"/>
                  <a:pt x="4002089" y="6893640"/>
                </a:cubicBezTo>
                <a:cubicBezTo>
                  <a:pt x="3839807" y="6888089"/>
                  <a:pt x="3613932" y="6879438"/>
                  <a:pt x="3457267" y="6893640"/>
                </a:cubicBezTo>
                <a:cubicBezTo>
                  <a:pt x="3300602" y="6907842"/>
                  <a:pt x="2841008" y="6900380"/>
                  <a:pt x="2529051" y="6893640"/>
                </a:cubicBezTo>
                <a:cubicBezTo>
                  <a:pt x="2217094" y="6886900"/>
                  <a:pt x="1994804" y="6854504"/>
                  <a:pt x="1600835" y="6893640"/>
                </a:cubicBezTo>
                <a:cubicBezTo>
                  <a:pt x="1206866" y="6932776"/>
                  <a:pt x="1281178" y="6874151"/>
                  <a:pt x="1056013" y="6893640"/>
                </a:cubicBezTo>
                <a:cubicBezTo>
                  <a:pt x="830848" y="6913129"/>
                  <a:pt x="877681" y="6899033"/>
                  <a:pt x="766787" y="6893640"/>
                </a:cubicBezTo>
                <a:cubicBezTo>
                  <a:pt x="655893" y="6888247"/>
                  <a:pt x="191164" y="6885370"/>
                  <a:pt x="0" y="6893640"/>
                </a:cubicBezTo>
                <a:cubicBezTo>
                  <a:pt x="30768" y="6706165"/>
                  <a:pt x="5856" y="6453767"/>
                  <a:pt x="0" y="6273212"/>
                </a:cubicBezTo>
                <a:cubicBezTo>
                  <a:pt x="-5856" y="6092657"/>
                  <a:pt x="9415" y="5930271"/>
                  <a:pt x="0" y="5652785"/>
                </a:cubicBezTo>
                <a:cubicBezTo>
                  <a:pt x="-9415" y="5375299"/>
                  <a:pt x="16680" y="5374102"/>
                  <a:pt x="0" y="5170230"/>
                </a:cubicBezTo>
                <a:cubicBezTo>
                  <a:pt x="-16680" y="4966359"/>
                  <a:pt x="-9545" y="4590565"/>
                  <a:pt x="0" y="4411930"/>
                </a:cubicBezTo>
                <a:cubicBezTo>
                  <a:pt x="9545" y="4233295"/>
                  <a:pt x="-11682" y="3921436"/>
                  <a:pt x="0" y="3791502"/>
                </a:cubicBezTo>
                <a:cubicBezTo>
                  <a:pt x="11682" y="3661568"/>
                  <a:pt x="20975" y="3198826"/>
                  <a:pt x="0" y="2964265"/>
                </a:cubicBezTo>
                <a:cubicBezTo>
                  <a:pt x="-20975" y="2729704"/>
                  <a:pt x="7277" y="2394717"/>
                  <a:pt x="0" y="2137028"/>
                </a:cubicBezTo>
                <a:cubicBezTo>
                  <a:pt x="-7277" y="1879339"/>
                  <a:pt x="-735" y="1814462"/>
                  <a:pt x="0" y="1585537"/>
                </a:cubicBezTo>
                <a:cubicBezTo>
                  <a:pt x="735" y="1356612"/>
                  <a:pt x="21887" y="987519"/>
                  <a:pt x="0" y="758300"/>
                </a:cubicBezTo>
                <a:cubicBezTo>
                  <a:pt x="-21887" y="529081"/>
                  <a:pt x="-12706" y="254931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4" y="-13066"/>
            <a:ext cx="12921389" cy="6891619"/>
          </a:xfrm>
          <a:custGeom>
            <a:avLst/>
            <a:gdLst>
              <a:gd name="connsiteX0" fmla="*/ 0 w 12921389"/>
              <a:gd name="connsiteY0" fmla="*/ 0 h 6891619"/>
              <a:gd name="connsiteX1" fmla="*/ 809287 w 12921389"/>
              <a:gd name="connsiteY1" fmla="*/ 0 h 6891619"/>
              <a:gd name="connsiteX2" fmla="*/ 1618574 w 12921389"/>
              <a:gd name="connsiteY2" fmla="*/ 0 h 6891619"/>
              <a:gd name="connsiteX3" fmla="*/ 2557075 w 12921389"/>
              <a:gd name="connsiteY3" fmla="*/ 0 h 6891619"/>
              <a:gd name="connsiteX4" fmla="*/ 3495576 w 12921389"/>
              <a:gd name="connsiteY4" fmla="*/ 0 h 6891619"/>
              <a:gd name="connsiteX5" fmla="*/ 4046435 w 12921389"/>
              <a:gd name="connsiteY5" fmla="*/ 0 h 6891619"/>
              <a:gd name="connsiteX6" fmla="*/ 4597294 w 12921389"/>
              <a:gd name="connsiteY6" fmla="*/ 0 h 6891619"/>
              <a:gd name="connsiteX7" fmla="*/ 5535795 w 12921389"/>
              <a:gd name="connsiteY7" fmla="*/ 0 h 6891619"/>
              <a:gd name="connsiteX8" fmla="*/ 6345082 w 12921389"/>
              <a:gd name="connsiteY8" fmla="*/ 0 h 6891619"/>
              <a:gd name="connsiteX9" fmla="*/ 6766727 w 12921389"/>
              <a:gd name="connsiteY9" fmla="*/ 0 h 6891619"/>
              <a:gd name="connsiteX10" fmla="*/ 7188373 w 12921389"/>
              <a:gd name="connsiteY10" fmla="*/ 0 h 6891619"/>
              <a:gd name="connsiteX11" fmla="*/ 8126874 w 12921389"/>
              <a:gd name="connsiteY11" fmla="*/ 0 h 6891619"/>
              <a:gd name="connsiteX12" fmla="*/ 8936161 w 12921389"/>
              <a:gd name="connsiteY12" fmla="*/ 0 h 6891619"/>
              <a:gd name="connsiteX13" fmla="*/ 9616234 w 12921389"/>
              <a:gd name="connsiteY13" fmla="*/ 0 h 6891619"/>
              <a:gd name="connsiteX14" fmla="*/ 10037879 w 12921389"/>
              <a:gd name="connsiteY14" fmla="*/ 0 h 6891619"/>
              <a:gd name="connsiteX15" fmla="*/ 10588738 w 12921389"/>
              <a:gd name="connsiteY15" fmla="*/ 0 h 6891619"/>
              <a:gd name="connsiteX16" fmla="*/ 11398025 w 12921389"/>
              <a:gd name="connsiteY16" fmla="*/ 0 h 6891619"/>
              <a:gd name="connsiteX17" fmla="*/ 12207312 w 12921389"/>
              <a:gd name="connsiteY17" fmla="*/ 0 h 6891619"/>
              <a:gd name="connsiteX18" fmla="*/ 12921389 w 12921389"/>
              <a:gd name="connsiteY18" fmla="*/ 0 h 6891619"/>
              <a:gd name="connsiteX19" fmla="*/ 12921389 w 12921389"/>
              <a:gd name="connsiteY19" fmla="*/ 826994 h 6891619"/>
              <a:gd name="connsiteX20" fmla="*/ 12921389 w 12921389"/>
              <a:gd name="connsiteY20" fmla="*/ 1585072 h 6891619"/>
              <a:gd name="connsiteX21" fmla="*/ 12921389 w 12921389"/>
              <a:gd name="connsiteY21" fmla="*/ 2136402 h 6891619"/>
              <a:gd name="connsiteX22" fmla="*/ 12921389 w 12921389"/>
              <a:gd name="connsiteY22" fmla="*/ 2618815 h 6891619"/>
              <a:gd name="connsiteX23" fmla="*/ 12921389 w 12921389"/>
              <a:gd name="connsiteY23" fmla="*/ 3445810 h 6891619"/>
              <a:gd name="connsiteX24" fmla="*/ 12921389 w 12921389"/>
              <a:gd name="connsiteY24" fmla="*/ 3997139 h 6891619"/>
              <a:gd name="connsiteX25" fmla="*/ 12921389 w 12921389"/>
              <a:gd name="connsiteY25" fmla="*/ 4617385 h 6891619"/>
              <a:gd name="connsiteX26" fmla="*/ 12921389 w 12921389"/>
              <a:gd name="connsiteY26" fmla="*/ 5237630 h 6891619"/>
              <a:gd name="connsiteX27" fmla="*/ 12921389 w 12921389"/>
              <a:gd name="connsiteY27" fmla="*/ 6064625 h 6891619"/>
              <a:gd name="connsiteX28" fmla="*/ 12921389 w 12921389"/>
              <a:gd name="connsiteY28" fmla="*/ 6891619 h 6891619"/>
              <a:gd name="connsiteX29" fmla="*/ 12112102 w 12921389"/>
              <a:gd name="connsiteY29" fmla="*/ 6891619 h 6891619"/>
              <a:gd name="connsiteX30" fmla="*/ 11432029 w 12921389"/>
              <a:gd name="connsiteY30" fmla="*/ 6891619 h 6891619"/>
              <a:gd name="connsiteX31" fmla="*/ 10751956 w 12921389"/>
              <a:gd name="connsiteY31" fmla="*/ 6891619 h 6891619"/>
              <a:gd name="connsiteX32" fmla="*/ 10201097 w 12921389"/>
              <a:gd name="connsiteY32" fmla="*/ 6891619 h 6891619"/>
              <a:gd name="connsiteX33" fmla="*/ 9650237 w 12921389"/>
              <a:gd name="connsiteY33" fmla="*/ 6891619 h 6891619"/>
              <a:gd name="connsiteX34" fmla="*/ 9228592 w 12921389"/>
              <a:gd name="connsiteY34" fmla="*/ 6891619 h 6891619"/>
              <a:gd name="connsiteX35" fmla="*/ 8548519 w 12921389"/>
              <a:gd name="connsiteY35" fmla="*/ 6891619 h 6891619"/>
              <a:gd name="connsiteX36" fmla="*/ 7997660 w 12921389"/>
              <a:gd name="connsiteY36" fmla="*/ 6891619 h 6891619"/>
              <a:gd name="connsiteX37" fmla="*/ 7059159 w 12921389"/>
              <a:gd name="connsiteY37" fmla="*/ 6891619 h 6891619"/>
              <a:gd name="connsiteX38" fmla="*/ 6249872 w 12921389"/>
              <a:gd name="connsiteY38" fmla="*/ 6891619 h 6891619"/>
              <a:gd name="connsiteX39" fmla="*/ 5569799 w 12921389"/>
              <a:gd name="connsiteY39" fmla="*/ 6891619 h 6891619"/>
              <a:gd name="connsiteX40" fmla="*/ 5277367 w 12921389"/>
              <a:gd name="connsiteY40" fmla="*/ 6891619 h 6891619"/>
              <a:gd name="connsiteX41" fmla="*/ 4468080 w 12921389"/>
              <a:gd name="connsiteY41" fmla="*/ 6891619 h 6891619"/>
              <a:gd name="connsiteX42" fmla="*/ 3917221 w 12921389"/>
              <a:gd name="connsiteY42" fmla="*/ 6891619 h 6891619"/>
              <a:gd name="connsiteX43" fmla="*/ 3366362 w 12921389"/>
              <a:gd name="connsiteY43" fmla="*/ 6891619 h 6891619"/>
              <a:gd name="connsiteX44" fmla="*/ 2815503 w 12921389"/>
              <a:gd name="connsiteY44" fmla="*/ 6891619 h 6891619"/>
              <a:gd name="connsiteX45" fmla="*/ 2393857 w 12921389"/>
              <a:gd name="connsiteY45" fmla="*/ 6891619 h 6891619"/>
              <a:gd name="connsiteX46" fmla="*/ 1842998 w 12921389"/>
              <a:gd name="connsiteY46" fmla="*/ 6891619 h 6891619"/>
              <a:gd name="connsiteX47" fmla="*/ 1292139 w 12921389"/>
              <a:gd name="connsiteY47" fmla="*/ 6891619 h 6891619"/>
              <a:gd name="connsiteX48" fmla="*/ 999707 w 12921389"/>
              <a:gd name="connsiteY48" fmla="*/ 6891619 h 6891619"/>
              <a:gd name="connsiteX49" fmla="*/ 707276 w 12921389"/>
              <a:gd name="connsiteY49" fmla="*/ 6891619 h 6891619"/>
              <a:gd name="connsiteX50" fmla="*/ 0 w 12921389"/>
              <a:gd name="connsiteY50" fmla="*/ 6891619 h 6891619"/>
              <a:gd name="connsiteX51" fmla="*/ 0 w 12921389"/>
              <a:gd name="connsiteY51" fmla="*/ 6340289 h 6891619"/>
              <a:gd name="connsiteX52" fmla="*/ 0 w 12921389"/>
              <a:gd name="connsiteY52" fmla="*/ 5720044 h 6891619"/>
              <a:gd name="connsiteX53" fmla="*/ 0 w 12921389"/>
              <a:gd name="connsiteY53" fmla="*/ 5030882 h 6891619"/>
              <a:gd name="connsiteX54" fmla="*/ 0 w 12921389"/>
              <a:gd name="connsiteY54" fmla="*/ 4272804 h 6891619"/>
              <a:gd name="connsiteX55" fmla="*/ 0 w 12921389"/>
              <a:gd name="connsiteY55" fmla="*/ 3721474 h 6891619"/>
              <a:gd name="connsiteX56" fmla="*/ 0 w 12921389"/>
              <a:gd name="connsiteY56" fmla="*/ 3101229 h 6891619"/>
              <a:gd name="connsiteX57" fmla="*/ 0 w 12921389"/>
              <a:gd name="connsiteY57" fmla="*/ 2274234 h 6891619"/>
              <a:gd name="connsiteX58" fmla="*/ 0 w 12921389"/>
              <a:gd name="connsiteY58" fmla="*/ 1791821 h 6891619"/>
              <a:gd name="connsiteX59" fmla="*/ 0 w 12921389"/>
              <a:gd name="connsiteY59" fmla="*/ 1171575 h 6891619"/>
              <a:gd name="connsiteX60" fmla="*/ 0 w 12921389"/>
              <a:gd name="connsiteY60" fmla="*/ 620246 h 6891619"/>
              <a:gd name="connsiteX61" fmla="*/ 0 w 12921389"/>
              <a:gd name="connsiteY61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921389" h="6891619" fill="none" extrusionOk="0">
                <a:moveTo>
                  <a:pt x="0" y="0"/>
                </a:moveTo>
                <a:cubicBezTo>
                  <a:pt x="289152" y="-8149"/>
                  <a:pt x="505141" y="39450"/>
                  <a:pt x="809287" y="0"/>
                </a:cubicBezTo>
                <a:cubicBezTo>
                  <a:pt x="1113433" y="-39450"/>
                  <a:pt x="1298360" y="5803"/>
                  <a:pt x="1618574" y="0"/>
                </a:cubicBezTo>
                <a:cubicBezTo>
                  <a:pt x="1938788" y="-5803"/>
                  <a:pt x="2123838" y="29551"/>
                  <a:pt x="2557075" y="0"/>
                </a:cubicBezTo>
                <a:cubicBezTo>
                  <a:pt x="2990312" y="-29551"/>
                  <a:pt x="3272082" y="24805"/>
                  <a:pt x="3495576" y="0"/>
                </a:cubicBezTo>
                <a:cubicBezTo>
                  <a:pt x="3719070" y="-24805"/>
                  <a:pt x="3858670" y="12249"/>
                  <a:pt x="4046435" y="0"/>
                </a:cubicBezTo>
                <a:cubicBezTo>
                  <a:pt x="4234200" y="-12249"/>
                  <a:pt x="4346107" y="-22904"/>
                  <a:pt x="4597294" y="0"/>
                </a:cubicBezTo>
                <a:cubicBezTo>
                  <a:pt x="4848481" y="22904"/>
                  <a:pt x="5256896" y="-39089"/>
                  <a:pt x="5535795" y="0"/>
                </a:cubicBezTo>
                <a:cubicBezTo>
                  <a:pt x="5814694" y="39089"/>
                  <a:pt x="6032034" y="2877"/>
                  <a:pt x="6345082" y="0"/>
                </a:cubicBezTo>
                <a:cubicBezTo>
                  <a:pt x="6658130" y="-2877"/>
                  <a:pt x="6656652" y="-3407"/>
                  <a:pt x="6766727" y="0"/>
                </a:cubicBezTo>
                <a:cubicBezTo>
                  <a:pt x="6876803" y="3407"/>
                  <a:pt x="7074904" y="-6231"/>
                  <a:pt x="7188373" y="0"/>
                </a:cubicBezTo>
                <a:cubicBezTo>
                  <a:pt x="7301842" y="6231"/>
                  <a:pt x="7693696" y="4201"/>
                  <a:pt x="8126874" y="0"/>
                </a:cubicBezTo>
                <a:cubicBezTo>
                  <a:pt x="8560052" y="-4201"/>
                  <a:pt x="8580288" y="-7029"/>
                  <a:pt x="8936161" y="0"/>
                </a:cubicBezTo>
                <a:cubicBezTo>
                  <a:pt x="9292034" y="7029"/>
                  <a:pt x="9338993" y="14094"/>
                  <a:pt x="9616234" y="0"/>
                </a:cubicBezTo>
                <a:cubicBezTo>
                  <a:pt x="9893475" y="-14094"/>
                  <a:pt x="9918719" y="19442"/>
                  <a:pt x="10037879" y="0"/>
                </a:cubicBezTo>
                <a:cubicBezTo>
                  <a:pt x="10157040" y="-19442"/>
                  <a:pt x="10478336" y="21730"/>
                  <a:pt x="10588738" y="0"/>
                </a:cubicBezTo>
                <a:cubicBezTo>
                  <a:pt x="10699140" y="-21730"/>
                  <a:pt x="11091844" y="-39100"/>
                  <a:pt x="11398025" y="0"/>
                </a:cubicBezTo>
                <a:cubicBezTo>
                  <a:pt x="11704206" y="39100"/>
                  <a:pt x="11844503" y="27570"/>
                  <a:pt x="12207312" y="0"/>
                </a:cubicBezTo>
                <a:cubicBezTo>
                  <a:pt x="12570121" y="-27570"/>
                  <a:pt x="12627056" y="-24537"/>
                  <a:pt x="12921389" y="0"/>
                </a:cubicBezTo>
                <a:cubicBezTo>
                  <a:pt x="12881444" y="238107"/>
                  <a:pt x="12910867" y="497365"/>
                  <a:pt x="12921389" y="826994"/>
                </a:cubicBezTo>
                <a:cubicBezTo>
                  <a:pt x="12931911" y="1156623"/>
                  <a:pt x="12928865" y="1297780"/>
                  <a:pt x="12921389" y="1585072"/>
                </a:cubicBezTo>
                <a:cubicBezTo>
                  <a:pt x="12913913" y="1872364"/>
                  <a:pt x="12943704" y="1902585"/>
                  <a:pt x="12921389" y="2136402"/>
                </a:cubicBezTo>
                <a:cubicBezTo>
                  <a:pt x="12899075" y="2370219"/>
                  <a:pt x="12923507" y="2488271"/>
                  <a:pt x="12921389" y="2618815"/>
                </a:cubicBezTo>
                <a:cubicBezTo>
                  <a:pt x="12919271" y="2749359"/>
                  <a:pt x="12953583" y="3136796"/>
                  <a:pt x="12921389" y="3445810"/>
                </a:cubicBezTo>
                <a:cubicBezTo>
                  <a:pt x="12889195" y="3754825"/>
                  <a:pt x="12923294" y="3740668"/>
                  <a:pt x="12921389" y="3997139"/>
                </a:cubicBezTo>
                <a:cubicBezTo>
                  <a:pt x="12919484" y="4253610"/>
                  <a:pt x="12923679" y="4361619"/>
                  <a:pt x="12921389" y="4617385"/>
                </a:cubicBezTo>
                <a:cubicBezTo>
                  <a:pt x="12919099" y="4873151"/>
                  <a:pt x="12926205" y="5091764"/>
                  <a:pt x="12921389" y="5237630"/>
                </a:cubicBezTo>
                <a:cubicBezTo>
                  <a:pt x="12916573" y="5383497"/>
                  <a:pt x="12940259" y="5810222"/>
                  <a:pt x="12921389" y="6064625"/>
                </a:cubicBezTo>
                <a:cubicBezTo>
                  <a:pt x="12902519" y="6319029"/>
                  <a:pt x="12939014" y="6570683"/>
                  <a:pt x="12921389" y="6891619"/>
                </a:cubicBezTo>
                <a:cubicBezTo>
                  <a:pt x="12599553" y="6893685"/>
                  <a:pt x="12422503" y="6917718"/>
                  <a:pt x="12112102" y="6891619"/>
                </a:cubicBezTo>
                <a:cubicBezTo>
                  <a:pt x="11801701" y="6865520"/>
                  <a:pt x="11729902" y="6866025"/>
                  <a:pt x="11432029" y="6891619"/>
                </a:cubicBezTo>
                <a:cubicBezTo>
                  <a:pt x="11134156" y="6917213"/>
                  <a:pt x="11059791" y="6887708"/>
                  <a:pt x="10751956" y="6891619"/>
                </a:cubicBezTo>
                <a:cubicBezTo>
                  <a:pt x="10444121" y="6895530"/>
                  <a:pt x="10455229" y="6884052"/>
                  <a:pt x="10201097" y="6891619"/>
                </a:cubicBezTo>
                <a:cubicBezTo>
                  <a:pt x="9946965" y="6899186"/>
                  <a:pt x="9831259" y="6870812"/>
                  <a:pt x="9650237" y="6891619"/>
                </a:cubicBezTo>
                <a:cubicBezTo>
                  <a:pt x="9469215" y="6912426"/>
                  <a:pt x="9430536" y="6897786"/>
                  <a:pt x="9228592" y="6891619"/>
                </a:cubicBezTo>
                <a:cubicBezTo>
                  <a:pt x="9026648" y="6885452"/>
                  <a:pt x="8788888" y="6889192"/>
                  <a:pt x="8548519" y="6891619"/>
                </a:cubicBezTo>
                <a:cubicBezTo>
                  <a:pt x="8308150" y="6894046"/>
                  <a:pt x="8191611" y="6876358"/>
                  <a:pt x="7997660" y="6891619"/>
                </a:cubicBezTo>
                <a:cubicBezTo>
                  <a:pt x="7803709" y="6906880"/>
                  <a:pt x="7291642" y="6898816"/>
                  <a:pt x="7059159" y="6891619"/>
                </a:cubicBezTo>
                <a:cubicBezTo>
                  <a:pt x="6826676" y="6884422"/>
                  <a:pt x="6651849" y="6896267"/>
                  <a:pt x="6249872" y="6891619"/>
                </a:cubicBezTo>
                <a:cubicBezTo>
                  <a:pt x="5847895" y="6886971"/>
                  <a:pt x="5823817" y="6910685"/>
                  <a:pt x="5569799" y="6891619"/>
                </a:cubicBezTo>
                <a:cubicBezTo>
                  <a:pt x="5315781" y="6872553"/>
                  <a:pt x="5367245" y="6898687"/>
                  <a:pt x="5277367" y="6891619"/>
                </a:cubicBezTo>
                <a:cubicBezTo>
                  <a:pt x="5187489" y="6884551"/>
                  <a:pt x="4660749" y="6901471"/>
                  <a:pt x="4468080" y="6891619"/>
                </a:cubicBezTo>
                <a:cubicBezTo>
                  <a:pt x="4275411" y="6881767"/>
                  <a:pt x="4108203" y="6875315"/>
                  <a:pt x="3917221" y="6891619"/>
                </a:cubicBezTo>
                <a:cubicBezTo>
                  <a:pt x="3726239" y="6907923"/>
                  <a:pt x="3618926" y="6868501"/>
                  <a:pt x="3366362" y="6891619"/>
                </a:cubicBezTo>
                <a:cubicBezTo>
                  <a:pt x="3113798" y="6914737"/>
                  <a:pt x="2925680" y="6901663"/>
                  <a:pt x="2815503" y="6891619"/>
                </a:cubicBezTo>
                <a:cubicBezTo>
                  <a:pt x="2705326" y="6881575"/>
                  <a:pt x="2503883" y="6902302"/>
                  <a:pt x="2393857" y="6891619"/>
                </a:cubicBezTo>
                <a:cubicBezTo>
                  <a:pt x="2283831" y="6880936"/>
                  <a:pt x="2097051" y="6894043"/>
                  <a:pt x="1842998" y="6891619"/>
                </a:cubicBezTo>
                <a:cubicBezTo>
                  <a:pt x="1588945" y="6889195"/>
                  <a:pt x="1463210" y="6889715"/>
                  <a:pt x="1292139" y="6891619"/>
                </a:cubicBezTo>
                <a:cubicBezTo>
                  <a:pt x="1121068" y="6893523"/>
                  <a:pt x="1094380" y="6904631"/>
                  <a:pt x="999707" y="6891619"/>
                </a:cubicBezTo>
                <a:cubicBezTo>
                  <a:pt x="905034" y="6878607"/>
                  <a:pt x="767704" y="6883704"/>
                  <a:pt x="707276" y="6891619"/>
                </a:cubicBezTo>
                <a:cubicBezTo>
                  <a:pt x="646848" y="6899534"/>
                  <a:pt x="270152" y="6914389"/>
                  <a:pt x="0" y="6891619"/>
                </a:cubicBezTo>
                <a:cubicBezTo>
                  <a:pt x="-13828" y="6767655"/>
                  <a:pt x="19566" y="6503754"/>
                  <a:pt x="0" y="6340289"/>
                </a:cubicBezTo>
                <a:cubicBezTo>
                  <a:pt x="-19566" y="6176824"/>
                  <a:pt x="-23754" y="5927886"/>
                  <a:pt x="0" y="5720044"/>
                </a:cubicBezTo>
                <a:cubicBezTo>
                  <a:pt x="23754" y="5512203"/>
                  <a:pt x="31488" y="5331044"/>
                  <a:pt x="0" y="5030882"/>
                </a:cubicBezTo>
                <a:cubicBezTo>
                  <a:pt x="-31488" y="4730720"/>
                  <a:pt x="-33957" y="4529479"/>
                  <a:pt x="0" y="4272804"/>
                </a:cubicBezTo>
                <a:cubicBezTo>
                  <a:pt x="33957" y="4016129"/>
                  <a:pt x="11208" y="3919703"/>
                  <a:pt x="0" y="3721474"/>
                </a:cubicBezTo>
                <a:cubicBezTo>
                  <a:pt x="-11208" y="3523245"/>
                  <a:pt x="-9290" y="3328364"/>
                  <a:pt x="0" y="3101229"/>
                </a:cubicBezTo>
                <a:cubicBezTo>
                  <a:pt x="9290" y="2874094"/>
                  <a:pt x="16773" y="2558340"/>
                  <a:pt x="0" y="2274234"/>
                </a:cubicBezTo>
                <a:cubicBezTo>
                  <a:pt x="-16773" y="1990128"/>
                  <a:pt x="21768" y="1892758"/>
                  <a:pt x="0" y="1791821"/>
                </a:cubicBezTo>
                <a:cubicBezTo>
                  <a:pt x="-21768" y="1690884"/>
                  <a:pt x="-10459" y="1367886"/>
                  <a:pt x="0" y="1171575"/>
                </a:cubicBezTo>
                <a:cubicBezTo>
                  <a:pt x="10459" y="975264"/>
                  <a:pt x="13616" y="809812"/>
                  <a:pt x="0" y="620246"/>
                </a:cubicBezTo>
                <a:cubicBezTo>
                  <a:pt x="-13616" y="430680"/>
                  <a:pt x="3040" y="221434"/>
                  <a:pt x="0" y="0"/>
                </a:cubicBezTo>
                <a:close/>
              </a:path>
              <a:path w="12921389" h="6891619" stroke="0" extrusionOk="0">
                <a:moveTo>
                  <a:pt x="0" y="0"/>
                </a:moveTo>
                <a:cubicBezTo>
                  <a:pt x="281887" y="28114"/>
                  <a:pt x="484059" y="9247"/>
                  <a:pt x="680073" y="0"/>
                </a:cubicBezTo>
                <a:cubicBezTo>
                  <a:pt x="876087" y="-9247"/>
                  <a:pt x="1262981" y="-41314"/>
                  <a:pt x="1618574" y="0"/>
                </a:cubicBezTo>
                <a:cubicBezTo>
                  <a:pt x="1974167" y="41314"/>
                  <a:pt x="1783550" y="2467"/>
                  <a:pt x="1911005" y="0"/>
                </a:cubicBezTo>
                <a:cubicBezTo>
                  <a:pt x="2038460" y="-2467"/>
                  <a:pt x="2209789" y="10229"/>
                  <a:pt x="2461865" y="0"/>
                </a:cubicBezTo>
                <a:cubicBezTo>
                  <a:pt x="2713941" y="-10229"/>
                  <a:pt x="2974602" y="20160"/>
                  <a:pt x="3141938" y="0"/>
                </a:cubicBezTo>
                <a:cubicBezTo>
                  <a:pt x="3309274" y="-20160"/>
                  <a:pt x="3569674" y="9216"/>
                  <a:pt x="3822011" y="0"/>
                </a:cubicBezTo>
                <a:cubicBezTo>
                  <a:pt x="4074348" y="-9216"/>
                  <a:pt x="4253156" y="-14710"/>
                  <a:pt x="4631298" y="0"/>
                </a:cubicBezTo>
                <a:cubicBezTo>
                  <a:pt x="5009440" y="14710"/>
                  <a:pt x="4820408" y="7325"/>
                  <a:pt x="4923729" y="0"/>
                </a:cubicBezTo>
                <a:cubicBezTo>
                  <a:pt x="5027050" y="-7325"/>
                  <a:pt x="5410839" y="31343"/>
                  <a:pt x="5603802" y="0"/>
                </a:cubicBezTo>
                <a:cubicBezTo>
                  <a:pt x="5796765" y="-31343"/>
                  <a:pt x="6047124" y="14040"/>
                  <a:pt x="6283875" y="0"/>
                </a:cubicBezTo>
                <a:cubicBezTo>
                  <a:pt x="6520626" y="-14040"/>
                  <a:pt x="6577889" y="19755"/>
                  <a:pt x="6705521" y="0"/>
                </a:cubicBezTo>
                <a:cubicBezTo>
                  <a:pt x="6833153" y="-19755"/>
                  <a:pt x="7099817" y="22552"/>
                  <a:pt x="7385594" y="0"/>
                </a:cubicBezTo>
                <a:cubicBezTo>
                  <a:pt x="7671371" y="-22552"/>
                  <a:pt x="7821531" y="25299"/>
                  <a:pt x="8194881" y="0"/>
                </a:cubicBezTo>
                <a:cubicBezTo>
                  <a:pt x="8568231" y="-25299"/>
                  <a:pt x="8529460" y="11288"/>
                  <a:pt x="8616526" y="0"/>
                </a:cubicBezTo>
                <a:cubicBezTo>
                  <a:pt x="8703592" y="-11288"/>
                  <a:pt x="9044295" y="38286"/>
                  <a:pt x="9425813" y="0"/>
                </a:cubicBezTo>
                <a:cubicBezTo>
                  <a:pt x="9807331" y="-38286"/>
                  <a:pt x="9959394" y="8735"/>
                  <a:pt x="10105886" y="0"/>
                </a:cubicBezTo>
                <a:cubicBezTo>
                  <a:pt x="10252378" y="-8735"/>
                  <a:pt x="10638608" y="25709"/>
                  <a:pt x="10785959" y="0"/>
                </a:cubicBezTo>
                <a:cubicBezTo>
                  <a:pt x="10933310" y="-25709"/>
                  <a:pt x="11285723" y="-39348"/>
                  <a:pt x="11724460" y="0"/>
                </a:cubicBezTo>
                <a:cubicBezTo>
                  <a:pt x="12163197" y="39348"/>
                  <a:pt x="11946081" y="7151"/>
                  <a:pt x="12016892" y="0"/>
                </a:cubicBezTo>
                <a:cubicBezTo>
                  <a:pt x="12087703" y="-7151"/>
                  <a:pt x="12613367" y="7802"/>
                  <a:pt x="12921389" y="0"/>
                </a:cubicBezTo>
                <a:cubicBezTo>
                  <a:pt x="12916700" y="181035"/>
                  <a:pt x="12892735" y="457205"/>
                  <a:pt x="12921389" y="826994"/>
                </a:cubicBezTo>
                <a:cubicBezTo>
                  <a:pt x="12950043" y="1196783"/>
                  <a:pt x="12904193" y="1190843"/>
                  <a:pt x="12921389" y="1378324"/>
                </a:cubicBezTo>
                <a:cubicBezTo>
                  <a:pt x="12938586" y="1565805"/>
                  <a:pt x="12912369" y="1641413"/>
                  <a:pt x="12921389" y="1860737"/>
                </a:cubicBezTo>
                <a:cubicBezTo>
                  <a:pt x="12930409" y="2080061"/>
                  <a:pt x="12917359" y="2432419"/>
                  <a:pt x="12921389" y="2618815"/>
                </a:cubicBezTo>
                <a:cubicBezTo>
                  <a:pt x="12925419" y="2805211"/>
                  <a:pt x="12903000" y="2918305"/>
                  <a:pt x="12921389" y="3101229"/>
                </a:cubicBezTo>
                <a:cubicBezTo>
                  <a:pt x="12939778" y="3284153"/>
                  <a:pt x="12914678" y="3545289"/>
                  <a:pt x="12921389" y="3859307"/>
                </a:cubicBezTo>
                <a:cubicBezTo>
                  <a:pt x="12928100" y="4173325"/>
                  <a:pt x="12926467" y="4102092"/>
                  <a:pt x="12921389" y="4341720"/>
                </a:cubicBezTo>
                <a:cubicBezTo>
                  <a:pt x="12916311" y="4581348"/>
                  <a:pt x="12923597" y="4962059"/>
                  <a:pt x="12921389" y="5168714"/>
                </a:cubicBezTo>
                <a:cubicBezTo>
                  <a:pt x="12919181" y="5375369"/>
                  <a:pt x="12925214" y="5823217"/>
                  <a:pt x="12921389" y="5995709"/>
                </a:cubicBezTo>
                <a:cubicBezTo>
                  <a:pt x="12917564" y="6168201"/>
                  <a:pt x="12932321" y="6552581"/>
                  <a:pt x="12921389" y="6891619"/>
                </a:cubicBezTo>
                <a:cubicBezTo>
                  <a:pt x="12780378" y="6889090"/>
                  <a:pt x="12702728" y="6905326"/>
                  <a:pt x="12499744" y="6891619"/>
                </a:cubicBezTo>
                <a:cubicBezTo>
                  <a:pt x="12296761" y="6877912"/>
                  <a:pt x="11842772" y="6847950"/>
                  <a:pt x="11561243" y="6891619"/>
                </a:cubicBezTo>
                <a:cubicBezTo>
                  <a:pt x="11279714" y="6935288"/>
                  <a:pt x="10956744" y="6926664"/>
                  <a:pt x="10622742" y="6891619"/>
                </a:cubicBezTo>
                <a:cubicBezTo>
                  <a:pt x="10288740" y="6856574"/>
                  <a:pt x="10155903" y="6924275"/>
                  <a:pt x="9813455" y="6891619"/>
                </a:cubicBezTo>
                <a:cubicBezTo>
                  <a:pt x="9471007" y="6858963"/>
                  <a:pt x="9629212" y="6879140"/>
                  <a:pt x="9521023" y="6891619"/>
                </a:cubicBezTo>
                <a:cubicBezTo>
                  <a:pt x="9412834" y="6904098"/>
                  <a:pt x="9305957" y="6894454"/>
                  <a:pt x="9228592" y="6891619"/>
                </a:cubicBezTo>
                <a:cubicBezTo>
                  <a:pt x="9151227" y="6888784"/>
                  <a:pt x="8692495" y="6889275"/>
                  <a:pt x="8548519" y="6891619"/>
                </a:cubicBezTo>
                <a:cubicBezTo>
                  <a:pt x="8404543" y="6893963"/>
                  <a:pt x="8271251" y="6888643"/>
                  <a:pt x="8126874" y="6891619"/>
                </a:cubicBezTo>
                <a:cubicBezTo>
                  <a:pt x="7982498" y="6894595"/>
                  <a:pt x="7866307" y="6880819"/>
                  <a:pt x="7705228" y="6891619"/>
                </a:cubicBezTo>
                <a:cubicBezTo>
                  <a:pt x="7544149" y="6902419"/>
                  <a:pt x="7472214" y="6892337"/>
                  <a:pt x="7412797" y="6891619"/>
                </a:cubicBezTo>
                <a:cubicBezTo>
                  <a:pt x="7353380" y="6890901"/>
                  <a:pt x="7189298" y="6899571"/>
                  <a:pt x="7120365" y="6891619"/>
                </a:cubicBezTo>
                <a:cubicBezTo>
                  <a:pt x="7051432" y="6883667"/>
                  <a:pt x="6889718" y="6899960"/>
                  <a:pt x="6827934" y="6891619"/>
                </a:cubicBezTo>
                <a:cubicBezTo>
                  <a:pt x="6766150" y="6883278"/>
                  <a:pt x="6226331" y="6888314"/>
                  <a:pt x="5889433" y="6891619"/>
                </a:cubicBezTo>
                <a:cubicBezTo>
                  <a:pt x="5552535" y="6894924"/>
                  <a:pt x="5718807" y="6881154"/>
                  <a:pt x="5597002" y="6891619"/>
                </a:cubicBezTo>
                <a:cubicBezTo>
                  <a:pt x="5475197" y="6902084"/>
                  <a:pt x="5176394" y="6899921"/>
                  <a:pt x="5046142" y="6891619"/>
                </a:cubicBezTo>
                <a:cubicBezTo>
                  <a:pt x="4915890" y="6883317"/>
                  <a:pt x="4575057" y="6918318"/>
                  <a:pt x="4236855" y="6891619"/>
                </a:cubicBezTo>
                <a:cubicBezTo>
                  <a:pt x="3898653" y="6864920"/>
                  <a:pt x="3664831" y="6857700"/>
                  <a:pt x="3427568" y="6891619"/>
                </a:cubicBezTo>
                <a:cubicBezTo>
                  <a:pt x="3190305" y="6925538"/>
                  <a:pt x="3131686" y="6868939"/>
                  <a:pt x="2876709" y="6891619"/>
                </a:cubicBezTo>
                <a:cubicBezTo>
                  <a:pt x="2621732" y="6914299"/>
                  <a:pt x="2558776" y="6904482"/>
                  <a:pt x="2455064" y="6891619"/>
                </a:cubicBezTo>
                <a:cubicBezTo>
                  <a:pt x="2351353" y="6878756"/>
                  <a:pt x="2033914" y="6913273"/>
                  <a:pt x="1904205" y="6891619"/>
                </a:cubicBezTo>
                <a:cubicBezTo>
                  <a:pt x="1774496" y="6869965"/>
                  <a:pt x="1582739" y="6885937"/>
                  <a:pt x="1482559" y="6891619"/>
                </a:cubicBezTo>
                <a:cubicBezTo>
                  <a:pt x="1382379" y="6897301"/>
                  <a:pt x="1123406" y="6887634"/>
                  <a:pt x="802486" y="6891619"/>
                </a:cubicBezTo>
                <a:cubicBezTo>
                  <a:pt x="481566" y="6895604"/>
                  <a:pt x="282929" y="6910712"/>
                  <a:pt x="0" y="6891619"/>
                </a:cubicBezTo>
                <a:cubicBezTo>
                  <a:pt x="8735" y="6620219"/>
                  <a:pt x="-12859" y="6610706"/>
                  <a:pt x="0" y="6340289"/>
                </a:cubicBezTo>
                <a:cubicBezTo>
                  <a:pt x="12859" y="6069872"/>
                  <a:pt x="-7292" y="6006570"/>
                  <a:pt x="0" y="5720044"/>
                </a:cubicBezTo>
                <a:cubicBezTo>
                  <a:pt x="7292" y="5433519"/>
                  <a:pt x="-26100" y="5344872"/>
                  <a:pt x="0" y="5099798"/>
                </a:cubicBezTo>
                <a:cubicBezTo>
                  <a:pt x="26100" y="4854724"/>
                  <a:pt x="-14303" y="4460800"/>
                  <a:pt x="0" y="4272804"/>
                </a:cubicBezTo>
                <a:cubicBezTo>
                  <a:pt x="14303" y="4084808"/>
                  <a:pt x="-13534" y="3742496"/>
                  <a:pt x="0" y="3583642"/>
                </a:cubicBezTo>
                <a:cubicBezTo>
                  <a:pt x="13534" y="3424788"/>
                  <a:pt x="-18452" y="2985681"/>
                  <a:pt x="0" y="2756648"/>
                </a:cubicBezTo>
                <a:cubicBezTo>
                  <a:pt x="18452" y="2527615"/>
                  <a:pt x="-22627" y="2268785"/>
                  <a:pt x="0" y="1929653"/>
                </a:cubicBezTo>
                <a:cubicBezTo>
                  <a:pt x="22627" y="1590521"/>
                  <a:pt x="-19738" y="1614205"/>
                  <a:pt x="0" y="1378324"/>
                </a:cubicBezTo>
                <a:cubicBezTo>
                  <a:pt x="19738" y="1142443"/>
                  <a:pt x="8242" y="941051"/>
                  <a:pt x="0" y="689162"/>
                </a:cubicBezTo>
                <a:cubicBezTo>
                  <a:pt x="-8242" y="437273"/>
                  <a:pt x="-12493" y="247885"/>
                  <a:pt x="0" y="0"/>
                </a:cubicBezTo>
                <a:close/>
              </a:path>
            </a:pathLst>
          </a:custGeom>
          <a:solidFill>
            <a:srgbClr val="75BCAC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13033694" cy="6890825"/>
          </a:xfrm>
          <a:custGeom>
            <a:avLst/>
            <a:gdLst>
              <a:gd name="connsiteX0" fmla="*/ 0 w 13033694"/>
              <a:gd name="connsiteY0" fmla="*/ 0 h 6890825"/>
              <a:gd name="connsiteX1" fmla="*/ 294973 w 13033694"/>
              <a:gd name="connsiteY1" fmla="*/ 0 h 6890825"/>
              <a:gd name="connsiteX2" fmla="*/ 1111294 w 13033694"/>
              <a:gd name="connsiteY2" fmla="*/ 0 h 6890825"/>
              <a:gd name="connsiteX3" fmla="*/ 1666941 w 13033694"/>
              <a:gd name="connsiteY3" fmla="*/ 0 h 6890825"/>
              <a:gd name="connsiteX4" fmla="*/ 2092251 w 13033694"/>
              <a:gd name="connsiteY4" fmla="*/ 0 h 6890825"/>
              <a:gd name="connsiteX5" fmla="*/ 3038909 w 13033694"/>
              <a:gd name="connsiteY5" fmla="*/ 0 h 6890825"/>
              <a:gd name="connsiteX6" fmla="*/ 3855229 w 13033694"/>
              <a:gd name="connsiteY6" fmla="*/ 0 h 6890825"/>
              <a:gd name="connsiteX7" fmla="*/ 4280540 w 13033694"/>
              <a:gd name="connsiteY7" fmla="*/ 0 h 6890825"/>
              <a:gd name="connsiteX8" fmla="*/ 4705850 w 13033694"/>
              <a:gd name="connsiteY8" fmla="*/ 0 h 6890825"/>
              <a:gd name="connsiteX9" fmla="*/ 5261496 w 13033694"/>
              <a:gd name="connsiteY9" fmla="*/ 0 h 6890825"/>
              <a:gd name="connsiteX10" fmla="*/ 5947480 w 13033694"/>
              <a:gd name="connsiteY10" fmla="*/ 0 h 6890825"/>
              <a:gd name="connsiteX11" fmla="*/ 6372790 w 13033694"/>
              <a:gd name="connsiteY11" fmla="*/ 0 h 6890825"/>
              <a:gd name="connsiteX12" fmla="*/ 6928437 w 13033694"/>
              <a:gd name="connsiteY12" fmla="*/ 0 h 6890825"/>
              <a:gd name="connsiteX13" fmla="*/ 7223410 w 13033694"/>
              <a:gd name="connsiteY13" fmla="*/ 0 h 6890825"/>
              <a:gd name="connsiteX14" fmla="*/ 8039731 w 13033694"/>
              <a:gd name="connsiteY14" fmla="*/ 0 h 6890825"/>
              <a:gd name="connsiteX15" fmla="*/ 8465041 w 13033694"/>
              <a:gd name="connsiteY15" fmla="*/ 0 h 6890825"/>
              <a:gd name="connsiteX16" fmla="*/ 9020688 w 13033694"/>
              <a:gd name="connsiteY16" fmla="*/ 0 h 6890825"/>
              <a:gd name="connsiteX17" fmla="*/ 9706672 w 13033694"/>
              <a:gd name="connsiteY17" fmla="*/ 0 h 6890825"/>
              <a:gd name="connsiteX18" fmla="*/ 10262319 w 13033694"/>
              <a:gd name="connsiteY18" fmla="*/ 0 h 6890825"/>
              <a:gd name="connsiteX19" fmla="*/ 11208977 w 13033694"/>
              <a:gd name="connsiteY19" fmla="*/ 0 h 6890825"/>
              <a:gd name="connsiteX20" fmla="*/ 11764624 w 13033694"/>
              <a:gd name="connsiteY20" fmla="*/ 0 h 6890825"/>
              <a:gd name="connsiteX21" fmla="*/ 12059597 w 13033694"/>
              <a:gd name="connsiteY21" fmla="*/ 0 h 6890825"/>
              <a:gd name="connsiteX22" fmla="*/ 12354570 w 13033694"/>
              <a:gd name="connsiteY22" fmla="*/ 0 h 6890825"/>
              <a:gd name="connsiteX23" fmla="*/ 13033694 w 13033694"/>
              <a:gd name="connsiteY23" fmla="*/ 0 h 6890825"/>
              <a:gd name="connsiteX24" fmla="*/ 13033694 w 13033694"/>
              <a:gd name="connsiteY24" fmla="*/ 551266 h 6890825"/>
              <a:gd name="connsiteX25" fmla="*/ 13033694 w 13033694"/>
              <a:gd name="connsiteY25" fmla="*/ 1309257 h 6890825"/>
              <a:gd name="connsiteX26" fmla="*/ 13033694 w 13033694"/>
              <a:gd name="connsiteY26" fmla="*/ 2067248 h 6890825"/>
              <a:gd name="connsiteX27" fmla="*/ 13033694 w 13033694"/>
              <a:gd name="connsiteY27" fmla="*/ 2687422 h 6890825"/>
              <a:gd name="connsiteX28" fmla="*/ 13033694 w 13033694"/>
              <a:gd name="connsiteY28" fmla="*/ 3307596 h 6890825"/>
              <a:gd name="connsiteX29" fmla="*/ 13033694 w 13033694"/>
              <a:gd name="connsiteY29" fmla="*/ 4065587 h 6890825"/>
              <a:gd name="connsiteX30" fmla="*/ 13033694 w 13033694"/>
              <a:gd name="connsiteY30" fmla="*/ 4685761 h 6890825"/>
              <a:gd name="connsiteX31" fmla="*/ 13033694 w 13033694"/>
              <a:gd name="connsiteY31" fmla="*/ 5237027 h 6890825"/>
              <a:gd name="connsiteX32" fmla="*/ 13033694 w 13033694"/>
              <a:gd name="connsiteY32" fmla="*/ 5995018 h 6890825"/>
              <a:gd name="connsiteX33" fmla="*/ 13033694 w 13033694"/>
              <a:gd name="connsiteY33" fmla="*/ 6890825 h 6890825"/>
              <a:gd name="connsiteX34" fmla="*/ 12087036 w 13033694"/>
              <a:gd name="connsiteY34" fmla="*/ 6890825 h 6890825"/>
              <a:gd name="connsiteX35" fmla="*/ 11140378 w 13033694"/>
              <a:gd name="connsiteY35" fmla="*/ 6890825 h 6890825"/>
              <a:gd name="connsiteX36" fmla="*/ 10715068 w 13033694"/>
              <a:gd name="connsiteY36" fmla="*/ 6890825 h 6890825"/>
              <a:gd name="connsiteX37" fmla="*/ 10029085 w 13033694"/>
              <a:gd name="connsiteY37" fmla="*/ 6890825 h 6890825"/>
              <a:gd name="connsiteX38" fmla="*/ 9212764 w 13033694"/>
              <a:gd name="connsiteY38" fmla="*/ 6890825 h 6890825"/>
              <a:gd name="connsiteX39" fmla="*/ 8787454 w 13033694"/>
              <a:gd name="connsiteY39" fmla="*/ 6890825 h 6890825"/>
              <a:gd name="connsiteX40" fmla="*/ 8492481 w 13033694"/>
              <a:gd name="connsiteY40" fmla="*/ 6890825 h 6890825"/>
              <a:gd name="connsiteX41" fmla="*/ 8197508 w 13033694"/>
              <a:gd name="connsiteY41" fmla="*/ 6890825 h 6890825"/>
              <a:gd name="connsiteX42" fmla="*/ 7511524 w 13033694"/>
              <a:gd name="connsiteY42" fmla="*/ 6890825 h 6890825"/>
              <a:gd name="connsiteX43" fmla="*/ 7216551 w 13033694"/>
              <a:gd name="connsiteY43" fmla="*/ 6890825 h 6890825"/>
              <a:gd name="connsiteX44" fmla="*/ 6400230 w 13033694"/>
              <a:gd name="connsiteY44" fmla="*/ 6890825 h 6890825"/>
              <a:gd name="connsiteX45" fmla="*/ 5974920 w 13033694"/>
              <a:gd name="connsiteY45" fmla="*/ 6890825 h 6890825"/>
              <a:gd name="connsiteX46" fmla="*/ 5158599 w 13033694"/>
              <a:gd name="connsiteY46" fmla="*/ 6890825 h 6890825"/>
              <a:gd name="connsiteX47" fmla="*/ 4863626 w 13033694"/>
              <a:gd name="connsiteY47" fmla="*/ 6890825 h 6890825"/>
              <a:gd name="connsiteX48" fmla="*/ 4177642 w 13033694"/>
              <a:gd name="connsiteY48" fmla="*/ 6890825 h 6890825"/>
              <a:gd name="connsiteX49" fmla="*/ 3361321 w 13033694"/>
              <a:gd name="connsiteY49" fmla="*/ 6890825 h 6890825"/>
              <a:gd name="connsiteX50" fmla="*/ 2545000 w 13033694"/>
              <a:gd name="connsiteY50" fmla="*/ 6890825 h 6890825"/>
              <a:gd name="connsiteX51" fmla="*/ 1859016 w 13033694"/>
              <a:gd name="connsiteY51" fmla="*/ 6890825 h 6890825"/>
              <a:gd name="connsiteX52" fmla="*/ 1173032 w 13033694"/>
              <a:gd name="connsiteY52" fmla="*/ 6890825 h 6890825"/>
              <a:gd name="connsiteX53" fmla="*/ 0 w 13033694"/>
              <a:gd name="connsiteY53" fmla="*/ 6890825 h 6890825"/>
              <a:gd name="connsiteX54" fmla="*/ 0 w 13033694"/>
              <a:gd name="connsiteY54" fmla="*/ 6339559 h 6890825"/>
              <a:gd name="connsiteX55" fmla="*/ 0 w 13033694"/>
              <a:gd name="connsiteY55" fmla="*/ 5512660 h 6890825"/>
              <a:gd name="connsiteX56" fmla="*/ 0 w 13033694"/>
              <a:gd name="connsiteY56" fmla="*/ 4823578 h 6890825"/>
              <a:gd name="connsiteX57" fmla="*/ 0 w 13033694"/>
              <a:gd name="connsiteY57" fmla="*/ 4203403 h 6890825"/>
              <a:gd name="connsiteX58" fmla="*/ 0 w 13033694"/>
              <a:gd name="connsiteY58" fmla="*/ 3514321 h 6890825"/>
              <a:gd name="connsiteX59" fmla="*/ 0 w 13033694"/>
              <a:gd name="connsiteY59" fmla="*/ 2687422 h 6890825"/>
              <a:gd name="connsiteX60" fmla="*/ 0 w 13033694"/>
              <a:gd name="connsiteY60" fmla="*/ 1860523 h 6890825"/>
              <a:gd name="connsiteX61" fmla="*/ 0 w 13033694"/>
              <a:gd name="connsiteY61" fmla="*/ 1171440 h 6890825"/>
              <a:gd name="connsiteX62" fmla="*/ 0 w 13033694"/>
              <a:gd name="connsiteY62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3033694" h="6890825" fill="none" extrusionOk="0">
                <a:moveTo>
                  <a:pt x="0" y="0"/>
                </a:moveTo>
                <a:cubicBezTo>
                  <a:pt x="126497" y="-12316"/>
                  <a:pt x="187384" y="-4394"/>
                  <a:pt x="294973" y="0"/>
                </a:cubicBezTo>
                <a:cubicBezTo>
                  <a:pt x="402562" y="4394"/>
                  <a:pt x="751254" y="-2605"/>
                  <a:pt x="1111294" y="0"/>
                </a:cubicBezTo>
                <a:cubicBezTo>
                  <a:pt x="1471334" y="2605"/>
                  <a:pt x="1503296" y="19150"/>
                  <a:pt x="1666941" y="0"/>
                </a:cubicBezTo>
                <a:cubicBezTo>
                  <a:pt x="1830586" y="-19150"/>
                  <a:pt x="1893051" y="-3817"/>
                  <a:pt x="2092251" y="0"/>
                </a:cubicBezTo>
                <a:cubicBezTo>
                  <a:pt x="2291451" y="3817"/>
                  <a:pt x="2644464" y="29485"/>
                  <a:pt x="3038909" y="0"/>
                </a:cubicBezTo>
                <a:cubicBezTo>
                  <a:pt x="3433354" y="-29485"/>
                  <a:pt x="3691578" y="10629"/>
                  <a:pt x="3855229" y="0"/>
                </a:cubicBezTo>
                <a:cubicBezTo>
                  <a:pt x="4018880" y="-10629"/>
                  <a:pt x="4142826" y="16026"/>
                  <a:pt x="4280540" y="0"/>
                </a:cubicBezTo>
                <a:cubicBezTo>
                  <a:pt x="4418254" y="-16026"/>
                  <a:pt x="4565820" y="-12391"/>
                  <a:pt x="4705850" y="0"/>
                </a:cubicBezTo>
                <a:cubicBezTo>
                  <a:pt x="4845880" y="12391"/>
                  <a:pt x="5095855" y="14813"/>
                  <a:pt x="5261496" y="0"/>
                </a:cubicBezTo>
                <a:cubicBezTo>
                  <a:pt x="5427137" y="-14813"/>
                  <a:pt x="5709895" y="-15641"/>
                  <a:pt x="5947480" y="0"/>
                </a:cubicBezTo>
                <a:cubicBezTo>
                  <a:pt x="6185065" y="15641"/>
                  <a:pt x="6281054" y="-5628"/>
                  <a:pt x="6372790" y="0"/>
                </a:cubicBezTo>
                <a:cubicBezTo>
                  <a:pt x="6464526" y="5628"/>
                  <a:pt x="6798134" y="-26110"/>
                  <a:pt x="6928437" y="0"/>
                </a:cubicBezTo>
                <a:cubicBezTo>
                  <a:pt x="7058740" y="26110"/>
                  <a:pt x="7088359" y="4877"/>
                  <a:pt x="7223410" y="0"/>
                </a:cubicBezTo>
                <a:cubicBezTo>
                  <a:pt x="7358461" y="-4877"/>
                  <a:pt x="7652235" y="10774"/>
                  <a:pt x="8039731" y="0"/>
                </a:cubicBezTo>
                <a:cubicBezTo>
                  <a:pt x="8427227" y="-10774"/>
                  <a:pt x="8362478" y="856"/>
                  <a:pt x="8465041" y="0"/>
                </a:cubicBezTo>
                <a:cubicBezTo>
                  <a:pt x="8567604" y="-856"/>
                  <a:pt x="8822886" y="-5128"/>
                  <a:pt x="9020688" y="0"/>
                </a:cubicBezTo>
                <a:cubicBezTo>
                  <a:pt x="9218490" y="5128"/>
                  <a:pt x="9550753" y="-27906"/>
                  <a:pt x="9706672" y="0"/>
                </a:cubicBezTo>
                <a:cubicBezTo>
                  <a:pt x="9862591" y="27906"/>
                  <a:pt x="10079540" y="16708"/>
                  <a:pt x="10262319" y="0"/>
                </a:cubicBezTo>
                <a:cubicBezTo>
                  <a:pt x="10445098" y="-16708"/>
                  <a:pt x="10738338" y="-21728"/>
                  <a:pt x="11208977" y="0"/>
                </a:cubicBezTo>
                <a:cubicBezTo>
                  <a:pt x="11679616" y="21728"/>
                  <a:pt x="11584867" y="1296"/>
                  <a:pt x="11764624" y="0"/>
                </a:cubicBezTo>
                <a:cubicBezTo>
                  <a:pt x="11944381" y="-1296"/>
                  <a:pt x="11978946" y="1738"/>
                  <a:pt x="12059597" y="0"/>
                </a:cubicBezTo>
                <a:cubicBezTo>
                  <a:pt x="12140248" y="-1738"/>
                  <a:pt x="12282726" y="9783"/>
                  <a:pt x="12354570" y="0"/>
                </a:cubicBezTo>
                <a:cubicBezTo>
                  <a:pt x="12426414" y="-9783"/>
                  <a:pt x="12868935" y="-10359"/>
                  <a:pt x="13033694" y="0"/>
                </a:cubicBezTo>
                <a:cubicBezTo>
                  <a:pt x="13027108" y="123996"/>
                  <a:pt x="13053863" y="388156"/>
                  <a:pt x="13033694" y="551266"/>
                </a:cubicBezTo>
                <a:cubicBezTo>
                  <a:pt x="13013525" y="714376"/>
                  <a:pt x="13031567" y="935342"/>
                  <a:pt x="13033694" y="1309257"/>
                </a:cubicBezTo>
                <a:cubicBezTo>
                  <a:pt x="13035821" y="1683172"/>
                  <a:pt x="13055309" y="1865820"/>
                  <a:pt x="13033694" y="2067248"/>
                </a:cubicBezTo>
                <a:cubicBezTo>
                  <a:pt x="13012079" y="2268676"/>
                  <a:pt x="13042416" y="2532225"/>
                  <a:pt x="13033694" y="2687422"/>
                </a:cubicBezTo>
                <a:cubicBezTo>
                  <a:pt x="13024972" y="2842619"/>
                  <a:pt x="13040362" y="3172614"/>
                  <a:pt x="13033694" y="3307596"/>
                </a:cubicBezTo>
                <a:cubicBezTo>
                  <a:pt x="13027026" y="3442578"/>
                  <a:pt x="13005718" y="3871054"/>
                  <a:pt x="13033694" y="4065587"/>
                </a:cubicBezTo>
                <a:cubicBezTo>
                  <a:pt x="13061670" y="4260120"/>
                  <a:pt x="13006578" y="4417186"/>
                  <a:pt x="13033694" y="4685761"/>
                </a:cubicBezTo>
                <a:cubicBezTo>
                  <a:pt x="13060810" y="4954336"/>
                  <a:pt x="13026790" y="5047960"/>
                  <a:pt x="13033694" y="5237027"/>
                </a:cubicBezTo>
                <a:cubicBezTo>
                  <a:pt x="13040598" y="5426094"/>
                  <a:pt x="13002079" y="5671451"/>
                  <a:pt x="13033694" y="5995018"/>
                </a:cubicBezTo>
                <a:cubicBezTo>
                  <a:pt x="13065309" y="6318585"/>
                  <a:pt x="13036475" y="6500851"/>
                  <a:pt x="13033694" y="6890825"/>
                </a:cubicBezTo>
                <a:cubicBezTo>
                  <a:pt x="12630426" y="6852368"/>
                  <a:pt x="12441725" y="6918098"/>
                  <a:pt x="12087036" y="6890825"/>
                </a:cubicBezTo>
                <a:cubicBezTo>
                  <a:pt x="11732347" y="6863552"/>
                  <a:pt x="11538583" y="6882324"/>
                  <a:pt x="11140378" y="6890825"/>
                </a:cubicBezTo>
                <a:cubicBezTo>
                  <a:pt x="10742173" y="6899326"/>
                  <a:pt x="10844360" y="6905947"/>
                  <a:pt x="10715068" y="6890825"/>
                </a:cubicBezTo>
                <a:cubicBezTo>
                  <a:pt x="10585776" y="6875704"/>
                  <a:pt x="10358830" y="6895627"/>
                  <a:pt x="10029085" y="6890825"/>
                </a:cubicBezTo>
                <a:cubicBezTo>
                  <a:pt x="9699340" y="6886023"/>
                  <a:pt x="9612650" y="6900283"/>
                  <a:pt x="9212764" y="6890825"/>
                </a:cubicBezTo>
                <a:cubicBezTo>
                  <a:pt x="8812878" y="6881367"/>
                  <a:pt x="8946596" y="6880337"/>
                  <a:pt x="8787454" y="6890825"/>
                </a:cubicBezTo>
                <a:cubicBezTo>
                  <a:pt x="8628312" y="6901314"/>
                  <a:pt x="8600073" y="6905515"/>
                  <a:pt x="8492481" y="6890825"/>
                </a:cubicBezTo>
                <a:cubicBezTo>
                  <a:pt x="8384889" y="6876135"/>
                  <a:pt x="8268311" y="6884287"/>
                  <a:pt x="8197508" y="6890825"/>
                </a:cubicBezTo>
                <a:cubicBezTo>
                  <a:pt x="8126705" y="6897363"/>
                  <a:pt x="7720968" y="6858119"/>
                  <a:pt x="7511524" y="6890825"/>
                </a:cubicBezTo>
                <a:cubicBezTo>
                  <a:pt x="7302080" y="6923531"/>
                  <a:pt x="7299299" y="6892518"/>
                  <a:pt x="7216551" y="6890825"/>
                </a:cubicBezTo>
                <a:cubicBezTo>
                  <a:pt x="7133803" y="6889132"/>
                  <a:pt x="6625800" y="6883191"/>
                  <a:pt x="6400230" y="6890825"/>
                </a:cubicBezTo>
                <a:cubicBezTo>
                  <a:pt x="6174660" y="6898459"/>
                  <a:pt x="6081211" y="6905763"/>
                  <a:pt x="5974920" y="6890825"/>
                </a:cubicBezTo>
                <a:cubicBezTo>
                  <a:pt x="5868629" y="6875888"/>
                  <a:pt x="5508381" y="6868052"/>
                  <a:pt x="5158599" y="6890825"/>
                </a:cubicBezTo>
                <a:cubicBezTo>
                  <a:pt x="4808817" y="6913598"/>
                  <a:pt x="4938463" y="6892517"/>
                  <a:pt x="4863626" y="6890825"/>
                </a:cubicBezTo>
                <a:cubicBezTo>
                  <a:pt x="4788789" y="6889133"/>
                  <a:pt x="4425176" y="6879328"/>
                  <a:pt x="4177642" y="6890825"/>
                </a:cubicBezTo>
                <a:cubicBezTo>
                  <a:pt x="3930108" y="6902322"/>
                  <a:pt x="3654049" y="6906010"/>
                  <a:pt x="3361321" y="6890825"/>
                </a:cubicBezTo>
                <a:cubicBezTo>
                  <a:pt x="3068593" y="6875640"/>
                  <a:pt x="2761395" y="6861320"/>
                  <a:pt x="2545000" y="6890825"/>
                </a:cubicBezTo>
                <a:cubicBezTo>
                  <a:pt x="2328605" y="6920330"/>
                  <a:pt x="2184920" y="6873879"/>
                  <a:pt x="1859016" y="6890825"/>
                </a:cubicBezTo>
                <a:cubicBezTo>
                  <a:pt x="1533112" y="6907771"/>
                  <a:pt x="1367514" y="6905434"/>
                  <a:pt x="1173032" y="6890825"/>
                </a:cubicBezTo>
                <a:cubicBezTo>
                  <a:pt x="978550" y="6876216"/>
                  <a:pt x="303123" y="6869425"/>
                  <a:pt x="0" y="6890825"/>
                </a:cubicBezTo>
                <a:cubicBezTo>
                  <a:pt x="16706" y="6740025"/>
                  <a:pt x="23217" y="6556074"/>
                  <a:pt x="0" y="6339559"/>
                </a:cubicBezTo>
                <a:cubicBezTo>
                  <a:pt x="-23217" y="6123044"/>
                  <a:pt x="2505" y="5882572"/>
                  <a:pt x="0" y="5512660"/>
                </a:cubicBezTo>
                <a:cubicBezTo>
                  <a:pt x="-2505" y="5142748"/>
                  <a:pt x="34307" y="4987526"/>
                  <a:pt x="0" y="4823578"/>
                </a:cubicBezTo>
                <a:cubicBezTo>
                  <a:pt x="-34307" y="4659630"/>
                  <a:pt x="-24764" y="4382030"/>
                  <a:pt x="0" y="4203403"/>
                </a:cubicBezTo>
                <a:cubicBezTo>
                  <a:pt x="24764" y="4024777"/>
                  <a:pt x="21620" y="3726688"/>
                  <a:pt x="0" y="3514321"/>
                </a:cubicBezTo>
                <a:cubicBezTo>
                  <a:pt x="-21620" y="3301954"/>
                  <a:pt x="26686" y="3064216"/>
                  <a:pt x="0" y="2687422"/>
                </a:cubicBezTo>
                <a:cubicBezTo>
                  <a:pt x="-26686" y="2310628"/>
                  <a:pt x="24852" y="2224580"/>
                  <a:pt x="0" y="1860523"/>
                </a:cubicBezTo>
                <a:cubicBezTo>
                  <a:pt x="-24852" y="1496466"/>
                  <a:pt x="-30277" y="1336609"/>
                  <a:pt x="0" y="1171440"/>
                </a:cubicBezTo>
                <a:cubicBezTo>
                  <a:pt x="30277" y="1006271"/>
                  <a:pt x="25565" y="534670"/>
                  <a:pt x="0" y="0"/>
                </a:cubicBezTo>
                <a:close/>
              </a:path>
              <a:path w="13033694" h="6890825" stroke="0" extrusionOk="0">
                <a:moveTo>
                  <a:pt x="0" y="0"/>
                </a:moveTo>
                <a:cubicBezTo>
                  <a:pt x="188908" y="17668"/>
                  <a:pt x="335015" y="-8018"/>
                  <a:pt x="555647" y="0"/>
                </a:cubicBezTo>
                <a:cubicBezTo>
                  <a:pt x="776279" y="8018"/>
                  <a:pt x="1116804" y="-14607"/>
                  <a:pt x="1371968" y="0"/>
                </a:cubicBezTo>
                <a:cubicBezTo>
                  <a:pt x="1627132" y="14607"/>
                  <a:pt x="1666732" y="8308"/>
                  <a:pt x="1927615" y="0"/>
                </a:cubicBezTo>
                <a:cubicBezTo>
                  <a:pt x="2188498" y="-8308"/>
                  <a:pt x="2455532" y="17439"/>
                  <a:pt x="2743936" y="0"/>
                </a:cubicBezTo>
                <a:cubicBezTo>
                  <a:pt x="3032340" y="-17439"/>
                  <a:pt x="3249695" y="33912"/>
                  <a:pt x="3429919" y="0"/>
                </a:cubicBezTo>
                <a:cubicBezTo>
                  <a:pt x="3610143" y="-33912"/>
                  <a:pt x="3852605" y="22669"/>
                  <a:pt x="4115903" y="0"/>
                </a:cubicBezTo>
                <a:cubicBezTo>
                  <a:pt x="4379201" y="-22669"/>
                  <a:pt x="4598498" y="-34920"/>
                  <a:pt x="4932224" y="0"/>
                </a:cubicBezTo>
                <a:cubicBezTo>
                  <a:pt x="5265950" y="34920"/>
                  <a:pt x="5128793" y="-6216"/>
                  <a:pt x="5227197" y="0"/>
                </a:cubicBezTo>
                <a:cubicBezTo>
                  <a:pt x="5325601" y="6216"/>
                  <a:pt x="5720764" y="6502"/>
                  <a:pt x="5913181" y="0"/>
                </a:cubicBezTo>
                <a:cubicBezTo>
                  <a:pt x="6105598" y="-6502"/>
                  <a:pt x="6485911" y="5193"/>
                  <a:pt x="6859839" y="0"/>
                </a:cubicBezTo>
                <a:cubicBezTo>
                  <a:pt x="7233767" y="-5193"/>
                  <a:pt x="7260759" y="-14089"/>
                  <a:pt x="7415486" y="0"/>
                </a:cubicBezTo>
                <a:cubicBezTo>
                  <a:pt x="7570213" y="14089"/>
                  <a:pt x="7889597" y="-6558"/>
                  <a:pt x="8231807" y="0"/>
                </a:cubicBezTo>
                <a:cubicBezTo>
                  <a:pt x="8574017" y="6558"/>
                  <a:pt x="8867030" y="20121"/>
                  <a:pt x="9048128" y="0"/>
                </a:cubicBezTo>
                <a:cubicBezTo>
                  <a:pt x="9229226" y="-20121"/>
                  <a:pt x="9591765" y="32359"/>
                  <a:pt x="9734111" y="0"/>
                </a:cubicBezTo>
                <a:cubicBezTo>
                  <a:pt x="9876457" y="-32359"/>
                  <a:pt x="10194389" y="-22360"/>
                  <a:pt x="10420095" y="0"/>
                </a:cubicBezTo>
                <a:cubicBezTo>
                  <a:pt x="10645801" y="22360"/>
                  <a:pt x="11069499" y="-18511"/>
                  <a:pt x="11366753" y="0"/>
                </a:cubicBezTo>
                <a:cubicBezTo>
                  <a:pt x="11664007" y="18511"/>
                  <a:pt x="11863561" y="-13611"/>
                  <a:pt x="12183074" y="0"/>
                </a:cubicBezTo>
                <a:cubicBezTo>
                  <a:pt x="12502587" y="13611"/>
                  <a:pt x="12753844" y="39930"/>
                  <a:pt x="13033694" y="0"/>
                </a:cubicBezTo>
                <a:cubicBezTo>
                  <a:pt x="13011048" y="204411"/>
                  <a:pt x="13035349" y="327016"/>
                  <a:pt x="13033694" y="482358"/>
                </a:cubicBezTo>
                <a:cubicBezTo>
                  <a:pt x="13032039" y="637700"/>
                  <a:pt x="12993358" y="1018942"/>
                  <a:pt x="13033694" y="1309257"/>
                </a:cubicBezTo>
                <a:cubicBezTo>
                  <a:pt x="13074030" y="1599572"/>
                  <a:pt x="13037629" y="1670683"/>
                  <a:pt x="13033694" y="1929431"/>
                </a:cubicBezTo>
                <a:cubicBezTo>
                  <a:pt x="13029759" y="2188179"/>
                  <a:pt x="13003660" y="2280992"/>
                  <a:pt x="13033694" y="2618514"/>
                </a:cubicBezTo>
                <a:cubicBezTo>
                  <a:pt x="13063728" y="2956036"/>
                  <a:pt x="13019730" y="2960871"/>
                  <a:pt x="13033694" y="3169780"/>
                </a:cubicBezTo>
                <a:cubicBezTo>
                  <a:pt x="13047658" y="3378689"/>
                  <a:pt x="13014667" y="3570397"/>
                  <a:pt x="13033694" y="3789954"/>
                </a:cubicBezTo>
                <a:cubicBezTo>
                  <a:pt x="13052721" y="4009511"/>
                  <a:pt x="13039071" y="4159213"/>
                  <a:pt x="13033694" y="4272312"/>
                </a:cubicBezTo>
                <a:cubicBezTo>
                  <a:pt x="13028317" y="4385411"/>
                  <a:pt x="13044733" y="4737811"/>
                  <a:pt x="13033694" y="5099211"/>
                </a:cubicBezTo>
                <a:cubicBezTo>
                  <a:pt x="13022655" y="5460611"/>
                  <a:pt x="13029763" y="5463082"/>
                  <a:pt x="13033694" y="5581568"/>
                </a:cubicBezTo>
                <a:cubicBezTo>
                  <a:pt x="13037625" y="5700054"/>
                  <a:pt x="13030128" y="5965830"/>
                  <a:pt x="13033694" y="6270651"/>
                </a:cubicBezTo>
                <a:cubicBezTo>
                  <a:pt x="13037260" y="6575472"/>
                  <a:pt x="13053385" y="6763172"/>
                  <a:pt x="13033694" y="6890825"/>
                </a:cubicBezTo>
                <a:cubicBezTo>
                  <a:pt x="12869692" y="6883811"/>
                  <a:pt x="12719259" y="6903530"/>
                  <a:pt x="12478047" y="6890825"/>
                </a:cubicBezTo>
                <a:cubicBezTo>
                  <a:pt x="12236835" y="6878120"/>
                  <a:pt x="12259942" y="6902501"/>
                  <a:pt x="12052737" y="6890825"/>
                </a:cubicBezTo>
                <a:cubicBezTo>
                  <a:pt x="11845532" y="6879150"/>
                  <a:pt x="11625338" y="6870071"/>
                  <a:pt x="11236416" y="6890825"/>
                </a:cubicBezTo>
                <a:cubicBezTo>
                  <a:pt x="10847494" y="6911579"/>
                  <a:pt x="10659448" y="6844858"/>
                  <a:pt x="10289758" y="6890825"/>
                </a:cubicBezTo>
                <a:cubicBezTo>
                  <a:pt x="9920068" y="6936792"/>
                  <a:pt x="9797236" y="6894205"/>
                  <a:pt x="9603775" y="6890825"/>
                </a:cubicBezTo>
                <a:cubicBezTo>
                  <a:pt x="9410314" y="6887445"/>
                  <a:pt x="9271169" y="6880178"/>
                  <a:pt x="9048128" y="6890825"/>
                </a:cubicBezTo>
                <a:cubicBezTo>
                  <a:pt x="8825087" y="6901472"/>
                  <a:pt x="8823790" y="6890443"/>
                  <a:pt x="8753154" y="6890825"/>
                </a:cubicBezTo>
                <a:cubicBezTo>
                  <a:pt x="8682518" y="6891207"/>
                  <a:pt x="8270648" y="6868969"/>
                  <a:pt x="8067171" y="6890825"/>
                </a:cubicBezTo>
                <a:cubicBezTo>
                  <a:pt x="7863694" y="6912681"/>
                  <a:pt x="7639077" y="6907319"/>
                  <a:pt x="7511524" y="6890825"/>
                </a:cubicBezTo>
                <a:cubicBezTo>
                  <a:pt x="7383971" y="6874331"/>
                  <a:pt x="7332758" y="6898940"/>
                  <a:pt x="7216551" y="6890825"/>
                </a:cubicBezTo>
                <a:cubicBezTo>
                  <a:pt x="7100344" y="6882710"/>
                  <a:pt x="6922369" y="6890019"/>
                  <a:pt x="6791241" y="6890825"/>
                </a:cubicBezTo>
                <a:cubicBezTo>
                  <a:pt x="6660113" y="6891632"/>
                  <a:pt x="6617275" y="6889499"/>
                  <a:pt x="6496267" y="6890825"/>
                </a:cubicBezTo>
                <a:cubicBezTo>
                  <a:pt x="6375259" y="6892151"/>
                  <a:pt x="6268403" y="6889897"/>
                  <a:pt x="6070957" y="6890825"/>
                </a:cubicBezTo>
                <a:cubicBezTo>
                  <a:pt x="5873511" y="6891754"/>
                  <a:pt x="5680548" y="6871189"/>
                  <a:pt x="5384974" y="6890825"/>
                </a:cubicBezTo>
                <a:cubicBezTo>
                  <a:pt x="5089400" y="6910461"/>
                  <a:pt x="4989607" y="6887036"/>
                  <a:pt x="4829327" y="6890825"/>
                </a:cubicBezTo>
                <a:cubicBezTo>
                  <a:pt x="4669047" y="6894614"/>
                  <a:pt x="4674000" y="6884155"/>
                  <a:pt x="4534354" y="6890825"/>
                </a:cubicBezTo>
                <a:cubicBezTo>
                  <a:pt x="4394708" y="6897495"/>
                  <a:pt x="4037932" y="6873945"/>
                  <a:pt x="3848370" y="6890825"/>
                </a:cubicBezTo>
                <a:cubicBezTo>
                  <a:pt x="3658808" y="6907705"/>
                  <a:pt x="3472022" y="6883654"/>
                  <a:pt x="3162386" y="6890825"/>
                </a:cubicBezTo>
                <a:cubicBezTo>
                  <a:pt x="2852750" y="6897996"/>
                  <a:pt x="2939164" y="6890298"/>
                  <a:pt x="2737076" y="6890825"/>
                </a:cubicBezTo>
                <a:cubicBezTo>
                  <a:pt x="2534988" y="6891353"/>
                  <a:pt x="2544457" y="6887185"/>
                  <a:pt x="2442103" y="6890825"/>
                </a:cubicBezTo>
                <a:cubicBezTo>
                  <a:pt x="2339749" y="6894465"/>
                  <a:pt x="1790407" y="6911232"/>
                  <a:pt x="1625782" y="6890825"/>
                </a:cubicBezTo>
                <a:cubicBezTo>
                  <a:pt x="1461157" y="6870418"/>
                  <a:pt x="1157670" y="6909314"/>
                  <a:pt x="809461" y="6890825"/>
                </a:cubicBezTo>
                <a:cubicBezTo>
                  <a:pt x="461252" y="6872336"/>
                  <a:pt x="196573" y="6867343"/>
                  <a:pt x="0" y="6890825"/>
                </a:cubicBezTo>
                <a:cubicBezTo>
                  <a:pt x="-20454" y="6602215"/>
                  <a:pt x="5768" y="6324782"/>
                  <a:pt x="0" y="6132834"/>
                </a:cubicBezTo>
                <a:cubicBezTo>
                  <a:pt x="-5768" y="5940886"/>
                  <a:pt x="23273" y="5577474"/>
                  <a:pt x="0" y="5305935"/>
                </a:cubicBezTo>
                <a:cubicBezTo>
                  <a:pt x="-23273" y="5034396"/>
                  <a:pt x="30113" y="4830573"/>
                  <a:pt x="0" y="4479036"/>
                </a:cubicBezTo>
                <a:cubicBezTo>
                  <a:pt x="-30113" y="4127499"/>
                  <a:pt x="27422" y="4056512"/>
                  <a:pt x="0" y="3789954"/>
                </a:cubicBezTo>
                <a:cubicBezTo>
                  <a:pt x="-27422" y="3523396"/>
                  <a:pt x="-19849" y="3479905"/>
                  <a:pt x="0" y="3238688"/>
                </a:cubicBezTo>
                <a:cubicBezTo>
                  <a:pt x="19849" y="2997471"/>
                  <a:pt x="7572" y="2993876"/>
                  <a:pt x="0" y="2756330"/>
                </a:cubicBezTo>
                <a:cubicBezTo>
                  <a:pt x="-7572" y="2518784"/>
                  <a:pt x="-38716" y="2162112"/>
                  <a:pt x="0" y="1929431"/>
                </a:cubicBezTo>
                <a:cubicBezTo>
                  <a:pt x="38716" y="1696750"/>
                  <a:pt x="-16443" y="1296428"/>
                  <a:pt x="0" y="1102532"/>
                </a:cubicBezTo>
                <a:cubicBezTo>
                  <a:pt x="16443" y="908636"/>
                  <a:pt x="30942" y="475773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273967" y="348632"/>
            <a:ext cx="6432698" cy="638632"/>
          </a:xfrm>
        </p:spPr>
        <p:txBody>
          <a:bodyPr>
            <a:normAutofit lnSpcReduction="10000"/>
          </a:bodyPr>
          <a:lstStyle/>
          <a:p>
            <a:pPr algn="r"/>
            <a:r>
              <a:rPr lang="es-ES" sz="4000" dirty="0">
                <a:solidFill>
                  <a:schemeClr val="bg1"/>
                </a:solidFill>
                <a:latin typeface="Slackey" panose="02000000000000000000" pitchFamily="2" charset="0"/>
              </a:rPr>
              <a:t>Selección de juego </a:t>
            </a: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0A2319D-09B9-4A32-A0E2-3E093D53F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414" y="1471976"/>
            <a:ext cx="7511350" cy="4221110"/>
          </a:xfrm>
          <a:prstGeom prst="rect">
            <a:avLst/>
          </a:prstGeom>
        </p:spPr>
      </p:pic>
      <p:pic>
        <p:nvPicPr>
          <p:cNvPr id="6" name="Imagen 5" descr="Imagen que contiene Gráfico de burbujas&#10;&#10;Descripción generada automáticamente">
            <a:extLst>
              <a:ext uri="{FF2B5EF4-FFF2-40B4-BE49-F238E27FC236}">
                <a16:creationId xmlns:a16="http://schemas.microsoft.com/office/drawing/2014/main" id="{612EF0B1-6649-4DC8-A841-0A2BADA76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936" y="4384628"/>
            <a:ext cx="1619675" cy="1721612"/>
          </a:xfrm>
          <a:prstGeom prst="rect">
            <a:avLst/>
          </a:prstGeom>
        </p:spPr>
      </p:pic>
      <p:pic>
        <p:nvPicPr>
          <p:cNvPr id="9" name="Imagen 8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2C2EB150-3E34-4EA2-865C-1A42A11176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9" y="4366661"/>
            <a:ext cx="1659262" cy="1757546"/>
          </a:xfrm>
          <a:prstGeom prst="rect">
            <a:avLst/>
          </a:prstGeom>
        </p:spPr>
      </p:pic>
      <p:pic>
        <p:nvPicPr>
          <p:cNvPr id="11" name="Imagen 10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32D9FB86-D23F-4552-B904-B879B5C0D7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9" y="1478711"/>
            <a:ext cx="1653481" cy="1757546"/>
          </a:xfrm>
          <a:prstGeom prst="rect">
            <a:avLst/>
          </a:prstGeom>
        </p:spPr>
      </p:pic>
      <p:pic>
        <p:nvPicPr>
          <p:cNvPr id="13" name="Imagen 12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FA8F032F-AD47-468C-87D1-88813DEBD0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033" y="1478711"/>
            <a:ext cx="1653481" cy="175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10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0" y="770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2667474" cy="6869974"/>
          </a:xfrm>
          <a:custGeom>
            <a:avLst/>
            <a:gdLst>
              <a:gd name="connsiteX0" fmla="*/ 0 w 12667474"/>
              <a:gd name="connsiteY0" fmla="*/ 0 h 6869974"/>
              <a:gd name="connsiteX1" fmla="*/ 793384 w 12667474"/>
              <a:gd name="connsiteY1" fmla="*/ 0 h 6869974"/>
              <a:gd name="connsiteX2" fmla="*/ 1713443 w 12667474"/>
              <a:gd name="connsiteY2" fmla="*/ 0 h 6869974"/>
              <a:gd name="connsiteX3" fmla="*/ 2506826 w 12667474"/>
              <a:gd name="connsiteY3" fmla="*/ 0 h 6869974"/>
              <a:gd name="connsiteX4" fmla="*/ 2793511 w 12667474"/>
              <a:gd name="connsiteY4" fmla="*/ 0 h 6869974"/>
              <a:gd name="connsiteX5" fmla="*/ 3333546 w 12667474"/>
              <a:gd name="connsiteY5" fmla="*/ 0 h 6869974"/>
              <a:gd name="connsiteX6" fmla="*/ 3873580 w 12667474"/>
              <a:gd name="connsiteY6" fmla="*/ 0 h 6869974"/>
              <a:gd name="connsiteX7" fmla="*/ 4286940 w 12667474"/>
              <a:gd name="connsiteY7" fmla="*/ 0 h 6869974"/>
              <a:gd name="connsiteX8" fmla="*/ 4953649 w 12667474"/>
              <a:gd name="connsiteY8" fmla="*/ 0 h 6869974"/>
              <a:gd name="connsiteX9" fmla="*/ 5493683 w 12667474"/>
              <a:gd name="connsiteY9" fmla="*/ 0 h 6869974"/>
              <a:gd name="connsiteX10" fmla="*/ 5780368 w 12667474"/>
              <a:gd name="connsiteY10" fmla="*/ 0 h 6869974"/>
              <a:gd name="connsiteX11" fmla="*/ 6320403 w 12667474"/>
              <a:gd name="connsiteY11" fmla="*/ 0 h 6869974"/>
              <a:gd name="connsiteX12" fmla="*/ 6733762 w 12667474"/>
              <a:gd name="connsiteY12" fmla="*/ 0 h 6869974"/>
              <a:gd name="connsiteX13" fmla="*/ 7653821 w 12667474"/>
              <a:gd name="connsiteY13" fmla="*/ 0 h 6869974"/>
              <a:gd name="connsiteX14" fmla="*/ 8320530 w 12667474"/>
              <a:gd name="connsiteY14" fmla="*/ 0 h 6869974"/>
              <a:gd name="connsiteX15" fmla="*/ 8987239 w 12667474"/>
              <a:gd name="connsiteY15" fmla="*/ 0 h 6869974"/>
              <a:gd name="connsiteX16" fmla="*/ 9907298 w 12667474"/>
              <a:gd name="connsiteY16" fmla="*/ 0 h 6869974"/>
              <a:gd name="connsiteX17" fmla="*/ 10700682 w 12667474"/>
              <a:gd name="connsiteY17" fmla="*/ 0 h 6869974"/>
              <a:gd name="connsiteX18" fmla="*/ 10987367 w 12667474"/>
              <a:gd name="connsiteY18" fmla="*/ 0 h 6869974"/>
              <a:gd name="connsiteX19" fmla="*/ 11400727 w 12667474"/>
              <a:gd name="connsiteY19" fmla="*/ 0 h 6869974"/>
              <a:gd name="connsiteX20" fmla="*/ 11687412 w 12667474"/>
              <a:gd name="connsiteY20" fmla="*/ 0 h 6869974"/>
              <a:gd name="connsiteX21" fmla="*/ 12667474 w 12667474"/>
              <a:gd name="connsiteY21" fmla="*/ 0 h 6869974"/>
              <a:gd name="connsiteX22" fmla="*/ 12667474 w 12667474"/>
              <a:gd name="connsiteY22" fmla="*/ 824397 h 6869974"/>
              <a:gd name="connsiteX23" fmla="*/ 12667474 w 12667474"/>
              <a:gd name="connsiteY23" fmla="*/ 1373995 h 6869974"/>
              <a:gd name="connsiteX24" fmla="*/ 12667474 w 12667474"/>
              <a:gd name="connsiteY24" fmla="*/ 1923593 h 6869974"/>
              <a:gd name="connsiteX25" fmla="*/ 12667474 w 12667474"/>
              <a:gd name="connsiteY25" fmla="*/ 2679290 h 6869974"/>
              <a:gd name="connsiteX26" fmla="*/ 12667474 w 12667474"/>
              <a:gd name="connsiteY26" fmla="*/ 3503687 h 6869974"/>
              <a:gd name="connsiteX27" fmla="*/ 12667474 w 12667474"/>
              <a:gd name="connsiteY27" fmla="*/ 4259384 h 6869974"/>
              <a:gd name="connsiteX28" fmla="*/ 12667474 w 12667474"/>
              <a:gd name="connsiteY28" fmla="*/ 5083781 h 6869974"/>
              <a:gd name="connsiteX29" fmla="*/ 12667474 w 12667474"/>
              <a:gd name="connsiteY29" fmla="*/ 5770778 h 6869974"/>
              <a:gd name="connsiteX30" fmla="*/ 12667474 w 12667474"/>
              <a:gd name="connsiteY30" fmla="*/ 6869974 h 6869974"/>
              <a:gd name="connsiteX31" fmla="*/ 12254114 w 12667474"/>
              <a:gd name="connsiteY31" fmla="*/ 6869974 h 6869974"/>
              <a:gd name="connsiteX32" fmla="*/ 11334056 w 12667474"/>
              <a:gd name="connsiteY32" fmla="*/ 6869974 h 6869974"/>
              <a:gd name="connsiteX33" fmla="*/ 11047371 w 12667474"/>
              <a:gd name="connsiteY33" fmla="*/ 6869974 h 6869974"/>
              <a:gd name="connsiteX34" fmla="*/ 10127312 w 12667474"/>
              <a:gd name="connsiteY34" fmla="*/ 6869974 h 6869974"/>
              <a:gd name="connsiteX35" fmla="*/ 9587278 w 12667474"/>
              <a:gd name="connsiteY35" fmla="*/ 6869974 h 6869974"/>
              <a:gd name="connsiteX36" fmla="*/ 9173918 w 12667474"/>
              <a:gd name="connsiteY36" fmla="*/ 6869974 h 6869974"/>
              <a:gd name="connsiteX37" fmla="*/ 8760558 w 12667474"/>
              <a:gd name="connsiteY37" fmla="*/ 6869974 h 6869974"/>
              <a:gd name="connsiteX38" fmla="*/ 8473873 w 12667474"/>
              <a:gd name="connsiteY38" fmla="*/ 6869974 h 6869974"/>
              <a:gd name="connsiteX39" fmla="*/ 8187188 w 12667474"/>
              <a:gd name="connsiteY39" fmla="*/ 6869974 h 6869974"/>
              <a:gd name="connsiteX40" fmla="*/ 7267130 w 12667474"/>
              <a:gd name="connsiteY40" fmla="*/ 6869974 h 6869974"/>
              <a:gd name="connsiteX41" fmla="*/ 6473746 w 12667474"/>
              <a:gd name="connsiteY41" fmla="*/ 6869974 h 6869974"/>
              <a:gd name="connsiteX42" fmla="*/ 5807037 w 12667474"/>
              <a:gd name="connsiteY42" fmla="*/ 6869974 h 6869974"/>
              <a:gd name="connsiteX43" fmla="*/ 5393677 w 12667474"/>
              <a:gd name="connsiteY43" fmla="*/ 6869974 h 6869974"/>
              <a:gd name="connsiteX44" fmla="*/ 4473618 w 12667474"/>
              <a:gd name="connsiteY44" fmla="*/ 6869974 h 6869974"/>
              <a:gd name="connsiteX45" fmla="*/ 4186934 w 12667474"/>
              <a:gd name="connsiteY45" fmla="*/ 6869974 h 6869974"/>
              <a:gd name="connsiteX46" fmla="*/ 3393550 w 12667474"/>
              <a:gd name="connsiteY46" fmla="*/ 6869974 h 6869974"/>
              <a:gd name="connsiteX47" fmla="*/ 2980190 w 12667474"/>
              <a:gd name="connsiteY47" fmla="*/ 6869974 h 6869974"/>
              <a:gd name="connsiteX48" fmla="*/ 2186806 w 12667474"/>
              <a:gd name="connsiteY48" fmla="*/ 6869974 h 6869974"/>
              <a:gd name="connsiteX49" fmla="*/ 1646772 w 12667474"/>
              <a:gd name="connsiteY49" fmla="*/ 6869974 h 6869974"/>
              <a:gd name="connsiteX50" fmla="*/ 1106737 w 12667474"/>
              <a:gd name="connsiteY50" fmla="*/ 6869974 h 6869974"/>
              <a:gd name="connsiteX51" fmla="*/ 0 w 12667474"/>
              <a:gd name="connsiteY51" fmla="*/ 6869974 h 6869974"/>
              <a:gd name="connsiteX52" fmla="*/ 0 w 12667474"/>
              <a:gd name="connsiteY52" fmla="*/ 6389076 h 6869974"/>
              <a:gd name="connsiteX53" fmla="*/ 0 w 12667474"/>
              <a:gd name="connsiteY53" fmla="*/ 5633379 h 6869974"/>
              <a:gd name="connsiteX54" fmla="*/ 0 w 12667474"/>
              <a:gd name="connsiteY54" fmla="*/ 4808982 h 6869974"/>
              <a:gd name="connsiteX55" fmla="*/ 0 w 12667474"/>
              <a:gd name="connsiteY55" fmla="*/ 4121984 h 6869974"/>
              <a:gd name="connsiteX56" fmla="*/ 0 w 12667474"/>
              <a:gd name="connsiteY56" fmla="*/ 3572386 h 6869974"/>
              <a:gd name="connsiteX57" fmla="*/ 0 w 12667474"/>
              <a:gd name="connsiteY57" fmla="*/ 3091488 h 6869974"/>
              <a:gd name="connsiteX58" fmla="*/ 0 w 12667474"/>
              <a:gd name="connsiteY58" fmla="*/ 2473191 h 6869974"/>
              <a:gd name="connsiteX59" fmla="*/ 0 w 12667474"/>
              <a:gd name="connsiteY59" fmla="*/ 1923593 h 6869974"/>
              <a:gd name="connsiteX60" fmla="*/ 0 w 12667474"/>
              <a:gd name="connsiteY60" fmla="*/ 1167896 h 6869974"/>
              <a:gd name="connsiteX61" fmla="*/ 0 w 12667474"/>
              <a:gd name="connsiteY61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667474" h="6869974" fill="none" extrusionOk="0">
                <a:moveTo>
                  <a:pt x="0" y="0"/>
                </a:moveTo>
                <a:cubicBezTo>
                  <a:pt x="200167" y="3636"/>
                  <a:pt x="536791" y="23323"/>
                  <a:pt x="793384" y="0"/>
                </a:cubicBezTo>
                <a:cubicBezTo>
                  <a:pt x="1049977" y="-23323"/>
                  <a:pt x="1295005" y="-41052"/>
                  <a:pt x="1713443" y="0"/>
                </a:cubicBezTo>
                <a:cubicBezTo>
                  <a:pt x="2131881" y="41052"/>
                  <a:pt x="2148683" y="7315"/>
                  <a:pt x="2506826" y="0"/>
                </a:cubicBezTo>
                <a:cubicBezTo>
                  <a:pt x="2864969" y="-7315"/>
                  <a:pt x="2663205" y="3669"/>
                  <a:pt x="2793511" y="0"/>
                </a:cubicBezTo>
                <a:cubicBezTo>
                  <a:pt x="2923817" y="-3669"/>
                  <a:pt x="3109929" y="5151"/>
                  <a:pt x="3333546" y="0"/>
                </a:cubicBezTo>
                <a:cubicBezTo>
                  <a:pt x="3557164" y="-5151"/>
                  <a:pt x="3652301" y="25036"/>
                  <a:pt x="3873580" y="0"/>
                </a:cubicBezTo>
                <a:cubicBezTo>
                  <a:pt x="4094859" y="-25036"/>
                  <a:pt x="4173486" y="-12608"/>
                  <a:pt x="4286940" y="0"/>
                </a:cubicBezTo>
                <a:cubicBezTo>
                  <a:pt x="4400394" y="12608"/>
                  <a:pt x="4795912" y="10497"/>
                  <a:pt x="4953649" y="0"/>
                </a:cubicBezTo>
                <a:cubicBezTo>
                  <a:pt x="5111386" y="-10497"/>
                  <a:pt x="5272118" y="-17384"/>
                  <a:pt x="5493683" y="0"/>
                </a:cubicBezTo>
                <a:cubicBezTo>
                  <a:pt x="5715248" y="17384"/>
                  <a:pt x="5689053" y="7694"/>
                  <a:pt x="5780368" y="0"/>
                </a:cubicBezTo>
                <a:cubicBezTo>
                  <a:pt x="5871683" y="-7694"/>
                  <a:pt x="6051373" y="-15092"/>
                  <a:pt x="6320403" y="0"/>
                </a:cubicBezTo>
                <a:cubicBezTo>
                  <a:pt x="6589433" y="15092"/>
                  <a:pt x="6614006" y="8539"/>
                  <a:pt x="6733762" y="0"/>
                </a:cubicBezTo>
                <a:cubicBezTo>
                  <a:pt x="6853518" y="-8539"/>
                  <a:pt x="7364168" y="10847"/>
                  <a:pt x="7653821" y="0"/>
                </a:cubicBezTo>
                <a:cubicBezTo>
                  <a:pt x="7943474" y="-10847"/>
                  <a:pt x="8097541" y="17578"/>
                  <a:pt x="8320530" y="0"/>
                </a:cubicBezTo>
                <a:cubicBezTo>
                  <a:pt x="8543519" y="-17578"/>
                  <a:pt x="8772582" y="13439"/>
                  <a:pt x="8987239" y="0"/>
                </a:cubicBezTo>
                <a:cubicBezTo>
                  <a:pt x="9201896" y="-13439"/>
                  <a:pt x="9612178" y="21771"/>
                  <a:pt x="9907298" y="0"/>
                </a:cubicBezTo>
                <a:cubicBezTo>
                  <a:pt x="10202418" y="-21771"/>
                  <a:pt x="10309034" y="36562"/>
                  <a:pt x="10700682" y="0"/>
                </a:cubicBezTo>
                <a:cubicBezTo>
                  <a:pt x="11092330" y="-36562"/>
                  <a:pt x="10858435" y="-1883"/>
                  <a:pt x="10987367" y="0"/>
                </a:cubicBezTo>
                <a:cubicBezTo>
                  <a:pt x="11116300" y="1883"/>
                  <a:pt x="11210622" y="-17977"/>
                  <a:pt x="11400727" y="0"/>
                </a:cubicBezTo>
                <a:cubicBezTo>
                  <a:pt x="11590832" y="17977"/>
                  <a:pt x="11601729" y="-10941"/>
                  <a:pt x="11687412" y="0"/>
                </a:cubicBezTo>
                <a:cubicBezTo>
                  <a:pt x="11773095" y="10941"/>
                  <a:pt x="12410544" y="20662"/>
                  <a:pt x="12667474" y="0"/>
                </a:cubicBezTo>
                <a:cubicBezTo>
                  <a:pt x="12673605" y="221232"/>
                  <a:pt x="12641991" y="588476"/>
                  <a:pt x="12667474" y="824397"/>
                </a:cubicBezTo>
                <a:cubicBezTo>
                  <a:pt x="12692957" y="1060318"/>
                  <a:pt x="12660544" y="1228946"/>
                  <a:pt x="12667474" y="1373995"/>
                </a:cubicBezTo>
                <a:cubicBezTo>
                  <a:pt x="12674404" y="1519044"/>
                  <a:pt x="12668078" y="1709793"/>
                  <a:pt x="12667474" y="1923593"/>
                </a:cubicBezTo>
                <a:cubicBezTo>
                  <a:pt x="12666870" y="2137393"/>
                  <a:pt x="12664026" y="2336342"/>
                  <a:pt x="12667474" y="2679290"/>
                </a:cubicBezTo>
                <a:cubicBezTo>
                  <a:pt x="12670922" y="3022238"/>
                  <a:pt x="12696107" y="3293494"/>
                  <a:pt x="12667474" y="3503687"/>
                </a:cubicBezTo>
                <a:cubicBezTo>
                  <a:pt x="12638841" y="3713880"/>
                  <a:pt x="12702338" y="3987184"/>
                  <a:pt x="12667474" y="4259384"/>
                </a:cubicBezTo>
                <a:cubicBezTo>
                  <a:pt x="12632610" y="4531584"/>
                  <a:pt x="12642641" y="4775648"/>
                  <a:pt x="12667474" y="5083781"/>
                </a:cubicBezTo>
                <a:cubicBezTo>
                  <a:pt x="12692307" y="5391914"/>
                  <a:pt x="12697755" y="5541407"/>
                  <a:pt x="12667474" y="5770778"/>
                </a:cubicBezTo>
                <a:cubicBezTo>
                  <a:pt x="12637193" y="6000149"/>
                  <a:pt x="12614875" y="6341843"/>
                  <a:pt x="12667474" y="6869974"/>
                </a:cubicBezTo>
                <a:cubicBezTo>
                  <a:pt x="12552798" y="6860925"/>
                  <a:pt x="12395756" y="6879147"/>
                  <a:pt x="12254114" y="6869974"/>
                </a:cubicBezTo>
                <a:cubicBezTo>
                  <a:pt x="12112472" y="6860801"/>
                  <a:pt x="11629542" y="6876602"/>
                  <a:pt x="11334056" y="6869974"/>
                </a:cubicBezTo>
                <a:cubicBezTo>
                  <a:pt x="11038570" y="6863346"/>
                  <a:pt x="11136163" y="6860989"/>
                  <a:pt x="11047371" y="6869974"/>
                </a:cubicBezTo>
                <a:cubicBezTo>
                  <a:pt x="10958579" y="6878959"/>
                  <a:pt x="10368599" y="6877639"/>
                  <a:pt x="10127312" y="6869974"/>
                </a:cubicBezTo>
                <a:cubicBezTo>
                  <a:pt x="9886025" y="6862309"/>
                  <a:pt x="9780061" y="6886367"/>
                  <a:pt x="9587278" y="6869974"/>
                </a:cubicBezTo>
                <a:cubicBezTo>
                  <a:pt x="9394495" y="6853581"/>
                  <a:pt x="9311218" y="6856046"/>
                  <a:pt x="9173918" y="6869974"/>
                </a:cubicBezTo>
                <a:cubicBezTo>
                  <a:pt x="9036618" y="6883902"/>
                  <a:pt x="8885580" y="6864156"/>
                  <a:pt x="8760558" y="6869974"/>
                </a:cubicBezTo>
                <a:cubicBezTo>
                  <a:pt x="8635536" y="6875792"/>
                  <a:pt x="8562885" y="6858106"/>
                  <a:pt x="8473873" y="6869974"/>
                </a:cubicBezTo>
                <a:cubicBezTo>
                  <a:pt x="8384862" y="6881842"/>
                  <a:pt x="8304990" y="6866861"/>
                  <a:pt x="8187188" y="6869974"/>
                </a:cubicBezTo>
                <a:cubicBezTo>
                  <a:pt x="8069387" y="6873087"/>
                  <a:pt x="7543786" y="6902519"/>
                  <a:pt x="7267130" y="6869974"/>
                </a:cubicBezTo>
                <a:cubicBezTo>
                  <a:pt x="6990474" y="6837429"/>
                  <a:pt x="6704948" y="6833091"/>
                  <a:pt x="6473746" y="6869974"/>
                </a:cubicBezTo>
                <a:cubicBezTo>
                  <a:pt x="6242544" y="6906857"/>
                  <a:pt x="6062311" y="6901338"/>
                  <a:pt x="5807037" y="6869974"/>
                </a:cubicBezTo>
                <a:cubicBezTo>
                  <a:pt x="5551763" y="6838610"/>
                  <a:pt x="5543786" y="6862071"/>
                  <a:pt x="5393677" y="6869974"/>
                </a:cubicBezTo>
                <a:cubicBezTo>
                  <a:pt x="5243568" y="6877877"/>
                  <a:pt x="4822025" y="6837627"/>
                  <a:pt x="4473618" y="6869974"/>
                </a:cubicBezTo>
                <a:cubicBezTo>
                  <a:pt x="4125211" y="6902321"/>
                  <a:pt x="4286605" y="6878804"/>
                  <a:pt x="4186934" y="6869974"/>
                </a:cubicBezTo>
                <a:cubicBezTo>
                  <a:pt x="4087263" y="6861144"/>
                  <a:pt x="3709436" y="6856969"/>
                  <a:pt x="3393550" y="6869974"/>
                </a:cubicBezTo>
                <a:cubicBezTo>
                  <a:pt x="3077664" y="6882979"/>
                  <a:pt x="3069088" y="6860805"/>
                  <a:pt x="2980190" y="6869974"/>
                </a:cubicBezTo>
                <a:cubicBezTo>
                  <a:pt x="2891292" y="6879143"/>
                  <a:pt x="2555165" y="6873798"/>
                  <a:pt x="2186806" y="6869974"/>
                </a:cubicBezTo>
                <a:cubicBezTo>
                  <a:pt x="1818447" y="6866150"/>
                  <a:pt x="1817778" y="6849351"/>
                  <a:pt x="1646772" y="6869974"/>
                </a:cubicBezTo>
                <a:cubicBezTo>
                  <a:pt x="1475766" y="6890597"/>
                  <a:pt x="1265580" y="6887214"/>
                  <a:pt x="1106737" y="6869974"/>
                </a:cubicBezTo>
                <a:cubicBezTo>
                  <a:pt x="947895" y="6852734"/>
                  <a:pt x="411960" y="6874899"/>
                  <a:pt x="0" y="6869974"/>
                </a:cubicBezTo>
                <a:cubicBezTo>
                  <a:pt x="-16378" y="6750943"/>
                  <a:pt x="-23961" y="6583338"/>
                  <a:pt x="0" y="6389076"/>
                </a:cubicBezTo>
                <a:cubicBezTo>
                  <a:pt x="23961" y="6194814"/>
                  <a:pt x="1998" y="5897631"/>
                  <a:pt x="0" y="5633379"/>
                </a:cubicBezTo>
                <a:cubicBezTo>
                  <a:pt x="-1998" y="5369127"/>
                  <a:pt x="-6706" y="5087446"/>
                  <a:pt x="0" y="4808982"/>
                </a:cubicBezTo>
                <a:cubicBezTo>
                  <a:pt x="6706" y="4530518"/>
                  <a:pt x="-875" y="4352683"/>
                  <a:pt x="0" y="4121984"/>
                </a:cubicBezTo>
                <a:cubicBezTo>
                  <a:pt x="875" y="3891285"/>
                  <a:pt x="-25687" y="3753668"/>
                  <a:pt x="0" y="3572386"/>
                </a:cubicBezTo>
                <a:cubicBezTo>
                  <a:pt x="25687" y="3391104"/>
                  <a:pt x="1104" y="3312619"/>
                  <a:pt x="0" y="3091488"/>
                </a:cubicBezTo>
                <a:cubicBezTo>
                  <a:pt x="-1104" y="2870357"/>
                  <a:pt x="-1026" y="2764512"/>
                  <a:pt x="0" y="2473191"/>
                </a:cubicBezTo>
                <a:cubicBezTo>
                  <a:pt x="1026" y="2181870"/>
                  <a:pt x="-13018" y="2184642"/>
                  <a:pt x="0" y="1923593"/>
                </a:cubicBezTo>
                <a:cubicBezTo>
                  <a:pt x="13018" y="1662544"/>
                  <a:pt x="7034" y="1497817"/>
                  <a:pt x="0" y="1167896"/>
                </a:cubicBezTo>
                <a:cubicBezTo>
                  <a:pt x="-7034" y="837975"/>
                  <a:pt x="-22363" y="236597"/>
                  <a:pt x="0" y="0"/>
                </a:cubicBezTo>
                <a:close/>
              </a:path>
              <a:path w="12667474" h="6869974" stroke="0" extrusionOk="0">
                <a:moveTo>
                  <a:pt x="0" y="0"/>
                </a:moveTo>
                <a:cubicBezTo>
                  <a:pt x="202825" y="-9997"/>
                  <a:pt x="301086" y="-5942"/>
                  <a:pt x="540034" y="0"/>
                </a:cubicBezTo>
                <a:cubicBezTo>
                  <a:pt x="778982" y="5942"/>
                  <a:pt x="713751" y="8695"/>
                  <a:pt x="826719" y="0"/>
                </a:cubicBezTo>
                <a:cubicBezTo>
                  <a:pt x="939688" y="-8695"/>
                  <a:pt x="1282501" y="-16575"/>
                  <a:pt x="1620103" y="0"/>
                </a:cubicBezTo>
                <a:cubicBezTo>
                  <a:pt x="1957705" y="16575"/>
                  <a:pt x="1808918" y="-5762"/>
                  <a:pt x="1906788" y="0"/>
                </a:cubicBezTo>
                <a:cubicBezTo>
                  <a:pt x="2004658" y="5762"/>
                  <a:pt x="2057969" y="10969"/>
                  <a:pt x="2193473" y="0"/>
                </a:cubicBezTo>
                <a:cubicBezTo>
                  <a:pt x="2328978" y="-10969"/>
                  <a:pt x="2488474" y="-12848"/>
                  <a:pt x="2606833" y="0"/>
                </a:cubicBezTo>
                <a:cubicBezTo>
                  <a:pt x="2725192" y="12848"/>
                  <a:pt x="2881469" y="25751"/>
                  <a:pt x="3146867" y="0"/>
                </a:cubicBezTo>
                <a:cubicBezTo>
                  <a:pt x="3412265" y="-25751"/>
                  <a:pt x="3628756" y="14532"/>
                  <a:pt x="3813576" y="0"/>
                </a:cubicBezTo>
                <a:cubicBezTo>
                  <a:pt x="3998396" y="-14532"/>
                  <a:pt x="3977316" y="6381"/>
                  <a:pt x="4100261" y="0"/>
                </a:cubicBezTo>
                <a:cubicBezTo>
                  <a:pt x="4223207" y="-6381"/>
                  <a:pt x="4403356" y="-16825"/>
                  <a:pt x="4640296" y="0"/>
                </a:cubicBezTo>
                <a:cubicBezTo>
                  <a:pt x="4877237" y="16825"/>
                  <a:pt x="4839668" y="-5201"/>
                  <a:pt x="4926981" y="0"/>
                </a:cubicBezTo>
                <a:cubicBezTo>
                  <a:pt x="5014295" y="5201"/>
                  <a:pt x="5330899" y="-26279"/>
                  <a:pt x="5593690" y="0"/>
                </a:cubicBezTo>
                <a:cubicBezTo>
                  <a:pt x="5856481" y="26279"/>
                  <a:pt x="5759841" y="182"/>
                  <a:pt x="5880375" y="0"/>
                </a:cubicBezTo>
                <a:cubicBezTo>
                  <a:pt x="6000909" y="-182"/>
                  <a:pt x="6448669" y="26147"/>
                  <a:pt x="6673759" y="0"/>
                </a:cubicBezTo>
                <a:cubicBezTo>
                  <a:pt x="6898849" y="-26147"/>
                  <a:pt x="7308602" y="-1135"/>
                  <a:pt x="7593817" y="0"/>
                </a:cubicBezTo>
                <a:cubicBezTo>
                  <a:pt x="7879032" y="1135"/>
                  <a:pt x="8033493" y="16132"/>
                  <a:pt x="8387201" y="0"/>
                </a:cubicBezTo>
                <a:cubicBezTo>
                  <a:pt x="8740909" y="-16132"/>
                  <a:pt x="8718258" y="1172"/>
                  <a:pt x="8927236" y="0"/>
                </a:cubicBezTo>
                <a:cubicBezTo>
                  <a:pt x="9136214" y="-1172"/>
                  <a:pt x="9227368" y="16879"/>
                  <a:pt x="9340595" y="0"/>
                </a:cubicBezTo>
                <a:cubicBezTo>
                  <a:pt x="9453822" y="-16879"/>
                  <a:pt x="9523810" y="-2128"/>
                  <a:pt x="9627280" y="0"/>
                </a:cubicBezTo>
                <a:cubicBezTo>
                  <a:pt x="9730750" y="2128"/>
                  <a:pt x="10324765" y="-6616"/>
                  <a:pt x="10547339" y="0"/>
                </a:cubicBezTo>
                <a:cubicBezTo>
                  <a:pt x="10769913" y="6616"/>
                  <a:pt x="11272598" y="-11534"/>
                  <a:pt x="11467398" y="0"/>
                </a:cubicBezTo>
                <a:cubicBezTo>
                  <a:pt x="11662198" y="11534"/>
                  <a:pt x="12398206" y="24238"/>
                  <a:pt x="12667474" y="0"/>
                </a:cubicBezTo>
                <a:cubicBezTo>
                  <a:pt x="12641915" y="276961"/>
                  <a:pt x="12666264" y="441218"/>
                  <a:pt x="12667474" y="618298"/>
                </a:cubicBezTo>
                <a:cubicBezTo>
                  <a:pt x="12668684" y="795378"/>
                  <a:pt x="12696439" y="1045544"/>
                  <a:pt x="12667474" y="1442695"/>
                </a:cubicBezTo>
                <a:cubicBezTo>
                  <a:pt x="12638509" y="1839846"/>
                  <a:pt x="12670085" y="1877591"/>
                  <a:pt x="12667474" y="1992292"/>
                </a:cubicBezTo>
                <a:cubicBezTo>
                  <a:pt x="12664863" y="2106993"/>
                  <a:pt x="12707330" y="2427309"/>
                  <a:pt x="12667474" y="2816689"/>
                </a:cubicBezTo>
                <a:cubicBezTo>
                  <a:pt x="12627618" y="3206069"/>
                  <a:pt x="12660509" y="3100332"/>
                  <a:pt x="12667474" y="3366287"/>
                </a:cubicBezTo>
                <a:cubicBezTo>
                  <a:pt x="12674439" y="3632242"/>
                  <a:pt x="12658754" y="3643039"/>
                  <a:pt x="12667474" y="3847185"/>
                </a:cubicBezTo>
                <a:cubicBezTo>
                  <a:pt x="12676194" y="4051331"/>
                  <a:pt x="12656625" y="4290031"/>
                  <a:pt x="12667474" y="4534183"/>
                </a:cubicBezTo>
                <a:cubicBezTo>
                  <a:pt x="12678323" y="4778335"/>
                  <a:pt x="12704621" y="5167932"/>
                  <a:pt x="12667474" y="5358580"/>
                </a:cubicBezTo>
                <a:cubicBezTo>
                  <a:pt x="12630327" y="5549228"/>
                  <a:pt x="12677043" y="5698538"/>
                  <a:pt x="12667474" y="5839478"/>
                </a:cubicBezTo>
                <a:cubicBezTo>
                  <a:pt x="12657905" y="5980418"/>
                  <a:pt x="12634141" y="6596632"/>
                  <a:pt x="12667474" y="6869974"/>
                </a:cubicBezTo>
                <a:cubicBezTo>
                  <a:pt x="12508964" y="6861970"/>
                  <a:pt x="12393113" y="6867260"/>
                  <a:pt x="12127440" y="6869974"/>
                </a:cubicBezTo>
                <a:cubicBezTo>
                  <a:pt x="11861767" y="6872688"/>
                  <a:pt x="11717681" y="6855774"/>
                  <a:pt x="11460730" y="6869974"/>
                </a:cubicBezTo>
                <a:cubicBezTo>
                  <a:pt x="11203779" y="6884175"/>
                  <a:pt x="11086549" y="6850860"/>
                  <a:pt x="10920696" y="6869974"/>
                </a:cubicBezTo>
                <a:cubicBezTo>
                  <a:pt x="10754843" y="6889088"/>
                  <a:pt x="10475610" y="6892380"/>
                  <a:pt x="10253987" y="6869974"/>
                </a:cubicBezTo>
                <a:cubicBezTo>
                  <a:pt x="10032364" y="6847568"/>
                  <a:pt x="9836366" y="6874267"/>
                  <a:pt x="9587278" y="6869974"/>
                </a:cubicBezTo>
                <a:cubicBezTo>
                  <a:pt x="9338190" y="6865681"/>
                  <a:pt x="9182895" y="6873255"/>
                  <a:pt x="8920569" y="6869974"/>
                </a:cubicBezTo>
                <a:cubicBezTo>
                  <a:pt x="8658243" y="6866693"/>
                  <a:pt x="8627372" y="6883868"/>
                  <a:pt x="8507209" y="6869974"/>
                </a:cubicBezTo>
                <a:cubicBezTo>
                  <a:pt x="8387046" y="6856080"/>
                  <a:pt x="8018440" y="6874914"/>
                  <a:pt x="7840500" y="6869974"/>
                </a:cubicBezTo>
                <a:cubicBezTo>
                  <a:pt x="7662560" y="6865034"/>
                  <a:pt x="7481877" y="6873856"/>
                  <a:pt x="7173791" y="6869974"/>
                </a:cubicBezTo>
                <a:cubicBezTo>
                  <a:pt x="6865705" y="6866092"/>
                  <a:pt x="6577939" y="6899998"/>
                  <a:pt x="6253732" y="6869974"/>
                </a:cubicBezTo>
                <a:cubicBezTo>
                  <a:pt x="5929525" y="6839950"/>
                  <a:pt x="5935789" y="6856750"/>
                  <a:pt x="5840372" y="6869974"/>
                </a:cubicBezTo>
                <a:cubicBezTo>
                  <a:pt x="5744955" y="6883198"/>
                  <a:pt x="5311538" y="6844384"/>
                  <a:pt x="4920314" y="6869974"/>
                </a:cubicBezTo>
                <a:cubicBezTo>
                  <a:pt x="4529090" y="6895564"/>
                  <a:pt x="4694297" y="6864417"/>
                  <a:pt x="4633629" y="6869974"/>
                </a:cubicBezTo>
                <a:cubicBezTo>
                  <a:pt x="4572962" y="6875531"/>
                  <a:pt x="4114278" y="6896925"/>
                  <a:pt x="3966919" y="6869974"/>
                </a:cubicBezTo>
                <a:cubicBezTo>
                  <a:pt x="3819560" y="6843024"/>
                  <a:pt x="3809507" y="6876440"/>
                  <a:pt x="3680235" y="6869974"/>
                </a:cubicBezTo>
                <a:cubicBezTo>
                  <a:pt x="3550963" y="6863508"/>
                  <a:pt x="3417225" y="6889806"/>
                  <a:pt x="3266875" y="6869974"/>
                </a:cubicBezTo>
                <a:cubicBezTo>
                  <a:pt x="3116525" y="6850142"/>
                  <a:pt x="2987152" y="6859201"/>
                  <a:pt x="2726840" y="6869974"/>
                </a:cubicBezTo>
                <a:cubicBezTo>
                  <a:pt x="2466528" y="6880747"/>
                  <a:pt x="2244989" y="6834615"/>
                  <a:pt x="1933457" y="6869974"/>
                </a:cubicBezTo>
                <a:cubicBezTo>
                  <a:pt x="1621925" y="6905333"/>
                  <a:pt x="1415996" y="6867095"/>
                  <a:pt x="1266747" y="6869974"/>
                </a:cubicBezTo>
                <a:cubicBezTo>
                  <a:pt x="1117498" y="6872854"/>
                  <a:pt x="1102149" y="6872650"/>
                  <a:pt x="980062" y="6869974"/>
                </a:cubicBezTo>
                <a:cubicBezTo>
                  <a:pt x="857975" y="6867298"/>
                  <a:pt x="404976" y="6848520"/>
                  <a:pt x="0" y="6869974"/>
                </a:cubicBezTo>
                <a:cubicBezTo>
                  <a:pt x="19659" y="6674447"/>
                  <a:pt x="-13871" y="6518657"/>
                  <a:pt x="0" y="6251676"/>
                </a:cubicBezTo>
                <a:cubicBezTo>
                  <a:pt x="13871" y="5984695"/>
                  <a:pt x="40423" y="5733620"/>
                  <a:pt x="0" y="5427279"/>
                </a:cubicBezTo>
                <a:cubicBezTo>
                  <a:pt x="-40423" y="5120938"/>
                  <a:pt x="2238" y="4771589"/>
                  <a:pt x="0" y="4602883"/>
                </a:cubicBezTo>
                <a:cubicBezTo>
                  <a:pt x="-2238" y="4434177"/>
                  <a:pt x="14799" y="4360452"/>
                  <a:pt x="0" y="4121984"/>
                </a:cubicBezTo>
                <a:cubicBezTo>
                  <a:pt x="-14799" y="3883516"/>
                  <a:pt x="-9036" y="3526324"/>
                  <a:pt x="0" y="3366287"/>
                </a:cubicBezTo>
                <a:cubicBezTo>
                  <a:pt x="9036" y="3206250"/>
                  <a:pt x="-7576" y="3057158"/>
                  <a:pt x="0" y="2816689"/>
                </a:cubicBezTo>
                <a:cubicBezTo>
                  <a:pt x="7576" y="2576220"/>
                  <a:pt x="4050" y="2439938"/>
                  <a:pt x="0" y="2198392"/>
                </a:cubicBezTo>
                <a:cubicBezTo>
                  <a:pt x="-4050" y="1956846"/>
                  <a:pt x="-14655" y="1825226"/>
                  <a:pt x="0" y="1648794"/>
                </a:cubicBezTo>
                <a:cubicBezTo>
                  <a:pt x="14655" y="1472362"/>
                  <a:pt x="23911" y="1196818"/>
                  <a:pt x="0" y="893097"/>
                </a:cubicBezTo>
                <a:cubicBezTo>
                  <a:pt x="-23911" y="589376"/>
                  <a:pt x="-39382" y="195766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12665477" cy="6885274"/>
          </a:xfrm>
          <a:custGeom>
            <a:avLst/>
            <a:gdLst>
              <a:gd name="connsiteX0" fmla="*/ 0 w 12665477"/>
              <a:gd name="connsiteY0" fmla="*/ 0 h 6885274"/>
              <a:gd name="connsiteX1" fmla="*/ 793259 w 12665477"/>
              <a:gd name="connsiteY1" fmla="*/ 0 h 6885274"/>
              <a:gd name="connsiteX2" fmla="*/ 1459863 w 12665477"/>
              <a:gd name="connsiteY2" fmla="*/ 0 h 6885274"/>
              <a:gd name="connsiteX3" fmla="*/ 2379776 w 12665477"/>
              <a:gd name="connsiteY3" fmla="*/ 0 h 6885274"/>
              <a:gd name="connsiteX4" fmla="*/ 3173035 w 12665477"/>
              <a:gd name="connsiteY4" fmla="*/ 0 h 6885274"/>
              <a:gd name="connsiteX5" fmla="*/ 3459675 w 12665477"/>
              <a:gd name="connsiteY5" fmla="*/ 0 h 6885274"/>
              <a:gd name="connsiteX6" fmla="*/ 4252934 w 12665477"/>
              <a:gd name="connsiteY6" fmla="*/ 0 h 6885274"/>
              <a:gd name="connsiteX7" fmla="*/ 5046193 w 12665477"/>
              <a:gd name="connsiteY7" fmla="*/ 0 h 6885274"/>
              <a:gd name="connsiteX8" fmla="*/ 5586142 w 12665477"/>
              <a:gd name="connsiteY8" fmla="*/ 0 h 6885274"/>
              <a:gd name="connsiteX9" fmla="*/ 6506056 w 12665477"/>
              <a:gd name="connsiteY9" fmla="*/ 0 h 6885274"/>
              <a:gd name="connsiteX10" fmla="*/ 7299314 w 12665477"/>
              <a:gd name="connsiteY10" fmla="*/ 0 h 6885274"/>
              <a:gd name="connsiteX11" fmla="*/ 7712609 w 12665477"/>
              <a:gd name="connsiteY11" fmla="*/ 0 h 6885274"/>
              <a:gd name="connsiteX12" fmla="*/ 8632522 w 12665477"/>
              <a:gd name="connsiteY12" fmla="*/ 0 h 6885274"/>
              <a:gd name="connsiteX13" fmla="*/ 9299127 w 12665477"/>
              <a:gd name="connsiteY13" fmla="*/ 0 h 6885274"/>
              <a:gd name="connsiteX14" fmla="*/ 9839076 w 12665477"/>
              <a:gd name="connsiteY14" fmla="*/ 0 h 6885274"/>
              <a:gd name="connsiteX15" fmla="*/ 10125716 w 12665477"/>
              <a:gd name="connsiteY15" fmla="*/ 0 h 6885274"/>
              <a:gd name="connsiteX16" fmla="*/ 10665665 w 12665477"/>
              <a:gd name="connsiteY16" fmla="*/ 0 h 6885274"/>
              <a:gd name="connsiteX17" fmla="*/ 11332269 w 12665477"/>
              <a:gd name="connsiteY17" fmla="*/ 0 h 6885274"/>
              <a:gd name="connsiteX18" fmla="*/ 12665477 w 12665477"/>
              <a:gd name="connsiteY18" fmla="*/ 0 h 6885274"/>
              <a:gd name="connsiteX19" fmla="*/ 12665477 w 12665477"/>
              <a:gd name="connsiteY19" fmla="*/ 619675 h 6885274"/>
              <a:gd name="connsiteX20" fmla="*/ 12665477 w 12665477"/>
              <a:gd name="connsiteY20" fmla="*/ 1377055 h 6885274"/>
              <a:gd name="connsiteX21" fmla="*/ 12665477 w 12665477"/>
              <a:gd name="connsiteY21" fmla="*/ 1927877 h 6885274"/>
              <a:gd name="connsiteX22" fmla="*/ 12665477 w 12665477"/>
              <a:gd name="connsiteY22" fmla="*/ 2547551 h 6885274"/>
              <a:gd name="connsiteX23" fmla="*/ 12665477 w 12665477"/>
              <a:gd name="connsiteY23" fmla="*/ 3098373 h 6885274"/>
              <a:gd name="connsiteX24" fmla="*/ 12665477 w 12665477"/>
              <a:gd name="connsiteY24" fmla="*/ 3855753 h 6885274"/>
              <a:gd name="connsiteX25" fmla="*/ 12665477 w 12665477"/>
              <a:gd name="connsiteY25" fmla="*/ 4475428 h 6885274"/>
              <a:gd name="connsiteX26" fmla="*/ 12665477 w 12665477"/>
              <a:gd name="connsiteY26" fmla="*/ 4957397 h 6885274"/>
              <a:gd name="connsiteX27" fmla="*/ 12665477 w 12665477"/>
              <a:gd name="connsiteY27" fmla="*/ 5714777 h 6885274"/>
              <a:gd name="connsiteX28" fmla="*/ 12665477 w 12665477"/>
              <a:gd name="connsiteY28" fmla="*/ 6885274 h 6885274"/>
              <a:gd name="connsiteX29" fmla="*/ 12125528 w 12665477"/>
              <a:gd name="connsiteY29" fmla="*/ 6885274 h 6885274"/>
              <a:gd name="connsiteX30" fmla="*/ 11205614 w 12665477"/>
              <a:gd name="connsiteY30" fmla="*/ 6885274 h 6885274"/>
              <a:gd name="connsiteX31" fmla="*/ 10412355 w 12665477"/>
              <a:gd name="connsiteY31" fmla="*/ 6885274 h 6885274"/>
              <a:gd name="connsiteX32" fmla="*/ 9872406 w 12665477"/>
              <a:gd name="connsiteY32" fmla="*/ 6885274 h 6885274"/>
              <a:gd name="connsiteX33" fmla="*/ 9459112 w 12665477"/>
              <a:gd name="connsiteY33" fmla="*/ 6885274 h 6885274"/>
              <a:gd name="connsiteX34" fmla="*/ 9172472 w 12665477"/>
              <a:gd name="connsiteY34" fmla="*/ 6885274 h 6885274"/>
              <a:gd name="connsiteX35" fmla="*/ 8252558 w 12665477"/>
              <a:gd name="connsiteY35" fmla="*/ 6885274 h 6885274"/>
              <a:gd name="connsiteX36" fmla="*/ 7965918 w 12665477"/>
              <a:gd name="connsiteY36" fmla="*/ 6885274 h 6885274"/>
              <a:gd name="connsiteX37" fmla="*/ 7299314 w 12665477"/>
              <a:gd name="connsiteY37" fmla="*/ 6885274 h 6885274"/>
              <a:gd name="connsiteX38" fmla="*/ 7012675 w 12665477"/>
              <a:gd name="connsiteY38" fmla="*/ 6885274 h 6885274"/>
              <a:gd name="connsiteX39" fmla="*/ 6726035 w 12665477"/>
              <a:gd name="connsiteY39" fmla="*/ 6885274 h 6885274"/>
              <a:gd name="connsiteX40" fmla="*/ 6439395 w 12665477"/>
              <a:gd name="connsiteY40" fmla="*/ 6885274 h 6885274"/>
              <a:gd name="connsiteX41" fmla="*/ 5899446 w 12665477"/>
              <a:gd name="connsiteY41" fmla="*/ 6885274 h 6885274"/>
              <a:gd name="connsiteX42" fmla="*/ 5106187 w 12665477"/>
              <a:gd name="connsiteY42" fmla="*/ 6885274 h 6885274"/>
              <a:gd name="connsiteX43" fmla="*/ 4819547 w 12665477"/>
              <a:gd name="connsiteY43" fmla="*/ 6885274 h 6885274"/>
              <a:gd name="connsiteX44" fmla="*/ 4532908 w 12665477"/>
              <a:gd name="connsiteY44" fmla="*/ 6885274 h 6885274"/>
              <a:gd name="connsiteX45" fmla="*/ 3612994 w 12665477"/>
              <a:gd name="connsiteY45" fmla="*/ 6885274 h 6885274"/>
              <a:gd name="connsiteX46" fmla="*/ 3073045 w 12665477"/>
              <a:gd name="connsiteY46" fmla="*/ 6885274 h 6885274"/>
              <a:gd name="connsiteX47" fmla="*/ 2153131 w 12665477"/>
              <a:gd name="connsiteY47" fmla="*/ 6885274 h 6885274"/>
              <a:gd name="connsiteX48" fmla="*/ 1866491 w 12665477"/>
              <a:gd name="connsiteY48" fmla="*/ 6885274 h 6885274"/>
              <a:gd name="connsiteX49" fmla="*/ 1199887 w 12665477"/>
              <a:gd name="connsiteY49" fmla="*/ 6885274 h 6885274"/>
              <a:gd name="connsiteX50" fmla="*/ 786593 w 12665477"/>
              <a:gd name="connsiteY50" fmla="*/ 6885274 h 6885274"/>
              <a:gd name="connsiteX51" fmla="*/ 0 w 12665477"/>
              <a:gd name="connsiteY51" fmla="*/ 6885274 h 6885274"/>
              <a:gd name="connsiteX52" fmla="*/ 0 w 12665477"/>
              <a:gd name="connsiteY52" fmla="*/ 6334452 h 6885274"/>
              <a:gd name="connsiteX53" fmla="*/ 0 w 12665477"/>
              <a:gd name="connsiteY53" fmla="*/ 5852483 h 6885274"/>
              <a:gd name="connsiteX54" fmla="*/ 0 w 12665477"/>
              <a:gd name="connsiteY54" fmla="*/ 5095103 h 6885274"/>
              <a:gd name="connsiteX55" fmla="*/ 0 w 12665477"/>
              <a:gd name="connsiteY55" fmla="*/ 4475428 h 6885274"/>
              <a:gd name="connsiteX56" fmla="*/ 0 w 12665477"/>
              <a:gd name="connsiteY56" fmla="*/ 3855753 h 6885274"/>
              <a:gd name="connsiteX57" fmla="*/ 0 w 12665477"/>
              <a:gd name="connsiteY57" fmla="*/ 3304932 h 6885274"/>
              <a:gd name="connsiteX58" fmla="*/ 0 w 12665477"/>
              <a:gd name="connsiteY58" fmla="*/ 2822962 h 6885274"/>
              <a:gd name="connsiteX59" fmla="*/ 0 w 12665477"/>
              <a:gd name="connsiteY59" fmla="*/ 2203288 h 6885274"/>
              <a:gd name="connsiteX60" fmla="*/ 0 w 12665477"/>
              <a:gd name="connsiteY60" fmla="*/ 1377055 h 6885274"/>
              <a:gd name="connsiteX61" fmla="*/ 0 w 12665477"/>
              <a:gd name="connsiteY61" fmla="*/ 619675 h 6885274"/>
              <a:gd name="connsiteX62" fmla="*/ 0 w 12665477"/>
              <a:gd name="connsiteY62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665477" h="6885274" fill="none" extrusionOk="0">
                <a:moveTo>
                  <a:pt x="0" y="0"/>
                </a:moveTo>
                <a:cubicBezTo>
                  <a:pt x="182403" y="18924"/>
                  <a:pt x="500660" y="-22097"/>
                  <a:pt x="793259" y="0"/>
                </a:cubicBezTo>
                <a:cubicBezTo>
                  <a:pt x="1085858" y="22097"/>
                  <a:pt x="1200334" y="8725"/>
                  <a:pt x="1459863" y="0"/>
                </a:cubicBezTo>
                <a:cubicBezTo>
                  <a:pt x="1719392" y="-8725"/>
                  <a:pt x="1954241" y="36366"/>
                  <a:pt x="2379776" y="0"/>
                </a:cubicBezTo>
                <a:cubicBezTo>
                  <a:pt x="2805311" y="-36366"/>
                  <a:pt x="2799612" y="-34858"/>
                  <a:pt x="3173035" y="0"/>
                </a:cubicBezTo>
                <a:cubicBezTo>
                  <a:pt x="3546458" y="34858"/>
                  <a:pt x="3385665" y="10515"/>
                  <a:pt x="3459675" y="0"/>
                </a:cubicBezTo>
                <a:cubicBezTo>
                  <a:pt x="3533685" y="-10515"/>
                  <a:pt x="4067209" y="28263"/>
                  <a:pt x="4252934" y="0"/>
                </a:cubicBezTo>
                <a:cubicBezTo>
                  <a:pt x="4438659" y="-28263"/>
                  <a:pt x="4847861" y="-30730"/>
                  <a:pt x="5046193" y="0"/>
                </a:cubicBezTo>
                <a:cubicBezTo>
                  <a:pt x="5244525" y="30730"/>
                  <a:pt x="5474022" y="15676"/>
                  <a:pt x="5586142" y="0"/>
                </a:cubicBezTo>
                <a:cubicBezTo>
                  <a:pt x="5698262" y="-15676"/>
                  <a:pt x="6116421" y="1677"/>
                  <a:pt x="6506056" y="0"/>
                </a:cubicBezTo>
                <a:cubicBezTo>
                  <a:pt x="6895691" y="-1677"/>
                  <a:pt x="6984282" y="25091"/>
                  <a:pt x="7299314" y="0"/>
                </a:cubicBezTo>
                <a:cubicBezTo>
                  <a:pt x="7614346" y="-25091"/>
                  <a:pt x="7522079" y="18004"/>
                  <a:pt x="7712609" y="0"/>
                </a:cubicBezTo>
                <a:cubicBezTo>
                  <a:pt x="7903139" y="-18004"/>
                  <a:pt x="8297519" y="-19264"/>
                  <a:pt x="8632522" y="0"/>
                </a:cubicBezTo>
                <a:cubicBezTo>
                  <a:pt x="8967525" y="19264"/>
                  <a:pt x="8974731" y="-23889"/>
                  <a:pt x="9299127" y="0"/>
                </a:cubicBezTo>
                <a:cubicBezTo>
                  <a:pt x="9623523" y="23889"/>
                  <a:pt x="9573045" y="21760"/>
                  <a:pt x="9839076" y="0"/>
                </a:cubicBezTo>
                <a:cubicBezTo>
                  <a:pt x="10105107" y="-21760"/>
                  <a:pt x="10033481" y="-1041"/>
                  <a:pt x="10125716" y="0"/>
                </a:cubicBezTo>
                <a:cubicBezTo>
                  <a:pt x="10217951" y="1041"/>
                  <a:pt x="10473847" y="26856"/>
                  <a:pt x="10665665" y="0"/>
                </a:cubicBezTo>
                <a:cubicBezTo>
                  <a:pt x="10857483" y="-26856"/>
                  <a:pt x="11095052" y="-2586"/>
                  <a:pt x="11332269" y="0"/>
                </a:cubicBezTo>
                <a:cubicBezTo>
                  <a:pt x="11569486" y="2586"/>
                  <a:pt x="12159761" y="49175"/>
                  <a:pt x="12665477" y="0"/>
                </a:cubicBezTo>
                <a:cubicBezTo>
                  <a:pt x="12672549" y="227233"/>
                  <a:pt x="12655815" y="402654"/>
                  <a:pt x="12665477" y="619675"/>
                </a:cubicBezTo>
                <a:cubicBezTo>
                  <a:pt x="12675139" y="836696"/>
                  <a:pt x="12633408" y="1104333"/>
                  <a:pt x="12665477" y="1377055"/>
                </a:cubicBezTo>
                <a:cubicBezTo>
                  <a:pt x="12697546" y="1649777"/>
                  <a:pt x="12665978" y="1804101"/>
                  <a:pt x="12665477" y="1927877"/>
                </a:cubicBezTo>
                <a:cubicBezTo>
                  <a:pt x="12664976" y="2051653"/>
                  <a:pt x="12640282" y="2413473"/>
                  <a:pt x="12665477" y="2547551"/>
                </a:cubicBezTo>
                <a:cubicBezTo>
                  <a:pt x="12690672" y="2681629"/>
                  <a:pt x="12642646" y="2938754"/>
                  <a:pt x="12665477" y="3098373"/>
                </a:cubicBezTo>
                <a:cubicBezTo>
                  <a:pt x="12688308" y="3257992"/>
                  <a:pt x="12677470" y="3650513"/>
                  <a:pt x="12665477" y="3855753"/>
                </a:cubicBezTo>
                <a:cubicBezTo>
                  <a:pt x="12653484" y="4060993"/>
                  <a:pt x="12656198" y="4248188"/>
                  <a:pt x="12665477" y="4475428"/>
                </a:cubicBezTo>
                <a:cubicBezTo>
                  <a:pt x="12674756" y="4702668"/>
                  <a:pt x="12682434" y="4797103"/>
                  <a:pt x="12665477" y="4957397"/>
                </a:cubicBezTo>
                <a:cubicBezTo>
                  <a:pt x="12648520" y="5117691"/>
                  <a:pt x="12629731" y="5355050"/>
                  <a:pt x="12665477" y="5714777"/>
                </a:cubicBezTo>
                <a:cubicBezTo>
                  <a:pt x="12701223" y="6074504"/>
                  <a:pt x="12708005" y="6486002"/>
                  <a:pt x="12665477" y="6885274"/>
                </a:cubicBezTo>
                <a:cubicBezTo>
                  <a:pt x="12470074" y="6870302"/>
                  <a:pt x="12327249" y="6881449"/>
                  <a:pt x="12125528" y="6885274"/>
                </a:cubicBezTo>
                <a:cubicBezTo>
                  <a:pt x="11923807" y="6889099"/>
                  <a:pt x="11639291" y="6870993"/>
                  <a:pt x="11205614" y="6885274"/>
                </a:cubicBezTo>
                <a:cubicBezTo>
                  <a:pt x="10771937" y="6899555"/>
                  <a:pt x="10769197" y="6911373"/>
                  <a:pt x="10412355" y="6885274"/>
                </a:cubicBezTo>
                <a:cubicBezTo>
                  <a:pt x="10055513" y="6859175"/>
                  <a:pt x="10109277" y="6912201"/>
                  <a:pt x="9872406" y="6885274"/>
                </a:cubicBezTo>
                <a:cubicBezTo>
                  <a:pt x="9635535" y="6858347"/>
                  <a:pt x="9637591" y="6879863"/>
                  <a:pt x="9459112" y="6885274"/>
                </a:cubicBezTo>
                <a:cubicBezTo>
                  <a:pt x="9280633" y="6890685"/>
                  <a:pt x="9304827" y="6877292"/>
                  <a:pt x="9172472" y="6885274"/>
                </a:cubicBezTo>
                <a:cubicBezTo>
                  <a:pt x="9040117" y="6893256"/>
                  <a:pt x="8561066" y="6893268"/>
                  <a:pt x="8252558" y="6885274"/>
                </a:cubicBezTo>
                <a:cubicBezTo>
                  <a:pt x="7944050" y="6877280"/>
                  <a:pt x="8060252" y="6882613"/>
                  <a:pt x="7965918" y="6885274"/>
                </a:cubicBezTo>
                <a:cubicBezTo>
                  <a:pt x="7871584" y="6887935"/>
                  <a:pt x="7567197" y="6852807"/>
                  <a:pt x="7299314" y="6885274"/>
                </a:cubicBezTo>
                <a:cubicBezTo>
                  <a:pt x="7031431" y="6917741"/>
                  <a:pt x="7144020" y="6873288"/>
                  <a:pt x="7012675" y="6885274"/>
                </a:cubicBezTo>
                <a:cubicBezTo>
                  <a:pt x="6881330" y="6897260"/>
                  <a:pt x="6850024" y="6872905"/>
                  <a:pt x="6726035" y="6885274"/>
                </a:cubicBezTo>
                <a:cubicBezTo>
                  <a:pt x="6602046" y="6897643"/>
                  <a:pt x="6554474" y="6897257"/>
                  <a:pt x="6439395" y="6885274"/>
                </a:cubicBezTo>
                <a:cubicBezTo>
                  <a:pt x="6324316" y="6873291"/>
                  <a:pt x="6023201" y="6896315"/>
                  <a:pt x="5899446" y="6885274"/>
                </a:cubicBezTo>
                <a:cubicBezTo>
                  <a:pt x="5775691" y="6874233"/>
                  <a:pt x="5370654" y="6871728"/>
                  <a:pt x="5106187" y="6885274"/>
                </a:cubicBezTo>
                <a:cubicBezTo>
                  <a:pt x="4841720" y="6898820"/>
                  <a:pt x="4943296" y="6888464"/>
                  <a:pt x="4819547" y="6885274"/>
                </a:cubicBezTo>
                <a:cubicBezTo>
                  <a:pt x="4695798" y="6882084"/>
                  <a:pt x="4596739" y="6894204"/>
                  <a:pt x="4532908" y="6885274"/>
                </a:cubicBezTo>
                <a:cubicBezTo>
                  <a:pt x="4469077" y="6876344"/>
                  <a:pt x="3818001" y="6866688"/>
                  <a:pt x="3612994" y="6885274"/>
                </a:cubicBezTo>
                <a:cubicBezTo>
                  <a:pt x="3407987" y="6903860"/>
                  <a:pt x="3284357" y="6886351"/>
                  <a:pt x="3073045" y="6885274"/>
                </a:cubicBezTo>
                <a:cubicBezTo>
                  <a:pt x="2861733" y="6884197"/>
                  <a:pt x="2400399" y="6901150"/>
                  <a:pt x="2153131" y="6885274"/>
                </a:cubicBezTo>
                <a:cubicBezTo>
                  <a:pt x="1905863" y="6869398"/>
                  <a:pt x="1951105" y="6899133"/>
                  <a:pt x="1866491" y="6885274"/>
                </a:cubicBezTo>
                <a:cubicBezTo>
                  <a:pt x="1781877" y="6871415"/>
                  <a:pt x="1350289" y="6897238"/>
                  <a:pt x="1199887" y="6885274"/>
                </a:cubicBezTo>
                <a:cubicBezTo>
                  <a:pt x="1049485" y="6873310"/>
                  <a:pt x="944758" y="6894871"/>
                  <a:pt x="786593" y="6885274"/>
                </a:cubicBezTo>
                <a:cubicBezTo>
                  <a:pt x="628428" y="6875677"/>
                  <a:pt x="389644" y="6923414"/>
                  <a:pt x="0" y="6885274"/>
                </a:cubicBezTo>
                <a:cubicBezTo>
                  <a:pt x="11854" y="6620074"/>
                  <a:pt x="-14388" y="6568973"/>
                  <a:pt x="0" y="6334452"/>
                </a:cubicBezTo>
                <a:cubicBezTo>
                  <a:pt x="14388" y="6099931"/>
                  <a:pt x="6136" y="5966614"/>
                  <a:pt x="0" y="5852483"/>
                </a:cubicBezTo>
                <a:cubicBezTo>
                  <a:pt x="-6136" y="5738352"/>
                  <a:pt x="-24108" y="5447633"/>
                  <a:pt x="0" y="5095103"/>
                </a:cubicBezTo>
                <a:cubicBezTo>
                  <a:pt x="24108" y="4742573"/>
                  <a:pt x="-29160" y="4619765"/>
                  <a:pt x="0" y="4475428"/>
                </a:cubicBezTo>
                <a:cubicBezTo>
                  <a:pt x="29160" y="4331092"/>
                  <a:pt x="-17913" y="4008465"/>
                  <a:pt x="0" y="3855753"/>
                </a:cubicBezTo>
                <a:cubicBezTo>
                  <a:pt x="17913" y="3703041"/>
                  <a:pt x="4802" y="3572451"/>
                  <a:pt x="0" y="3304932"/>
                </a:cubicBezTo>
                <a:cubicBezTo>
                  <a:pt x="-4802" y="3037413"/>
                  <a:pt x="21046" y="3055600"/>
                  <a:pt x="0" y="2822962"/>
                </a:cubicBezTo>
                <a:cubicBezTo>
                  <a:pt x="-21046" y="2590324"/>
                  <a:pt x="-6057" y="2496530"/>
                  <a:pt x="0" y="2203288"/>
                </a:cubicBezTo>
                <a:cubicBezTo>
                  <a:pt x="6057" y="1910046"/>
                  <a:pt x="-22821" y="1655046"/>
                  <a:pt x="0" y="1377055"/>
                </a:cubicBezTo>
                <a:cubicBezTo>
                  <a:pt x="22821" y="1099064"/>
                  <a:pt x="-11155" y="922650"/>
                  <a:pt x="0" y="619675"/>
                </a:cubicBezTo>
                <a:cubicBezTo>
                  <a:pt x="11155" y="316700"/>
                  <a:pt x="2367" y="295414"/>
                  <a:pt x="0" y="0"/>
                </a:cubicBezTo>
                <a:close/>
              </a:path>
              <a:path w="12665477" h="6885274" stroke="0" extrusionOk="0">
                <a:moveTo>
                  <a:pt x="0" y="0"/>
                </a:moveTo>
                <a:cubicBezTo>
                  <a:pt x="126201" y="76"/>
                  <a:pt x="168606" y="13691"/>
                  <a:pt x="286640" y="0"/>
                </a:cubicBezTo>
                <a:cubicBezTo>
                  <a:pt x="404674" y="-13691"/>
                  <a:pt x="623345" y="-8924"/>
                  <a:pt x="826589" y="0"/>
                </a:cubicBezTo>
                <a:cubicBezTo>
                  <a:pt x="1029833" y="8924"/>
                  <a:pt x="1103181" y="9047"/>
                  <a:pt x="1239884" y="0"/>
                </a:cubicBezTo>
                <a:cubicBezTo>
                  <a:pt x="1376587" y="-9047"/>
                  <a:pt x="1389384" y="9859"/>
                  <a:pt x="1526523" y="0"/>
                </a:cubicBezTo>
                <a:cubicBezTo>
                  <a:pt x="1663662" y="-9859"/>
                  <a:pt x="2206670" y="-43539"/>
                  <a:pt x="2446437" y="0"/>
                </a:cubicBezTo>
                <a:cubicBezTo>
                  <a:pt x="2686204" y="43539"/>
                  <a:pt x="2616498" y="6586"/>
                  <a:pt x="2733077" y="0"/>
                </a:cubicBezTo>
                <a:cubicBezTo>
                  <a:pt x="2849656" y="-6586"/>
                  <a:pt x="3217187" y="33077"/>
                  <a:pt x="3399681" y="0"/>
                </a:cubicBezTo>
                <a:cubicBezTo>
                  <a:pt x="3582175" y="-33077"/>
                  <a:pt x="3701905" y="-16411"/>
                  <a:pt x="3939630" y="0"/>
                </a:cubicBezTo>
                <a:cubicBezTo>
                  <a:pt x="4177355" y="16411"/>
                  <a:pt x="4263622" y="24182"/>
                  <a:pt x="4479579" y="0"/>
                </a:cubicBezTo>
                <a:cubicBezTo>
                  <a:pt x="4695536" y="-24182"/>
                  <a:pt x="4751822" y="-24190"/>
                  <a:pt x="5019529" y="0"/>
                </a:cubicBezTo>
                <a:cubicBezTo>
                  <a:pt x="5287236" y="24190"/>
                  <a:pt x="5489792" y="30986"/>
                  <a:pt x="5812787" y="0"/>
                </a:cubicBezTo>
                <a:cubicBezTo>
                  <a:pt x="6135782" y="-30986"/>
                  <a:pt x="6199416" y="28457"/>
                  <a:pt x="6479391" y="0"/>
                </a:cubicBezTo>
                <a:cubicBezTo>
                  <a:pt x="6759366" y="-28457"/>
                  <a:pt x="7080377" y="4768"/>
                  <a:pt x="7399305" y="0"/>
                </a:cubicBezTo>
                <a:cubicBezTo>
                  <a:pt x="7718233" y="-4768"/>
                  <a:pt x="7755972" y="23963"/>
                  <a:pt x="7939254" y="0"/>
                </a:cubicBezTo>
                <a:cubicBezTo>
                  <a:pt x="8122536" y="-23963"/>
                  <a:pt x="8326342" y="8617"/>
                  <a:pt x="8605858" y="0"/>
                </a:cubicBezTo>
                <a:cubicBezTo>
                  <a:pt x="8885374" y="-8617"/>
                  <a:pt x="9019890" y="436"/>
                  <a:pt x="9145808" y="0"/>
                </a:cubicBezTo>
                <a:cubicBezTo>
                  <a:pt x="9271726" y="-436"/>
                  <a:pt x="9761138" y="-5523"/>
                  <a:pt x="10065721" y="0"/>
                </a:cubicBezTo>
                <a:cubicBezTo>
                  <a:pt x="10370304" y="5523"/>
                  <a:pt x="10454796" y="9257"/>
                  <a:pt x="10605670" y="0"/>
                </a:cubicBezTo>
                <a:cubicBezTo>
                  <a:pt x="10756544" y="-9257"/>
                  <a:pt x="10937543" y="17034"/>
                  <a:pt x="11145620" y="0"/>
                </a:cubicBezTo>
                <a:cubicBezTo>
                  <a:pt x="11353697" y="-17034"/>
                  <a:pt x="11570449" y="-8272"/>
                  <a:pt x="11812224" y="0"/>
                </a:cubicBezTo>
                <a:cubicBezTo>
                  <a:pt x="12053999" y="8272"/>
                  <a:pt x="12407892" y="11842"/>
                  <a:pt x="12665477" y="0"/>
                </a:cubicBezTo>
                <a:cubicBezTo>
                  <a:pt x="12655443" y="201372"/>
                  <a:pt x="12665972" y="420339"/>
                  <a:pt x="12665477" y="550822"/>
                </a:cubicBezTo>
                <a:cubicBezTo>
                  <a:pt x="12664982" y="681305"/>
                  <a:pt x="12677476" y="888649"/>
                  <a:pt x="12665477" y="1032791"/>
                </a:cubicBezTo>
                <a:cubicBezTo>
                  <a:pt x="12653478" y="1176933"/>
                  <a:pt x="12641490" y="1327772"/>
                  <a:pt x="12665477" y="1514760"/>
                </a:cubicBezTo>
                <a:cubicBezTo>
                  <a:pt x="12689464" y="1701748"/>
                  <a:pt x="12663054" y="1775197"/>
                  <a:pt x="12665477" y="1996729"/>
                </a:cubicBezTo>
                <a:cubicBezTo>
                  <a:pt x="12667900" y="2218261"/>
                  <a:pt x="12650285" y="2371791"/>
                  <a:pt x="12665477" y="2478699"/>
                </a:cubicBezTo>
                <a:cubicBezTo>
                  <a:pt x="12680670" y="2585607"/>
                  <a:pt x="12691203" y="2859496"/>
                  <a:pt x="12665477" y="3029521"/>
                </a:cubicBezTo>
                <a:cubicBezTo>
                  <a:pt x="12639751" y="3199546"/>
                  <a:pt x="12661172" y="3508833"/>
                  <a:pt x="12665477" y="3718048"/>
                </a:cubicBezTo>
                <a:cubicBezTo>
                  <a:pt x="12669782" y="3927263"/>
                  <a:pt x="12661536" y="4102852"/>
                  <a:pt x="12665477" y="4337723"/>
                </a:cubicBezTo>
                <a:cubicBezTo>
                  <a:pt x="12669418" y="4572594"/>
                  <a:pt x="12673728" y="4702627"/>
                  <a:pt x="12665477" y="4888545"/>
                </a:cubicBezTo>
                <a:cubicBezTo>
                  <a:pt x="12657226" y="5074463"/>
                  <a:pt x="12689259" y="5253835"/>
                  <a:pt x="12665477" y="5508219"/>
                </a:cubicBezTo>
                <a:cubicBezTo>
                  <a:pt x="12641695" y="5762603"/>
                  <a:pt x="12710471" y="6388297"/>
                  <a:pt x="12665477" y="6885274"/>
                </a:cubicBezTo>
                <a:cubicBezTo>
                  <a:pt x="12393432" y="6918300"/>
                  <a:pt x="12260546" y="6868370"/>
                  <a:pt x="11872218" y="6885274"/>
                </a:cubicBezTo>
                <a:cubicBezTo>
                  <a:pt x="11483890" y="6902178"/>
                  <a:pt x="11537510" y="6875159"/>
                  <a:pt x="11332269" y="6885274"/>
                </a:cubicBezTo>
                <a:cubicBezTo>
                  <a:pt x="11127028" y="6895389"/>
                  <a:pt x="10796660" y="6920566"/>
                  <a:pt x="10539010" y="6885274"/>
                </a:cubicBezTo>
                <a:cubicBezTo>
                  <a:pt x="10281360" y="6849982"/>
                  <a:pt x="10261599" y="6883729"/>
                  <a:pt x="10125716" y="6885274"/>
                </a:cubicBezTo>
                <a:cubicBezTo>
                  <a:pt x="9989833" y="6886819"/>
                  <a:pt x="9625406" y="6924583"/>
                  <a:pt x="9332457" y="6885274"/>
                </a:cubicBezTo>
                <a:cubicBezTo>
                  <a:pt x="9039508" y="6845965"/>
                  <a:pt x="9131695" y="6883249"/>
                  <a:pt x="9045817" y="6885274"/>
                </a:cubicBezTo>
                <a:cubicBezTo>
                  <a:pt x="8959939" y="6887299"/>
                  <a:pt x="8634590" y="6889628"/>
                  <a:pt x="8505868" y="6885274"/>
                </a:cubicBezTo>
                <a:cubicBezTo>
                  <a:pt x="8377146" y="6880920"/>
                  <a:pt x="8087696" y="6905036"/>
                  <a:pt x="7712609" y="6885274"/>
                </a:cubicBezTo>
                <a:cubicBezTo>
                  <a:pt x="7337522" y="6865512"/>
                  <a:pt x="7296643" y="6889826"/>
                  <a:pt x="6919350" y="6885274"/>
                </a:cubicBezTo>
                <a:cubicBezTo>
                  <a:pt x="6542057" y="6880722"/>
                  <a:pt x="6345035" y="6874831"/>
                  <a:pt x="6126091" y="6885274"/>
                </a:cubicBezTo>
                <a:cubicBezTo>
                  <a:pt x="5907147" y="6895717"/>
                  <a:pt x="5743615" y="6898897"/>
                  <a:pt x="5586142" y="6885274"/>
                </a:cubicBezTo>
                <a:cubicBezTo>
                  <a:pt x="5428669" y="6871651"/>
                  <a:pt x="5403179" y="6885991"/>
                  <a:pt x="5299502" y="6885274"/>
                </a:cubicBezTo>
                <a:cubicBezTo>
                  <a:pt x="5195825" y="6884557"/>
                  <a:pt x="5114217" y="6895611"/>
                  <a:pt x="5012862" y="6885274"/>
                </a:cubicBezTo>
                <a:cubicBezTo>
                  <a:pt x="4911507" y="6874937"/>
                  <a:pt x="4532636" y="6879715"/>
                  <a:pt x="4219604" y="6885274"/>
                </a:cubicBezTo>
                <a:cubicBezTo>
                  <a:pt x="3906572" y="6890833"/>
                  <a:pt x="3714038" y="6864177"/>
                  <a:pt x="3299690" y="6885274"/>
                </a:cubicBezTo>
                <a:cubicBezTo>
                  <a:pt x="2885342" y="6906371"/>
                  <a:pt x="2757418" y="6858699"/>
                  <a:pt x="2379776" y="6885274"/>
                </a:cubicBezTo>
                <a:cubicBezTo>
                  <a:pt x="2002134" y="6911849"/>
                  <a:pt x="2156152" y="6878845"/>
                  <a:pt x="2093137" y="6885274"/>
                </a:cubicBezTo>
                <a:cubicBezTo>
                  <a:pt x="2030122" y="6891703"/>
                  <a:pt x="1650373" y="6875661"/>
                  <a:pt x="1299878" y="6885274"/>
                </a:cubicBezTo>
                <a:cubicBezTo>
                  <a:pt x="949383" y="6894887"/>
                  <a:pt x="773386" y="6904805"/>
                  <a:pt x="633274" y="6885274"/>
                </a:cubicBezTo>
                <a:cubicBezTo>
                  <a:pt x="493162" y="6865743"/>
                  <a:pt x="209090" y="6889702"/>
                  <a:pt x="0" y="6885274"/>
                </a:cubicBezTo>
                <a:cubicBezTo>
                  <a:pt x="-10277" y="6750940"/>
                  <a:pt x="-25675" y="6543608"/>
                  <a:pt x="0" y="6334452"/>
                </a:cubicBezTo>
                <a:cubicBezTo>
                  <a:pt x="25675" y="6125296"/>
                  <a:pt x="1289" y="5753140"/>
                  <a:pt x="0" y="5508219"/>
                </a:cubicBezTo>
                <a:cubicBezTo>
                  <a:pt x="-1289" y="5263298"/>
                  <a:pt x="-27563" y="5130513"/>
                  <a:pt x="0" y="4819692"/>
                </a:cubicBezTo>
                <a:cubicBezTo>
                  <a:pt x="27563" y="4508871"/>
                  <a:pt x="26776" y="4269072"/>
                  <a:pt x="0" y="3993459"/>
                </a:cubicBezTo>
                <a:cubicBezTo>
                  <a:pt x="-26776" y="3717846"/>
                  <a:pt x="-26049" y="3554046"/>
                  <a:pt x="0" y="3236079"/>
                </a:cubicBezTo>
                <a:cubicBezTo>
                  <a:pt x="26049" y="2918112"/>
                  <a:pt x="-11271" y="2898837"/>
                  <a:pt x="0" y="2754110"/>
                </a:cubicBezTo>
                <a:cubicBezTo>
                  <a:pt x="11271" y="2609383"/>
                  <a:pt x="-11803" y="2420225"/>
                  <a:pt x="0" y="2134435"/>
                </a:cubicBezTo>
                <a:cubicBezTo>
                  <a:pt x="11803" y="1848645"/>
                  <a:pt x="-29043" y="1677815"/>
                  <a:pt x="0" y="1514760"/>
                </a:cubicBezTo>
                <a:cubicBezTo>
                  <a:pt x="29043" y="1351706"/>
                  <a:pt x="-11209" y="1081191"/>
                  <a:pt x="0" y="895086"/>
                </a:cubicBezTo>
                <a:cubicBezTo>
                  <a:pt x="11209" y="708981"/>
                  <a:pt x="-5594" y="277567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2907854" cy="6893639"/>
          </a:xfrm>
          <a:custGeom>
            <a:avLst/>
            <a:gdLst>
              <a:gd name="connsiteX0" fmla="*/ 0 w 12907854"/>
              <a:gd name="connsiteY0" fmla="*/ 0 h 6893639"/>
              <a:gd name="connsiteX1" fmla="*/ 292125 w 12907854"/>
              <a:gd name="connsiteY1" fmla="*/ 0 h 6893639"/>
              <a:gd name="connsiteX2" fmla="*/ 584250 w 12907854"/>
              <a:gd name="connsiteY2" fmla="*/ 0 h 6893639"/>
              <a:gd name="connsiteX3" fmla="*/ 1134532 w 12907854"/>
              <a:gd name="connsiteY3" fmla="*/ 0 h 6893639"/>
              <a:gd name="connsiteX4" fmla="*/ 2072050 w 12907854"/>
              <a:gd name="connsiteY4" fmla="*/ 0 h 6893639"/>
              <a:gd name="connsiteX5" fmla="*/ 2493254 w 12907854"/>
              <a:gd name="connsiteY5" fmla="*/ 0 h 6893639"/>
              <a:gd name="connsiteX6" fmla="*/ 2914458 w 12907854"/>
              <a:gd name="connsiteY6" fmla="*/ 0 h 6893639"/>
              <a:gd name="connsiteX7" fmla="*/ 3851975 w 12907854"/>
              <a:gd name="connsiteY7" fmla="*/ 0 h 6893639"/>
              <a:gd name="connsiteX8" fmla="*/ 4402258 w 12907854"/>
              <a:gd name="connsiteY8" fmla="*/ 0 h 6893639"/>
              <a:gd name="connsiteX9" fmla="*/ 5210697 w 12907854"/>
              <a:gd name="connsiteY9" fmla="*/ 0 h 6893639"/>
              <a:gd name="connsiteX10" fmla="*/ 6148215 w 12907854"/>
              <a:gd name="connsiteY10" fmla="*/ 0 h 6893639"/>
              <a:gd name="connsiteX11" fmla="*/ 6698497 w 12907854"/>
              <a:gd name="connsiteY11" fmla="*/ 0 h 6893639"/>
              <a:gd name="connsiteX12" fmla="*/ 6990622 w 12907854"/>
              <a:gd name="connsiteY12" fmla="*/ 0 h 6893639"/>
              <a:gd name="connsiteX13" fmla="*/ 7540904 w 12907854"/>
              <a:gd name="connsiteY13" fmla="*/ 0 h 6893639"/>
              <a:gd name="connsiteX14" fmla="*/ 8478422 w 12907854"/>
              <a:gd name="connsiteY14" fmla="*/ 0 h 6893639"/>
              <a:gd name="connsiteX15" fmla="*/ 8899626 w 12907854"/>
              <a:gd name="connsiteY15" fmla="*/ 0 h 6893639"/>
              <a:gd name="connsiteX16" fmla="*/ 9449908 w 12907854"/>
              <a:gd name="connsiteY16" fmla="*/ 0 h 6893639"/>
              <a:gd name="connsiteX17" fmla="*/ 9742033 w 12907854"/>
              <a:gd name="connsiteY17" fmla="*/ 0 h 6893639"/>
              <a:gd name="connsiteX18" fmla="*/ 10292315 w 12907854"/>
              <a:gd name="connsiteY18" fmla="*/ 0 h 6893639"/>
              <a:gd name="connsiteX19" fmla="*/ 11229833 w 12907854"/>
              <a:gd name="connsiteY19" fmla="*/ 0 h 6893639"/>
              <a:gd name="connsiteX20" fmla="*/ 12167351 w 12907854"/>
              <a:gd name="connsiteY20" fmla="*/ 0 h 6893639"/>
              <a:gd name="connsiteX21" fmla="*/ 12907854 w 12907854"/>
              <a:gd name="connsiteY21" fmla="*/ 0 h 6893639"/>
              <a:gd name="connsiteX22" fmla="*/ 12907854 w 12907854"/>
              <a:gd name="connsiteY22" fmla="*/ 827237 h 6893639"/>
              <a:gd name="connsiteX23" fmla="*/ 12907854 w 12907854"/>
              <a:gd name="connsiteY23" fmla="*/ 1378728 h 6893639"/>
              <a:gd name="connsiteX24" fmla="*/ 12907854 w 12907854"/>
              <a:gd name="connsiteY24" fmla="*/ 1930219 h 6893639"/>
              <a:gd name="connsiteX25" fmla="*/ 12907854 w 12907854"/>
              <a:gd name="connsiteY25" fmla="*/ 2550646 h 6893639"/>
              <a:gd name="connsiteX26" fmla="*/ 12907854 w 12907854"/>
              <a:gd name="connsiteY26" fmla="*/ 3102138 h 6893639"/>
              <a:gd name="connsiteX27" fmla="*/ 12907854 w 12907854"/>
              <a:gd name="connsiteY27" fmla="*/ 3722565 h 6893639"/>
              <a:gd name="connsiteX28" fmla="*/ 12907854 w 12907854"/>
              <a:gd name="connsiteY28" fmla="*/ 4205120 h 6893639"/>
              <a:gd name="connsiteX29" fmla="*/ 12907854 w 12907854"/>
              <a:gd name="connsiteY29" fmla="*/ 5032356 h 6893639"/>
              <a:gd name="connsiteX30" fmla="*/ 12907854 w 12907854"/>
              <a:gd name="connsiteY30" fmla="*/ 5721720 h 6893639"/>
              <a:gd name="connsiteX31" fmla="*/ 12907854 w 12907854"/>
              <a:gd name="connsiteY31" fmla="*/ 6204275 h 6893639"/>
              <a:gd name="connsiteX32" fmla="*/ 12907854 w 12907854"/>
              <a:gd name="connsiteY32" fmla="*/ 6893639 h 6893639"/>
              <a:gd name="connsiteX33" fmla="*/ 12357572 w 12907854"/>
              <a:gd name="connsiteY33" fmla="*/ 6893639 h 6893639"/>
              <a:gd name="connsiteX34" fmla="*/ 12065447 w 12907854"/>
              <a:gd name="connsiteY34" fmla="*/ 6893639 h 6893639"/>
              <a:gd name="connsiteX35" fmla="*/ 11515164 w 12907854"/>
              <a:gd name="connsiteY35" fmla="*/ 6893639 h 6893639"/>
              <a:gd name="connsiteX36" fmla="*/ 11223039 w 12907854"/>
              <a:gd name="connsiteY36" fmla="*/ 6893639 h 6893639"/>
              <a:gd name="connsiteX37" fmla="*/ 10543679 w 12907854"/>
              <a:gd name="connsiteY37" fmla="*/ 6893639 h 6893639"/>
              <a:gd name="connsiteX38" fmla="*/ 9993396 w 12907854"/>
              <a:gd name="connsiteY38" fmla="*/ 6893639 h 6893639"/>
              <a:gd name="connsiteX39" fmla="*/ 9184957 w 12907854"/>
              <a:gd name="connsiteY39" fmla="*/ 6893639 h 6893639"/>
              <a:gd name="connsiteX40" fmla="*/ 8247439 w 12907854"/>
              <a:gd name="connsiteY40" fmla="*/ 6893639 h 6893639"/>
              <a:gd name="connsiteX41" fmla="*/ 7697157 w 12907854"/>
              <a:gd name="connsiteY41" fmla="*/ 6893639 h 6893639"/>
              <a:gd name="connsiteX42" fmla="*/ 6759639 w 12907854"/>
              <a:gd name="connsiteY42" fmla="*/ 6893639 h 6893639"/>
              <a:gd name="connsiteX43" fmla="*/ 5822122 w 12907854"/>
              <a:gd name="connsiteY43" fmla="*/ 6893639 h 6893639"/>
              <a:gd name="connsiteX44" fmla="*/ 4884604 w 12907854"/>
              <a:gd name="connsiteY44" fmla="*/ 6893639 h 6893639"/>
              <a:gd name="connsiteX45" fmla="*/ 4076164 w 12907854"/>
              <a:gd name="connsiteY45" fmla="*/ 6893639 h 6893639"/>
              <a:gd name="connsiteX46" fmla="*/ 3784039 w 12907854"/>
              <a:gd name="connsiteY46" fmla="*/ 6893639 h 6893639"/>
              <a:gd name="connsiteX47" fmla="*/ 3491914 w 12907854"/>
              <a:gd name="connsiteY47" fmla="*/ 6893639 h 6893639"/>
              <a:gd name="connsiteX48" fmla="*/ 3070711 w 12907854"/>
              <a:gd name="connsiteY48" fmla="*/ 6893639 h 6893639"/>
              <a:gd name="connsiteX49" fmla="*/ 2391350 w 12907854"/>
              <a:gd name="connsiteY49" fmla="*/ 6893639 h 6893639"/>
              <a:gd name="connsiteX50" fmla="*/ 1970146 w 12907854"/>
              <a:gd name="connsiteY50" fmla="*/ 6893639 h 6893639"/>
              <a:gd name="connsiteX51" fmla="*/ 1548942 w 12907854"/>
              <a:gd name="connsiteY51" fmla="*/ 6893639 h 6893639"/>
              <a:gd name="connsiteX52" fmla="*/ 611425 w 12907854"/>
              <a:gd name="connsiteY52" fmla="*/ 6893639 h 6893639"/>
              <a:gd name="connsiteX53" fmla="*/ 0 w 12907854"/>
              <a:gd name="connsiteY53" fmla="*/ 6893639 h 6893639"/>
              <a:gd name="connsiteX54" fmla="*/ 0 w 12907854"/>
              <a:gd name="connsiteY54" fmla="*/ 6135339 h 6893639"/>
              <a:gd name="connsiteX55" fmla="*/ 0 w 12907854"/>
              <a:gd name="connsiteY55" fmla="*/ 5308102 h 6893639"/>
              <a:gd name="connsiteX56" fmla="*/ 0 w 12907854"/>
              <a:gd name="connsiteY56" fmla="*/ 4618738 h 6893639"/>
              <a:gd name="connsiteX57" fmla="*/ 0 w 12907854"/>
              <a:gd name="connsiteY57" fmla="*/ 3998311 h 6893639"/>
              <a:gd name="connsiteX58" fmla="*/ 0 w 12907854"/>
              <a:gd name="connsiteY58" fmla="*/ 3240010 h 6893639"/>
              <a:gd name="connsiteX59" fmla="*/ 0 w 12907854"/>
              <a:gd name="connsiteY59" fmla="*/ 2619583 h 6893639"/>
              <a:gd name="connsiteX60" fmla="*/ 0 w 12907854"/>
              <a:gd name="connsiteY60" fmla="*/ 1930219 h 6893639"/>
              <a:gd name="connsiteX61" fmla="*/ 0 w 12907854"/>
              <a:gd name="connsiteY61" fmla="*/ 1309791 h 6893639"/>
              <a:gd name="connsiteX62" fmla="*/ 0 w 12907854"/>
              <a:gd name="connsiteY62" fmla="*/ 827237 h 6893639"/>
              <a:gd name="connsiteX63" fmla="*/ 0 w 12907854"/>
              <a:gd name="connsiteY63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2907854" h="6893639" fill="none" extrusionOk="0">
                <a:moveTo>
                  <a:pt x="0" y="0"/>
                </a:moveTo>
                <a:cubicBezTo>
                  <a:pt x="71846" y="-12781"/>
                  <a:pt x="148720" y="6331"/>
                  <a:pt x="292125" y="0"/>
                </a:cubicBezTo>
                <a:cubicBezTo>
                  <a:pt x="435531" y="-6331"/>
                  <a:pt x="510217" y="-5430"/>
                  <a:pt x="584250" y="0"/>
                </a:cubicBezTo>
                <a:cubicBezTo>
                  <a:pt x="658284" y="5430"/>
                  <a:pt x="937864" y="-494"/>
                  <a:pt x="1134532" y="0"/>
                </a:cubicBezTo>
                <a:cubicBezTo>
                  <a:pt x="1331200" y="494"/>
                  <a:pt x="1717066" y="25435"/>
                  <a:pt x="2072050" y="0"/>
                </a:cubicBezTo>
                <a:cubicBezTo>
                  <a:pt x="2427034" y="-25435"/>
                  <a:pt x="2303770" y="-1571"/>
                  <a:pt x="2493254" y="0"/>
                </a:cubicBezTo>
                <a:cubicBezTo>
                  <a:pt x="2682738" y="1571"/>
                  <a:pt x="2713929" y="-9092"/>
                  <a:pt x="2914458" y="0"/>
                </a:cubicBezTo>
                <a:cubicBezTo>
                  <a:pt x="3114987" y="9092"/>
                  <a:pt x="3533353" y="-35002"/>
                  <a:pt x="3851975" y="0"/>
                </a:cubicBezTo>
                <a:cubicBezTo>
                  <a:pt x="4170597" y="35002"/>
                  <a:pt x="4282219" y="-3436"/>
                  <a:pt x="4402258" y="0"/>
                </a:cubicBezTo>
                <a:cubicBezTo>
                  <a:pt x="4522297" y="3436"/>
                  <a:pt x="4809224" y="-3710"/>
                  <a:pt x="5210697" y="0"/>
                </a:cubicBezTo>
                <a:cubicBezTo>
                  <a:pt x="5612170" y="3710"/>
                  <a:pt x="5726817" y="2120"/>
                  <a:pt x="6148215" y="0"/>
                </a:cubicBezTo>
                <a:cubicBezTo>
                  <a:pt x="6569613" y="-2120"/>
                  <a:pt x="6477301" y="-20333"/>
                  <a:pt x="6698497" y="0"/>
                </a:cubicBezTo>
                <a:cubicBezTo>
                  <a:pt x="6919693" y="20333"/>
                  <a:pt x="6863418" y="-6816"/>
                  <a:pt x="6990622" y="0"/>
                </a:cubicBezTo>
                <a:cubicBezTo>
                  <a:pt x="7117827" y="6816"/>
                  <a:pt x="7358023" y="-17517"/>
                  <a:pt x="7540904" y="0"/>
                </a:cubicBezTo>
                <a:cubicBezTo>
                  <a:pt x="7723785" y="17517"/>
                  <a:pt x="8210209" y="-16022"/>
                  <a:pt x="8478422" y="0"/>
                </a:cubicBezTo>
                <a:cubicBezTo>
                  <a:pt x="8746635" y="16022"/>
                  <a:pt x="8784714" y="-13669"/>
                  <a:pt x="8899626" y="0"/>
                </a:cubicBezTo>
                <a:cubicBezTo>
                  <a:pt x="9014538" y="13669"/>
                  <a:pt x="9286852" y="9685"/>
                  <a:pt x="9449908" y="0"/>
                </a:cubicBezTo>
                <a:cubicBezTo>
                  <a:pt x="9612964" y="-9685"/>
                  <a:pt x="9677750" y="899"/>
                  <a:pt x="9742033" y="0"/>
                </a:cubicBezTo>
                <a:cubicBezTo>
                  <a:pt x="9806317" y="-899"/>
                  <a:pt x="10038175" y="16585"/>
                  <a:pt x="10292315" y="0"/>
                </a:cubicBezTo>
                <a:cubicBezTo>
                  <a:pt x="10546455" y="-16585"/>
                  <a:pt x="10832501" y="-44663"/>
                  <a:pt x="11229833" y="0"/>
                </a:cubicBezTo>
                <a:cubicBezTo>
                  <a:pt x="11627165" y="44663"/>
                  <a:pt x="11717285" y="42329"/>
                  <a:pt x="12167351" y="0"/>
                </a:cubicBezTo>
                <a:cubicBezTo>
                  <a:pt x="12617417" y="-42329"/>
                  <a:pt x="12556819" y="5996"/>
                  <a:pt x="12907854" y="0"/>
                </a:cubicBezTo>
                <a:cubicBezTo>
                  <a:pt x="12945538" y="260027"/>
                  <a:pt x="12904244" y="495159"/>
                  <a:pt x="12907854" y="827237"/>
                </a:cubicBezTo>
                <a:cubicBezTo>
                  <a:pt x="12911464" y="1159315"/>
                  <a:pt x="12918415" y="1214037"/>
                  <a:pt x="12907854" y="1378728"/>
                </a:cubicBezTo>
                <a:cubicBezTo>
                  <a:pt x="12897293" y="1543419"/>
                  <a:pt x="12911334" y="1745795"/>
                  <a:pt x="12907854" y="1930219"/>
                </a:cubicBezTo>
                <a:cubicBezTo>
                  <a:pt x="12904374" y="2114643"/>
                  <a:pt x="12902995" y="2405025"/>
                  <a:pt x="12907854" y="2550646"/>
                </a:cubicBezTo>
                <a:cubicBezTo>
                  <a:pt x="12912713" y="2696267"/>
                  <a:pt x="12895347" y="2965310"/>
                  <a:pt x="12907854" y="3102138"/>
                </a:cubicBezTo>
                <a:cubicBezTo>
                  <a:pt x="12920361" y="3238966"/>
                  <a:pt x="12889422" y="3444019"/>
                  <a:pt x="12907854" y="3722565"/>
                </a:cubicBezTo>
                <a:cubicBezTo>
                  <a:pt x="12926286" y="4001111"/>
                  <a:pt x="12895140" y="3998524"/>
                  <a:pt x="12907854" y="4205120"/>
                </a:cubicBezTo>
                <a:cubicBezTo>
                  <a:pt x="12920568" y="4411716"/>
                  <a:pt x="12884069" y="4739464"/>
                  <a:pt x="12907854" y="5032356"/>
                </a:cubicBezTo>
                <a:cubicBezTo>
                  <a:pt x="12931639" y="5325248"/>
                  <a:pt x="12892753" y="5508927"/>
                  <a:pt x="12907854" y="5721720"/>
                </a:cubicBezTo>
                <a:cubicBezTo>
                  <a:pt x="12922955" y="5934513"/>
                  <a:pt x="12899737" y="6054162"/>
                  <a:pt x="12907854" y="6204275"/>
                </a:cubicBezTo>
                <a:cubicBezTo>
                  <a:pt x="12915971" y="6354388"/>
                  <a:pt x="12877609" y="6662882"/>
                  <a:pt x="12907854" y="6893639"/>
                </a:cubicBezTo>
                <a:cubicBezTo>
                  <a:pt x="12771061" y="6894247"/>
                  <a:pt x="12623137" y="6896505"/>
                  <a:pt x="12357572" y="6893639"/>
                </a:cubicBezTo>
                <a:cubicBezTo>
                  <a:pt x="12092007" y="6890773"/>
                  <a:pt x="12177017" y="6902148"/>
                  <a:pt x="12065447" y="6893639"/>
                </a:cubicBezTo>
                <a:cubicBezTo>
                  <a:pt x="11953877" y="6885130"/>
                  <a:pt x="11666191" y="6903549"/>
                  <a:pt x="11515164" y="6893639"/>
                </a:cubicBezTo>
                <a:cubicBezTo>
                  <a:pt x="11364137" y="6883729"/>
                  <a:pt x="11332930" y="6888420"/>
                  <a:pt x="11223039" y="6893639"/>
                </a:cubicBezTo>
                <a:cubicBezTo>
                  <a:pt x="11113148" y="6898858"/>
                  <a:pt x="10707231" y="6927024"/>
                  <a:pt x="10543679" y="6893639"/>
                </a:cubicBezTo>
                <a:cubicBezTo>
                  <a:pt x="10380127" y="6860254"/>
                  <a:pt x="10257384" y="6873527"/>
                  <a:pt x="9993396" y="6893639"/>
                </a:cubicBezTo>
                <a:cubicBezTo>
                  <a:pt x="9729408" y="6913751"/>
                  <a:pt x="9396105" y="6895503"/>
                  <a:pt x="9184957" y="6893639"/>
                </a:cubicBezTo>
                <a:cubicBezTo>
                  <a:pt x="8973809" y="6891775"/>
                  <a:pt x="8549937" y="6878214"/>
                  <a:pt x="8247439" y="6893639"/>
                </a:cubicBezTo>
                <a:cubicBezTo>
                  <a:pt x="7944941" y="6909064"/>
                  <a:pt x="7846103" y="6907211"/>
                  <a:pt x="7697157" y="6893639"/>
                </a:cubicBezTo>
                <a:cubicBezTo>
                  <a:pt x="7548211" y="6880067"/>
                  <a:pt x="6972974" y="6893185"/>
                  <a:pt x="6759639" y="6893639"/>
                </a:cubicBezTo>
                <a:cubicBezTo>
                  <a:pt x="6546304" y="6894093"/>
                  <a:pt x="6225775" y="6860762"/>
                  <a:pt x="5822122" y="6893639"/>
                </a:cubicBezTo>
                <a:cubicBezTo>
                  <a:pt x="5418469" y="6926516"/>
                  <a:pt x="5327721" y="6892427"/>
                  <a:pt x="4884604" y="6893639"/>
                </a:cubicBezTo>
                <a:cubicBezTo>
                  <a:pt x="4441487" y="6894851"/>
                  <a:pt x="4291010" y="6911136"/>
                  <a:pt x="4076164" y="6893639"/>
                </a:cubicBezTo>
                <a:cubicBezTo>
                  <a:pt x="3861318" y="6876142"/>
                  <a:pt x="3888733" y="6907996"/>
                  <a:pt x="3784039" y="6893639"/>
                </a:cubicBezTo>
                <a:cubicBezTo>
                  <a:pt x="3679346" y="6879282"/>
                  <a:pt x="3619935" y="6887055"/>
                  <a:pt x="3491914" y="6893639"/>
                </a:cubicBezTo>
                <a:cubicBezTo>
                  <a:pt x="3363893" y="6900223"/>
                  <a:pt x="3249657" y="6876445"/>
                  <a:pt x="3070711" y="6893639"/>
                </a:cubicBezTo>
                <a:cubicBezTo>
                  <a:pt x="2891765" y="6910833"/>
                  <a:pt x="2677890" y="6911125"/>
                  <a:pt x="2391350" y="6893639"/>
                </a:cubicBezTo>
                <a:cubicBezTo>
                  <a:pt x="2104810" y="6876153"/>
                  <a:pt x="2107438" y="6873267"/>
                  <a:pt x="1970146" y="6893639"/>
                </a:cubicBezTo>
                <a:cubicBezTo>
                  <a:pt x="1832854" y="6914011"/>
                  <a:pt x="1750923" y="6890881"/>
                  <a:pt x="1548942" y="6893639"/>
                </a:cubicBezTo>
                <a:cubicBezTo>
                  <a:pt x="1346961" y="6896397"/>
                  <a:pt x="880871" y="6900492"/>
                  <a:pt x="611425" y="6893639"/>
                </a:cubicBezTo>
                <a:cubicBezTo>
                  <a:pt x="341979" y="6886786"/>
                  <a:pt x="138701" y="6918394"/>
                  <a:pt x="0" y="6893639"/>
                </a:cubicBezTo>
                <a:cubicBezTo>
                  <a:pt x="30068" y="6519320"/>
                  <a:pt x="14336" y="6297341"/>
                  <a:pt x="0" y="6135339"/>
                </a:cubicBezTo>
                <a:cubicBezTo>
                  <a:pt x="-14336" y="5973337"/>
                  <a:pt x="-17767" y="5615818"/>
                  <a:pt x="0" y="5308102"/>
                </a:cubicBezTo>
                <a:cubicBezTo>
                  <a:pt x="17767" y="5000386"/>
                  <a:pt x="15538" y="4950961"/>
                  <a:pt x="0" y="4618738"/>
                </a:cubicBezTo>
                <a:cubicBezTo>
                  <a:pt x="-15538" y="4286515"/>
                  <a:pt x="-21082" y="4166362"/>
                  <a:pt x="0" y="3998311"/>
                </a:cubicBezTo>
                <a:cubicBezTo>
                  <a:pt x="21082" y="3830260"/>
                  <a:pt x="26728" y="3414315"/>
                  <a:pt x="0" y="3240010"/>
                </a:cubicBezTo>
                <a:cubicBezTo>
                  <a:pt x="-26728" y="3065705"/>
                  <a:pt x="-16686" y="2895517"/>
                  <a:pt x="0" y="2619583"/>
                </a:cubicBezTo>
                <a:cubicBezTo>
                  <a:pt x="16686" y="2343649"/>
                  <a:pt x="-33168" y="2273215"/>
                  <a:pt x="0" y="1930219"/>
                </a:cubicBezTo>
                <a:cubicBezTo>
                  <a:pt x="33168" y="1587223"/>
                  <a:pt x="17836" y="1486638"/>
                  <a:pt x="0" y="1309791"/>
                </a:cubicBezTo>
                <a:cubicBezTo>
                  <a:pt x="-17836" y="1132944"/>
                  <a:pt x="4861" y="927813"/>
                  <a:pt x="0" y="827237"/>
                </a:cubicBezTo>
                <a:cubicBezTo>
                  <a:pt x="-4861" y="726661"/>
                  <a:pt x="25520" y="166150"/>
                  <a:pt x="0" y="0"/>
                </a:cubicBezTo>
                <a:close/>
              </a:path>
              <a:path w="12907854" h="6893639" stroke="0" extrusionOk="0">
                <a:moveTo>
                  <a:pt x="0" y="0"/>
                </a:moveTo>
                <a:cubicBezTo>
                  <a:pt x="204022" y="-19128"/>
                  <a:pt x="269658" y="8"/>
                  <a:pt x="421204" y="0"/>
                </a:cubicBezTo>
                <a:cubicBezTo>
                  <a:pt x="572750" y="-8"/>
                  <a:pt x="789857" y="-22688"/>
                  <a:pt x="1100564" y="0"/>
                </a:cubicBezTo>
                <a:cubicBezTo>
                  <a:pt x="1411271" y="22688"/>
                  <a:pt x="1548765" y="33035"/>
                  <a:pt x="1779925" y="0"/>
                </a:cubicBezTo>
                <a:cubicBezTo>
                  <a:pt x="2011085" y="-33035"/>
                  <a:pt x="2509274" y="-1732"/>
                  <a:pt x="2717443" y="0"/>
                </a:cubicBezTo>
                <a:cubicBezTo>
                  <a:pt x="2925612" y="1732"/>
                  <a:pt x="3033969" y="15901"/>
                  <a:pt x="3138647" y="0"/>
                </a:cubicBezTo>
                <a:cubicBezTo>
                  <a:pt x="3243325" y="-15901"/>
                  <a:pt x="3319272" y="-13174"/>
                  <a:pt x="3430772" y="0"/>
                </a:cubicBezTo>
                <a:cubicBezTo>
                  <a:pt x="3542273" y="13174"/>
                  <a:pt x="3725134" y="6753"/>
                  <a:pt x="3981054" y="0"/>
                </a:cubicBezTo>
                <a:cubicBezTo>
                  <a:pt x="4236974" y="-6753"/>
                  <a:pt x="4512999" y="-24844"/>
                  <a:pt x="4789493" y="0"/>
                </a:cubicBezTo>
                <a:cubicBezTo>
                  <a:pt x="5065987" y="24844"/>
                  <a:pt x="5274581" y="3406"/>
                  <a:pt x="5727011" y="0"/>
                </a:cubicBezTo>
                <a:cubicBezTo>
                  <a:pt x="6179441" y="-3406"/>
                  <a:pt x="5956434" y="-5484"/>
                  <a:pt x="6019136" y="0"/>
                </a:cubicBezTo>
                <a:cubicBezTo>
                  <a:pt x="6081838" y="5484"/>
                  <a:pt x="6477989" y="19284"/>
                  <a:pt x="6827575" y="0"/>
                </a:cubicBezTo>
                <a:cubicBezTo>
                  <a:pt x="7177161" y="-19284"/>
                  <a:pt x="7215279" y="-12847"/>
                  <a:pt x="7377858" y="0"/>
                </a:cubicBezTo>
                <a:cubicBezTo>
                  <a:pt x="7540437" y="12847"/>
                  <a:pt x="7816256" y="-26646"/>
                  <a:pt x="8186297" y="0"/>
                </a:cubicBezTo>
                <a:cubicBezTo>
                  <a:pt x="8556338" y="26646"/>
                  <a:pt x="8380556" y="-13381"/>
                  <a:pt x="8478422" y="0"/>
                </a:cubicBezTo>
                <a:cubicBezTo>
                  <a:pt x="8576288" y="13381"/>
                  <a:pt x="8953583" y="-22305"/>
                  <a:pt x="9157783" y="0"/>
                </a:cubicBezTo>
                <a:cubicBezTo>
                  <a:pt x="9361983" y="22305"/>
                  <a:pt x="9548186" y="25574"/>
                  <a:pt x="9708065" y="0"/>
                </a:cubicBezTo>
                <a:cubicBezTo>
                  <a:pt x="9867944" y="-25574"/>
                  <a:pt x="9992958" y="-14099"/>
                  <a:pt x="10129269" y="0"/>
                </a:cubicBezTo>
                <a:cubicBezTo>
                  <a:pt x="10265580" y="14099"/>
                  <a:pt x="10434902" y="16936"/>
                  <a:pt x="10679551" y="0"/>
                </a:cubicBezTo>
                <a:cubicBezTo>
                  <a:pt x="10924200" y="-16936"/>
                  <a:pt x="11169329" y="-31797"/>
                  <a:pt x="11358912" y="0"/>
                </a:cubicBezTo>
                <a:cubicBezTo>
                  <a:pt x="11548495" y="31797"/>
                  <a:pt x="11567949" y="709"/>
                  <a:pt x="11651037" y="0"/>
                </a:cubicBezTo>
                <a:cubicBezTo>
                  <a:pt x="11734125" y="-709"/>
                  <a:pt x="12636115" y="-7306"/>
                  <a:pt x="12907854" y="0"/>
                </a:cubicBezTo>
                <a:cubicBezTo>
                  <a:pt x="12912835" y="298912"/>
                  <a:pt x="12936263" y="423798"/>
                  <a:pt x="12907854" y="620428"/>
                </a:cubicBezTo>
                <a:cubicBezTo>
                  <a:pt x="12879445" y="817058"/>
                  <a:pt x="12900302" y="957481"/>
                  <a:pt x="12907854" y="1171919"/>
                </a:cubicBezTo>
                <a:cubicBezTo>
                  <a:pt x="12915406" y="1386357"/>
                  <a:pt x="12916367" y="1590296"/>
                  <a:pt x="12907854" y="1723410"/>
                </a:cubicBezTo>
                <a:cubicBezTo>
                  <a:pt x="12899341" y="1856524"/>
                  <a:pt x="12880287" y="2185047"/>
                  <a:pt x="12907854" y="2412774"/>
                </a:cubicBezTo>
                <a:cubicBezTo>
                  <a:pt x="12935421" y="2640501"/>
                  <a:pt x="12931962" y="2899900"/>
                  <a:pt x="12907854" y="3033201"/>
                </a:cubicBezTo>
                <a:cubicBezTo>
                  <a:pt x="12883746" y="3166502"/>
                  <a:pt x="12921384" y="3510563"/>
                  <a:pt x="12907854" y="3653629"/>
                </a:cubicBezTo>
                <a:cubicBezTo>
                  <a:pt x="12894324" y="3796695"/>
                  <a:pt x="12887244" y="4136976"/>
                  <a:pt x="12907854" y="4411929"/>
                </a:cubicBezTo>
                <a:cubicBezTo>
                  <a:pt x="12928464" y="4686882"/>
                  <a:pt x="12936041" y="4913903"/>
                  <a:pt x="12907854" y="5101293"/>
                </a:cubicBezTo>
                <a:cubicBezTo>
                  <a:pt x="12879667" y="5288683"/>
                  <a:pt x="12934096" y="5667440"/>
                  <a:pt x="12907854" y="5859593"/>
                </a:cubicBezTo>
                <a:cubicBezTo>
                  <a:pt x="12881612" y="6051746"/>
                  <a:pt x="12878295" y="6676525"/>
                  <a:pt x="12907854" y="6893639"/>
                </a:cubicBezTo>
                <a:cubicBezTo>
                  <a:pt x="12641384" y="6911874"/>
                  <a:pt x="12264629" y="6893271"/>
                  <a:pt x="12099415" y="6893639"/>
                </a:cubicBezTo>
                <a:cubicBezTo>
                  <a:pt x="11934201" y="6894007"/>
                  <a:pt x="11952605" y="6906093"/>
                  <a:pt x="11807290" y="6893639"/>
                </a:cubicBezTo>
                <a:cubicBezTo>
                  <a:pt x="11661975" y="6881185"/>
                  <a:pt x="11405487" y="6909780"/>
                  <a:pt x="11127929" y="6893639"/>
                </a:cubicBezTo>
                <a:cubicBezTo>
                  <a:pt x="10850371" y="6877498"/>
                  <a:pt x="10693059" y="6891350"/>
                  <a:pt x="10448568" y="6893639"/>
                </a:cubicBezTo>
                <a:cubicBezTo>
                  <a:pt x="10204077" y="6895928"/>
                  <a:pt x="10233496" y="6881477"/>
                  <a:pt x="10156443" y="6893639"/>
                </a:cubicBezTo>
                <a:cubicBezTo>
                  <a:pt x="10079391" y="6905801"/>
                  <a:pt x="9534820" y="6917822"/>
                  <a:pt x="9348004" y="6893639"/>
                </a:cubicBezTo>
                <a:cubicBezTo>
                  <a:pt x="9161188" y="6869456"/>
                  <a:pt x="8968886" y="6906601"/>
                  <a:pt x="8668643" y="6893639"/>
                </a:cubicBezTo>
                <a:cubicBezTo>
                  <a:pt x="8368400" y="6880677"/>
                  <a:pt x="8153370" y="6873220"/>
                  <a:pt x="7860204" y="6893639"/>
                </a:cubicBezTo>
                <a:cubicBezTo>
                  <a:pt x="7567038" y="6914058"/>
                  <a:pt x="7166896" y="6898728"/>
                  <a:pt x="6922686" y="6893639"/>
                </a:cubicBezTo>
                <a:cubicBezTo>
                  <a:pt x="6678476" y="6888550"/>
                  <a:pt x="6480311" y="6869546"/>
                  <a:pt x="6243325" y="6893639"/>
                </a:cubicBezTo>
                <a:cubicBezTo>
                  <a:pt x="6006339" y="6917732"/>
                  <a:pt x="5679652" y="6895595"/>
                  <a:pt x="5305807" y="6893639"/>
                </a:cubicBezTo>
                <a:cubicBezTo>
                  <a:pt x="4931962" y="6891683"/>
                  <a:pt x="4682531" y="6899171"/>
                  <a:pt x="4497368" y="6893639"/>
                </a:cubicBezTo>
                <a:cubicBezTo>
                  <a:pt x="4312205" y="6888107"/>
                  <a:pt x="4208328" y="6889307"/>
                  <a:pt x="4076164" y="6893639"/>
                </a:cubicBezTo>
                <a:cubicBezTo>
                  <a:pt x="3944000" y="6897971"/>
                  <a:pt x="3607238" y="6870776"/>
                  <a:pt x="3267725" y="6893639"/>
                </a:cubicBezTo>
                <a:cubicBezTo>
                  <a:pt x="2928212" y="6916502"/>
                  <a:pt x="2796963" y="6934625"/>
                  <a:pt x="2330207" y="6893639"/>
                </a:cubicBezTo>
                <a:cubicBezTo>
                  <a:pt x="1863451" y="6852653"/>
                  <a:pt x="1688663" y="6859354"/>
                  <a:pt x="1392690" y="6893639"/>
                </a:cubicBezTo>
                <a:cubicBezTo>
                  <a:pt x="1096717" y="6927924"/>
                  <a:pt x="1164815" y="6880325"/>
                  <a:pt x="1100564" y="6893639"/>
                </a:cubicBezTo>
                <a:cubicBezTo>
                  <a:pt x="1036313" y="6906953"/>
                  <a:pt x="920513" y="6879241"/>
                  <a:pt x="808439" y="6893639"/>
                </a:cubicBezTo>
                <a:cubicBezTo>
                  <a:pt x="696365" y="6908037"/>
                  <a:pt x="167724" y="6912442"/>
                  <a:pt x="0" y="6893639"/>
                </a:cubicBezTo>
                <a:cubicBezTo>
                  <a:pt x="-137" y="6779939"/>
                  <a:pt x="-4223" y="6470346"/>
                  <a:pt x="0" y="6342148"/>
                </a:cubicBezTo>
                <a:cubicBezTo>
                  <a:pt x="4223" y="6213950"/>
                  <a:pt x="33261" y="5706136"/>
                  <a:pt x="0" y="5514911"/>
                </a:cubicBezTo>
                <a:cubicBezTo>
                  <a:pt x="-33261" y="5323686"/>
                  <a:pt x="-11737" y="5019256"/>
                  <a:pt x="0" y="4687675"/>
                </a:cubicBezTo>
                <a:cubicBezTo>
                  <a:pt x="11737" y="4356094"/>
                  <a:pt x="26688" y="4370724"/>
                  <a:pt x="0" y="4136183"/>
                </a:cubicBezTo>
                <a:cubicBezTo>
                  <a:pt x="-26688" y="3901642"/>
                  <a:pt x="30093" y="3730055"/>
                  <a:pt x="0" y="3446820"/>
                </a:cubicBezTo>
                <a:cubicBezTo>
                  <a:pt x="-30093" y="3163585"/>
                  <a:pt x="-35728" y="2821570"/>
                  <a:pt x="0" y="2619583"/>
                </a:cubicBezTo>
                <a:cubicBezTo>
                  <a:pt x="35728" y="2417596"/>
                  <a:pt x="12767" y="2270025"/>
                  <a:pt x="0" y="2068092"/>
                </a:cubicBezTo>
                <a:cubicBezTo>
                  <a:pt x="-12767" y="1866159"/>
                  <a:pt x="-20854" y="1626116"/>
                  <a:pt x="0" y="1378728"/>
                </a:cubicBezTo>
                <a:cubicBezTo>
                  <a:pt x="20854" y="1131340"/>
                  <a:pt x="-17165" y="928094"/>
                  <a:pt x="0" y="689364"/>
                </a:cubicBezTo>
                <a:cubicBezTo>
                  <a:pt x="17165" y="450634"/>
                  <a:pt x="9603" y="279741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3" y="-13066"/>
            <a:ext cx="12779779" cy="6893640"/>
          </a:xfrm>
          <a:custGeom>
            <a:avLst/>
            <a:gdLst>
              <a:gd name="connsiteX0" fmla="*/ 0 w 12779779"/>
              <a:gd name="connsiteY0" fmla="*/ 0 h 6893640"/>
              <a:gd name="connsiteX1" fmla="*/ 544822 w 12779779"/>
              <a:gd name="connsiteY1" fmla="*/ 0 h 6893640"/>
              <a:gd name="connsiteX2" fmla="*/ 1089644 w 12779779"/>
              <a:gd name="connsiteY2" fmla="*/ 0 h 6893640"/>
              <a:gd name="connsiteX3" fmla="*/ 2017860 w 12779779"/>
              <a:gd name="connsiteY3" fmla="*/ 0 h 6893640"/>
              <a:gd name="connsiteX4" fmla="*/ 2562682 w 12779779"/>
              <a:gd name="connsiteY4" fmla="*/ 0 h 6893640"/>
              <a:gd name="connsiteX5" fmla="*/ 3107504 w 12779779"/>
              <a:gd name="connsiteY5" fmla="*/ 0 h 6893640"/>
              <a:gd name="connsiteX6" fmla="*/ 3652326 w 12779779"/>
              <a:gd name="connsiteY6" fmla="*/ 0 h 6893640"/>
              <a:gd name="connsiteX7" fmla="*/ 4580542 w 12779779"/>
              <a:gd name="connsiteY7" fmla="*/ 0 h 6893640"/>
              <a:gd name="connsiteX8" fmla="*/ 4997566 w 12779779"/>
              <a:gd name="connsiteY8" fmla="*/ 0 h 6893640"/>
              <a:gd name="connsiteX9" fmla="*/ 5797984 w 12779779"/>
              <a:gd name="connsiteY9" fmla="*/ 0 h 6893640"/>
              <a:gd name="connsiteX10" fmla="*/ 6598402 w 12779779"/>
              <a:gd name="connsiteY10" fmla="*/ 0 h 6893640"/>
              <a:gd name="connsiteX11" fmla="*/ 7526617 w 12779779"/>
              <a:gd name="connsiteY11" fmla="*/ 0 h 6893640"/>
              <a:gd name="connsiteX12" fmla="*/ 7815844 w 12779779"/>
              <a:gd name="connsiteY12" fmla="*/ 0 h 6893640"/>
              <a:gd name="connsiteX13" fmla="*/ 8105070 w 12779779"/>
              <a:gd name="connsiteY13" fmla="*/ 0 h 6893640"/>
              <a:gd name="connsiteX14" fmla="*/ 8905488 w 12779779"/>
              <a:gd name="connsiteY14" fmla="*/ 0 h 6893640"/>
              <a:gd name="connsiteX15" fmla="*/ 9705906 w 12779779"/>
              <a:gd name="connsiteY15" fmla="*/ 0 h 6893640"/>
              <a:gd name="connsiteX16" fmla="*/ 10250728 w 12779779"/>
              <a:gd name="connsiteY16" fmla="*/ 0 h 6893640"/>
              <a:gd name="connsiteX17" fmla="*/ 10923348 w 12779779"/>
              <a:gd name="connsiteY17" fmla="*/ 0 h 6893640"/>
              <a:gd name="connsiteX18" fmla="*/ 11468170 w 12779779"/>
              <a:gd name="connsiteY18" fmla="*/ 0 h 6893640"/>
              <a:gd name="connsiteX19" fmla="*/ 12779779 w 12779779"/>
              <a:gd name="connsiteY19" fmla="*/ 0 h 6893640"/>
              <a:gd name="connsiteX20" fmla="*/ 12779779 w 12779779"/>
              <a:gd name="connsiteY20" fmla="*/ 827237 h 6893640"/>
              <a:gd name="connsiteX21" fmla="*/ 12779779 w 12779779"/>
              <a:gd name="connsiteY21" fmla="*/ 1516601 h 6893640"/>
              <a:gd name="connsiteX22" fmla="*/ 12779779 w 12779779"/>
              <a:gd name="connsiteY22" fmla="*/ 2137028 h 6893640"/>
              <a:gd name="connsiteX23" fmla="*/ 12779779 w 12779779"/>
              <a:gd name="connsiteY23" fmla="*/ 2757456 h 6893640"/>
              <a:gd name="connsiteX24" fmla="*/ 12779779 w 12779779"/>
              <a:gd name="connsiteY24" fmla="*/ 3515756 h 6893640"/>
              <a:gd name="connsiteX25" fmla="*/ 12779779 w 12779779"/>
              <a:gd name="connsiteY25" fmla="*/ 4274057 h 6893640"/>
              <a:gd name="connsiteX26" fmla="*/ 12779779 w 12779779"/>
              <a:gd name="connsiteY26" fmla="*/ 4756612 h 6893640"/>
              <a:gd name="connsiteX27" fmla="*/ 12779779 w 12779779"/>
              <a:gd name="connsiteY27" fmla="*/ 5514912 h 6893640"/>
              <a:gd name="connsiteX28" fmla="*/ 12779779 w 12779779"/>
              <a:gd name="connsiteY28" fmla="*/ 5997467 h 6893640"/>
              <a:gd name="connsiteX29" fmla="*/ 12779779 w 12779779"/>
              <a:gd name="connsiteY29" fmla="*/ 6893640 h 6893640"/>
              <a:gd name="connsiteX30" fmla="*/ 11979361 w 12779779"/>
              <a:gd name="connsiteY30" fmla="*/ 6893640 h 6893640"/>
              <a:gd name="connsiteX31" fmla="*/ 11562337 w 12779779"/>
              <a:gd name="connsiteY31" fmla="*/ 6893640 h 6893640"/>
              <a:gd name="connsiteX32" fmla="*/ 10889717 w 12779779"/>
              <a:gd name="connsiteY32" fmla="*/ 6893640 h 6893640"/>
              <a:gd name="connsiteX33" fmla="*/ 10089299 w 12779779"/>
              <a:gd name="connsiteY33" fmla="*/ 6893640 h 6893640"/>
              <a:gd name="connsiteX34" fmla="*/ 9800073 w 12779779"/>
              <a:gd name="connsiteY34" fmla="*/ 6893640 h 6893640"/>
              <a:gd name="connsiteX35" fmla="*/ 9255250 w 12779779"/>
              <a:gd name="connsiteY35" fmla="*/ 6893640 h 6893640"/>
              <a:gd name="connsiteX36" fmla="*/ 8454833 w 12779779"/>
              <a:gd name="connsiteY36" fmla="*/ 6893640 h 6893640"/>
              <a:gd name="connsiteX37" fmla="*/ 8037808 w 12779779"/>
              <a:gd name="connsiteY37" fmla="*/ 6893640 h 6893640"/>
              <a:gd name="connsiteX38" fmla="*/ 7748582 w 12779779"/>
              <a:gd name="connsiteY38" fmla="*/ 6893640 h 6893640"/>
              <a:gd name="connsiteX39" fmla="*/ 7331557 w 12779779"/>
              <a:gd name="connsiteY39" fmla="*/ 6893640 h 6893640"/>
              <a:gd name="connsiteX40" fmla="*/ 6658937 w 12779779"/>
              <a:gd name="connsiteY40" fmla="*/ 6893640 h 6893640"/>
              <a:gd name="connsiteX41" fmla="*/ 5858520 w 12779779"/>
              <a:gd name="connsiteY41" fmla="*/ 6893640 h 6893640"/>
              <a:gd name="connsiteX42" fmla="*/ 5313698 w 12779779"/>
              <a:gd name="connsiteY42" fmla="*/ 6893640 h 6893640"/>
              <a:gd name="connsiteX43" fmla="*/ 4896673 w 12779779"/>
              <a:gd name="connsiteY43" fmla="*/ 6893640 h 6893640"/>
              <a:gd name="connsiteX44" fmla="*/ 3968458 w 12779779"/>
              <a:gd name="connsiteY44" fmla="*/ 6893640 h 6893640"/>
              <a:gd name="connsiteX45" fmla="*/ 3295838 w 12779779"/>
              <a:gd name="connsiteY45" fmla="*/ 6893640 h 6893640"/>
              <a:gd name="connsiteX46" fmla="*/ 2878813 w 12779779"/>
              <a:gd name="connsiteY46" fmla="*/ 6893640 h 6893640"/>
              <a:gd name="connsiteX47" fmla="*/ 2078396 w 12779779"/>
              <a:gd name="connsiteY47" fmla="*/ 6893640 h 6893640"/>
              <a:gd name="connsiteX48" fmla="*/ 1661371 w 12779779"/>
              <a:gd name="connsiteY48" fmla="*/ 6893640 h 6893640"/>
              <a:gd name="connsiteX49" fmla="*/ 1244347 w 12779779"/>
              <a:gd name="connsiteY49" fmla="*/ 6893640 h 6893640"/>
              <a:gd name="connsiteX50" fmla="*/ 699525 w 12779779"/>
              <a:gd name="connsiteY50" fmla="*/ 6893640 h 6893640"/>
              <a:gd name="connsiteX51" fmla="*/ 0 w 12779779"/>
              <a:gd name="connsiteY51" fmla="*/ 6893640 h 6893640"/>
              <a:gd name="connsiteX52" fmla="*/ 0 w 12779779"/>
              <a:gd name="connsiteY52" fmla="*/ 6273212 h 6893640"/>
              <a:gd name="connsiteX53" fmla="*/ 0 w 12779779"/>
              <a:gd name="connsiteY53" fmla="*/ 5583848 h 6893640"/>
              <a:gd name="connsiteX54" fmla="*/ 0 w 12779779"/>
              <a:gd name="connsiteY54" fmla="*/ 5032357 h 6893640"/>
              <a:gd name="connsiteX55" fmla="*/ 0 w 12779779"/>
              <a:gd name="connsiteY55" fmla="*/ 4205120 h 6893640"/>
              <a:gd name="connsiteX56" fmla="*/ 0 w 12779779"/>
              <a:gd name="connsiteY56" fmla="*/ 3722566 h 6893640"/>
              <a:gd name="connsiteX57" fmla="*/ 0 w 12779779"/>
              <a:gd name="connsiteY57" fmla="*/ 3171074 h 6893640"/>
              <a:gd name="connsiteX58" fmla="*/ 0 w 12779779"/>
              <a:gd name="connsiteY58" fmla="*/ 2550647 h 6893640"/>
              <a:gd name="connsiteX59" fmla="*/ 0 w 12779779"/>
              <a:gd name="connsiteY59" fmla="*/ 1930219 h 6893640"/>
              <a:gd name="connsiteX60" fmla="*/ 0 w 12779779"/>
              <a:gd name="connsiteY60" fmla="*/ 1171919 h 6893640"/>
              <a:gd name="connsiteX61" fmla="*/ 0 w 12779779"/>
              <a:gd name="connsiteY61" fmla="*/ 689364 h 6893640"/>
              <a:gd name="connsiteX62" fmla="*/ 0 w 12779779"/>
              <a:gd name="connsiteY62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779779" h="6893640" fill="none" extrusionOk="0">
                <a:moveTo>
                  <a:pt x="0" y="0"/>
                </a:moveTo>
                <a:cubicBezTo>
                  <a:pt x="238764" y="14988"/>
                  <a:pt x="388849" y="5644"/>
                  <a:pt x="544822" y="0"/>
                </a:cubicBezTo>
                <a:cubicBezTo>
                  <a:pt x="700795" y="-5644"/>
                  <a:pt x="827821" y="-24666"/>
                  <a:pt x="1089644" y="0"/>
                </a:cubicBezTo>
                <a:cubicBezTo>
                  <a:pt x="1351467" y="24666"/>
                  <a:pt x="1815062" y="7681"/>
                  <a:pt x="2017860" y="0"/>
                </a:cubicBezTo>
                <a:cubicBezTo>
                  <a:pt x="2220658" y="-7681"/>
                  <a:pt x="2309282" y="27019"/>
                  <a:pt x="2562682" y="0"/>
                </a:cubicBezTo>
                <a:cubicBezTo>
                  <a:pt x="2816082" y="-27019"/>
                  <a:pt x="2894954" y="1843"/>
                  <a:pt x="3107504" y="0"/>
                </a:cubicBezTo>
                <a:cubicBezTo>
                  <a:pt x="3320054" y="-1843"/>
                  <a:pt x="3509166" y="-18201"/>
                  <a:pt x="3652326" y="0"/>
                </a:cubicBezTo>
                <a:cubicBezTo>
                  <a:pt x="3795486" y="18201"/>
                  <a:pt x="4230876" y="36904"/>
                  <a:pt x="4580542" y="0"/>
                </a:cubicBezTo>
                <a:cubicBezTo>
                  <a:pt x="4930208" y="-36904"/>
                  <a:pt x="4821360" y="-5563"/>
                  <a:pt x="4997566" y="0"/>
                </a:cubicBezTo>
                <a:cubicBezTo>
                  <a:pt x="5173772" y="5563"/>
                  <a:pt x="5574116" y="32940"/>
                  <a:pt x="5797984" y="0"/>
                </a:cubicBezTo>
                <a:cubicBezTo>
                  <a:pt x="6021852" y="-32940"/>
                  <a:pt x="6396189" y="29064"/>
                  <a:pt x="6598402" y="0"/>
                </a:cubicBezTo>
                <a:cubicBezTo>
                  <a:pt x="6800615" y="-29064"/>
                  <a:pt x="7096442" y="-1828"/>
                  <a:pt x="7526617" y="0"/>
                </a:cubicBezTo>
                <a:cubicBezTo>
                  <a:pt x="7956792" y="1828"/>
                  <a:pt x="7755636" y="14229"/>
                  <a:pt x="7815844" y="0"/>
                </a:cubicBezTo>
                <a:cubicBezTo>
                  <a:pt x="7876052" y="-14229"/>
                  <a:pt x="7962274" y="9686"/>
                  <a:pt x="8105070" y="0"/>
                </a:cubicBezTo>
                <a:cubicBezTo>
                  <a:pt x="8247866" y="-9686"/>
                  <a:pt x="8513221" y="22808"/>
                  <a:pt x="8905488" y="0"/>
                </a:cubicBezTo>
                <a:cubicBezTo>
                  <a:pt x="9297755" y="-22808"/>
                  <a:pt x="9327761" y="-22473"/>
                  <a:pt x="9705906" y="0"/>
                </a:cubicBezTo>
                <a:cubicBezTo>
                  <a:pt x="10084051" y="22473"/>
                  <a:pt x="10093954" y="26630"/>
                  <a:pt x="10250728" y="0"/>
                </a:cubicBezTo>
                <a:cubicBezTo>
                  <a:pt x="10407502" y="-26630"/>
                  <a:pt x="10617692" y="-3399"/>
                  <a:pt x="10923348" y="0"/>
                </a:cubicBezTo>
                <a:cubicBezTo>
                  <a:pt x="11229004" y="3399"/>
                  <a:pt x="11327427" y="-13723"/>
                  <a:pt x="11468170" y="0"/>
                </a:cubicBezTo>
                <a:cubicBezTo>
                  <a:pt x="11608913" y="13723"/>
                  <a:pt x="12377650" y="-26738"/>
                  <a:pt x="12779779" y="0"/>
                </a:cubicBezTo>
                <a:cubicBezTo>
                  <a:pt x="12801179" y="391618"/>
                  <a:pt x="12792010" y="443449"/>
                  <a:pt x="12779779" y="827237"/>
                </a:cubicBezTo>
                <a:cubicBezTo>
                  <a:pt x="12767548" y="1211025"/>
                  <a:pt x="12803594" y="1308975"/>
                  <a:pt x="12779779" y="1516601"/>
                </a:cubicBezTo>
                <a:cubicBezTo>
                  <a:pt x="12755964" y="1724227"/>
                  <a:pt x="12758134" y="1831687"/>
                  <a:pt x="12779779" y="2137028"/>
                </a:cubicBezTo>
                <a:cubicBezTo>
                  <a:pt x="12801424" y="2442369"/>
                  <a:pt x="12757263" y="2491674"/>
                  <a:pt x="12779779" y="2757456"/>
                </a:cubicBezTo>
                <a:cubicBezTo>
                  <a:pt x="12802295" y="3023238"/>
                  <a:pt x="12801464" y="3265071"/>
                  <a:pt x="12779779" y="3515756"/>
                </a:cubicBezTo>
                <a:cubicBezTo>
                  <a:pt x="12758094" y="3766441"/>
                  <a:pt x="12747720" y="4079857"/>
                  <a:pt x="12779779" y="4274057"/>
                </a:cubicBezTo>
                <a:cubicBezTo>
                  <a:pt x="12811838" y="4468257"/>
                  <a:pt x="12783835" y="4515484"/>
                  <a:pt x="12779779" y="4756612"/>
                </a:cubicBezTo>
                <a:cubicBezTo>
                  <a:pt x="12775723" y="4997740"/>
                  <a:pt x="12744628" y="5153995"/>
                  <a:pt x="12779779" y="5514912"/>
                </a:cubicBezTo>
                <a:cubicBezTo>
                  <a:pt x="12814930" y="5875829"/>
                  <a:pt x="12756327" y="5889958"/>
                  <a:pt x="12779779" y="5997467"/>
                </a:cubicBezTo>
                <a:cubicBezTo>
                  <a:pt x="12803231" y="6104976"/>
                  <a:pt x="12816793" y="6658920"/>
                  <a:pt x="12779779" y="6893640"/>
                </a:cubicBezTo>
                <a:cubicBezTo>
                  <a:pt x="12516927" y="6930517"/>
                  <a:pt x="12278042" y="6873547"/>
                  <a:pt x="11979361" y="6893640"/>
                </a:cubicBezTo>
                <a:cubicBezTo>
                  <a:pt x="11680680" y="6913733"/>
                  <a:pt x="11661704" y="6894870"/>
                  <a:pt x="11562337" y="6893640"/>
                </a:cubicBezTo>
                <a:cubicBezTo>
                  <a:pt x="11462970" y="6892410"/>
                  <a:pt x="11174383" y="6926630"/>
                  <a:pt x="10889717" y="6893640"/>
                </a:cubicBezTo>
                <a:cubicBezTo>
                  <a:pt x="10605051" y="6860650"/>
                  <a:pt x="10436064" y="6855788"/>
                  <a:pt x="10089299" y="6893640"/>
                </a:cubicBezTo>
                <a:cubicBezTo>
                  <a:pt x="9742534" y="6931492"/>
                  <a:pt x="9931277" y="6894911"/>
                  <a:pt x="9800073" y="6893640"/>
                </a:cubicBezTo>
                <a:cubicBezTo>
                  <a:pt x="9668869" y="6892369"/>
                  <a:pt x="9511636" y="6901071"/>
                  <a:pt x="9255250" y="6893640"/>
                </a:cubicBezTo>
                <a:cubicBezTo>
                  <a:pt x="8998864" y="6886209"/>
                  <a:pt x="8620532" y="6890531"/>
                  <a:pt x="8454833" y="6893640"/>
                </a:cubicBezTo>
                <a:cubicBezTo>
                  <a:pt x="8289134" y="6896749"/>
                  <a:pt x="8218096" y="6879765"/>
                  <a:pt x="8037808" y="6893640"/>
                </a:cubicBezTo>
                <a:cubicBezTo>
                  <a:pt x="7857520" y="6907515"/>
                  <a:pt x="7842431" y="6895478"/>
                  <a:pt x="7748582" y="6893640"/>
                </a:cubicBezTo>
                <a:cubicBezTo>
                  <a:pt x="7654733" y="6891802"/>
                  <a:pt x="7416580" y="6910834"/>
                  <a:pt x="7331557" y="6893640"/>
                </a:cubicBezTo>
                <a:cubicBezTo>
                  <a:pt x="7246534" y="6876446"/>
                  <a:pt x="6981717" y="6881021"/>
                  <a:pt x="6658937" y="6893640"/>
                </a:cubicBezTo>
                <a:cubicBezTo>
                  <a:pt x="6336157" y="6906259"/>
                  <a:pt x="6138702" y="6862591"/>
                  <a:pt x="5858520" y="6893640"/>
                </a:cubicBezTo>
                <a:cubicBezTo>
                  <a:pt x="5578338" y="6924689"/>
                  <a:pt x="5492501" y="6904114"/>
                  <a:pt x="5313698" y="6893640"/>
                </a:cubicBezTo>
                <a:cubicBezTo>
                  <a:pt x="5134895" y="6883166"/>
                  <a:pt x="5064905" y="6902038"/>
                  <a:pt x="4896673" y="6893640"/>
                </a:cubicBezTo>
                <a:cubicBezTo>
                  <a:pt x="4728441" y="6885242"/>
                  <a:pt x="4269965" y="6888331"/>
                  <a:pt x="3968458" y="6893640"/>
                </a:cubicBezTo>
                <a:cubicBezTo>
                  <a:pt x="3666951" y="6898949"/>
                  <a:pt x="3456113" y="6922802"/>
                  <a:pt x="3295838" y="6893640"/>
                </a:cubicBezTo>
                <a:cubicBezTo>
                  <a:pt x="3135563" y="6864478"/>
                  <a:pt x="3028994" y="6886560"/>
                  <a:pt x="2878813" y="6893640"/>
                </a:cubicBezTo>
                <a:cubicBezTo>
                  <a:pt x="2728633" y="6900720"/>
                  <a:pt x="2450737" y="6896155"/>
                  <a:pt x="2078396" y="6893640"/>
                </a:cubicBezTo>
                <a:cubicBezTo>
                  <a:pt x="1706055" y="6891125"/>
                  <a:pt x="1787951" y="6906969"/>
                  <a:pt x="1661371" y="6893640"/>
                </a:cubicBezTo>
                <a:cubicBezTo>
                  <a:pt x="1534791" y="6880311"/>
                  <a:pt x="1349096" y="6896313"/>
                  <a:pt x="1244347" y="6893640"/>
                </a:cubicBezTo>
                <a:cubicBezTo>
                  <a:pt x="1139598" y="6890967"/>
                  <a:pt x="811882" y="6915077"/>
                  <a:pt x="699525" y="6893640"/>
                </a:cubicBezTo>
                <a:cubicBezTo>
                  <a:pt x="587168" y="6872203"/>
                  <a:pt x="313504" y="6914195"/>
                  <a:pt x="0" y="6893640"/>
                </a:cubicBezTo>
                <a:cubicBezTo>
                  <a:pt x="15356" y="6655069"/>
                  <a:pt x="-25476" y="6442381"/>
                  <a:pt x="0" y="6273212"/>
                </a:cubicBezTo>
                <a:cubicBezTo>
                  <a:pt x="25476" y="6104043"/>
                  <a:pt x="7677" y="5845793"/>
                  <a:pt x="0" y="5583848"/>
                </a:cubicBezTo>
                <a:cubicBezTo>
                  <a:pt x="-7677" y="5321903"/>
                  <a:pt x="14338" y="5212387"/>
                  <a:pt x="0" y="5032357"/>
                </a:cubicBezTo>
                <a:cubicBezTo>
                  <a:pt x="-14338" y="4852327"/>
                  <a:pt x="34425" y="4568874"/>
                  <a:pt x="0" y="4205120"/>
                </a:cubicBezTo>
                <a:cubicBezTo>
                  <a:pt x="-34425" y="3841366"/>
                  <a:pt x="-6931" y="3912979"/>
                  <a:pt x="0" y="3722566"/>
                </a:cubicBezTo>
                <a:cubicBezTo>
                  <a:pt x="6931" y="3532153"/>
                  <a:pt x="-7429" y="3381519"/>
                  <a:pt x="0" y="3171074"/>
                </a:cubicBezTo>
                <a:cubicBezTo>
                  <a:pt x="7429" y="2960629"/>
                  <a:pt x="-18265" y="2739291"/>
                  <a:pt x="0" y="2550647"/>
                </a:cubicBezTo>
                <a:cubicBezTo>
                  <a:pt x="18265" y="2362003"/>
                  <a:pt x="-3097" y="2140815"/>
                  <a:pt x="0" y="1930219"/>
                </a:cubicBezTo>
                <a:cubicBezTo>
                  <a:pt x="3097" y="1719623"/>
                  <a:pt x="36021" y="1331597"/>
                  <a:pt x="0" y="1171919"/>
                </a:cubicBezTo>
                <a:cubicBezTo>
                  <a:pt x="-36021" y="1012241"/>
                  <a:pt x="13968" y="830755"/>
                  <a:pt x="0" y="689364"/>
                </a:cubicBezTo>
                <a:cubicBezTo>
                  <a:pt x="-13968" y="547974"/>
                  <a:pt x="10392" y="180112"/>
                  <a:pt x="0" y="0"/>
                </a:cubicBezTo>
                <a:close/>
              </a:path>
              <a:path w="12779779" h="6893640" stroke="0" extrusionOk="0">
                <a:moveTo>
                  <a:pt x="0" y="0"/>
                </a:moveTo>
                <a:cubicBezTo>
                  <a:pt x="267411" y="34172"/>
                  <a:pt x="523334" y="-11505"/>
                  <a:pt x="800418" y="0"/>
                </a:cubicBezTo>
                <a:cubicBezTo>
                  <a:pt x="1077502" y="11505"/>
                  <a:pt x="1406571" y="-12903"/>
                  <a:pt x="1600835" y="0"/>
                </a:cubicBezTo>
                <a:cubicBezTo>
                  <a:pt x="1795099" y="12903"/>
                  <a:pt x="2027573" y="-19249"/>
                  <a:pt x="2401253" y="0"/>
                </a:cubicBezTo>
                <a:cubicBezTo>
                  <a:pt x="2774933" y="19249"/>
                  <a:pt x="2920939" y="31337"/>
                  <a:pt x="3073873" y="0"/>
                </a:cubicBezTo>
                <a:cubicBezTo>
                  <a:pt x="3226807" y="-31337"/>
                  <a:pt x="3331404" y="-8805"/>
                  <a:pt x="3490898" y="0"/>
                </a:cubicBezTo>
                <a:cubicBezTo>
                  <a:pt x="3650392" y="8805"/>
                  <a:pt x="3703429" y="-4667"/>
                  <a:pt x="3907922" y="0"/>
                </a:cubicBezTo>
                <a:cubicBezTo>
                  <a:pt x="4112415" y="4667"/>
                  <a:pt x="4395574" y="-33148"/>
                  <a:pt x="4580542" y="0"/>
                </a:cubicBezTo>
                <a:cubicBezTo>
                  <a:pt x="4765510" y="33148"/>
                  <a:pt x="4869090" y="10006"/>
                  <a:pt x="4997566" y="0"/>
                </a:cubicBezTo>
                <a:cubicBezTo>
                  <a:pt x="5126042" y="-10006"/>
                  <a:pt x="5143304" y="3076"/>
                  <a:pt x="5286793" y="0"/>
                </a:cubicBezTo>
                <a:cubicBezTo>
                  <a:pt x="5430282" y="-3076"/>
                  <a:pt x="5874695" y="18843"/>
                  <a:pt x="6087211" y="0"/>
                </a:cubicBezTo>
                <a:cubicBezTo>
                  <a:pt x="6299727" y="-18843"/>
                  <a:pt x="6589211" y="28816"/>
                  <a:pt x="6759830" y="0"/>
                </a:cubicBezTo>
                <a:cubicBezTo>
                  <a:pt x="6930449" y="-28816"/>
                  <a:pt x="7308821" y="33873"/>
                  <a:pt x="7560248" y="0"/>
                </a:cubicBezTo>
                <a:cubicBezTo>
                  <a:pt x="7811675" y="-33873"/>
                  <a:pt x="7773722" y="4618"/>
                  <a:pt x="7977273" y="0"/>
                </a:cubicBezTo>
                <a:cubicBezTo>
                  <a:pt x="8180825" y="-4618"/>
                  <a:pt x="8186509" y="-7250"/>
                  <a:pt x="8394297" y="0"/>
                </a:cubicBezTo>
                <a:cubicBezTo>
                  <a:pt x="8602085" y="7250"/>
                  <a:pt x="8688767" y="-4064"/>
                  <a:pt x="8939119" y="0"/>
                </a:cubicBezTo>
                <a:cubicBezTo>
                  <a:pt x="9189471" y="4064"/>
                  <a:pt x="9177269" y="-20614"/>
                  <a:pt x="9356143" y="0"/>
                </a:cubicBezTo>
                <a:cubicBezTo>
                  <a:pt x="9535017" y="20614"/>
                  <a:pt x="9672722" y="-9862"/>
                  <a:pt x="9900966" y="0"/>
                </a:cubicBezTo>
                <a:cubicBezTo>
                  <a:pt x="10129210" y="9862"/>
                  <a:pt x="10326740" y="18214"/>
                  <a:pt x="10445788" y="0"/>
                </a:cubicBezTo>
                <a:cubicBezTo>
                  <a:pt x="10564836" y="-18214"/>
                  <a:pt x="10768842" y="18578"/>
                  <a:pt x="10990610" y="0"/>
                </a:cubicBezTo>
                <a:cubicBezTo>
                  <a:pt x="11212378" y="-18578"/>
                  <a:pt x="11345592" y="22439"/>
                  <a:pt x="11535432" y="0"/>
                </a:cubicBezTo>
                <a:cubicBezTo>
                  <a:pt x="11725272" y="-22439"/>
                  <a:pt x="11760490" y="-10346"/>
                  <a:pt x="11824659" y="0"/>
                </a:cubicBezTo>
                <a:cubicBezTo>
                  <a:pt x="11888828" y="10346"/>
                  <a:pt x="12003594" y="13741"/>
                  <a:pt x="12113885" y="0"/>
                </a:cubicBezTo>
                <a:cubicBezTo>
                  <a:pt x="12224176" y="-13741"/>
                  <a:pt x="12574447" y="1631"/>
                  <a:pt x="12779779" y="0"/>
                </a:cubicBezTo>
                <a:cubicBezTo>
                  <a:pt x="12804478" y="337451"/>
                  <a:pt x="12795774" y="466110"/>
                  <a:pt x="12779779" y="689364"/>
                </a:cubicBezTo>
                <a:cubicBezTo>
                  <a:pt x="12763784" y="912618"/>
                  <a:pt x="12751556" y="1304121"/>
                  <a:pt x="12779779" y="1516601"/>
                </a:cubicBezTo>
                <a:cubicBezTo>
                  <a:pt x="12808002" y="1729081"/>
                  <a:pt x="12759679" y="1997916"/>
                  <a:pt x="12779779" y="2137028"/>
                </a:cubicBezTo>
                <a:cubicBezTo>
                  <a:pt x="12799879" y="2276140"/>
                  <a:pt x="12789237" y="2561220"/>
                  <a:pt x="12779779" y="2688520"/>
                </a:cubicBezTo>
                <a:cubicBezTo>
                  <a:pt x="12770321" y="2815820"/>
                  <a:pt x="12792236" y="3053129"/>
                  <a:pt x="12779779" y="3240011"/>
                </a:cubicBezTo>
                <a:cubicBezTo>
                  <a:pt x="12767322" y="3426893"/>
                  <a:pt x="12770761" y="3672402"/>
                  <a:pt x="12779779" y="4067248"/>
                </a:cubicBezTo>
                <a:cubicBezTo>
                  <a:pt x="12788797" y="4462094"/>
                  <a:pt x="12803443" y="4412301"/>
                  <a:pt x="12779779" y="4549802"/>
                </a:cubicBezTo>
                <a:cubicBezTo>
                  <a:pt x="12756115" y="4687303"/>
                  <a:pt x="12779720" y="4979523"/>
                  <a:pt x="12779779" y="5170230"/>
                </a:cubicBezTo>
                <a:cubicBezTo>
                  <a:pt x="12779838" y="5360937"/>
                  <a:pt x="12806682" y="5810023"/>
                  <a:pt x="12779779" y="5997467"/>
                </a:cubicBezTo>
                <a:cubicBezTo>
                  <a:pt x="12752876" y="6184911"/>
                  <a:pt x="12799336" y="6601180"/>
                  <a:pt x="12779779" y="6893640"/>
                </a:cubicBezTo>
                <a:cubicBezTo>
                  <a:pt x="12491382" y="6883412"/>
                  <a:pt x="12271492" y="6926120"/>
                  <a:pt x="12107159" y="6893640"/>
                </a:cubicBezTo>
                <a:cubicBezTo>
                  <a:pt x="11942826" y="6861160"/>
                  <a:pt x="11493961" y="6889242"/>
                  <a:pt x="11306741" y="6893640"/>
                </a:cubicBezTo>
                <a:cubicBezTo>
                  <a:pt x="11119521" y="6898038"/>
                  <a:pt x="10932534" y="6892401"/>
                  <a:pt x="10761919" y="6893640"/>
                </a:cubicBezTo>
                <a:cubicBezTo>
                  <a:pt x="10591304" y="6894879"/>
                  <a:pt x="10071354" y="6930367"/>
                  <a:pt x="9833704" y="6893640"/>
                </a:cubicBezTo>
                <a:cubicBezTo>
                  <a:pt x="9596054" y="6856913"/>
                  <a:pt x="9532271" y="6920104"/>
                  <a:pt x="9288881" y="6893640"/>
                </a:cubicBezTo>
                <a:cubicBezTo>
                  <a:pt x="9045491" y="6867176"/>
                  <a:pt x="8918181" y="6878813"/>
                  <a:pt x="8744059" y="6893640"/>
                </a:cubicBezTo>
                <a:cubicBezTo>
                  <a:pt x="8569937" y="6908467"/>
                  <a:pt x="8506715" y="6877544"/>
                  <a:pt x="8327035" y="6893640"/>
                </a:cubicBezTo>
                <a:cubicBezTo>
                  <a:pt x="8147355" y="6909736"/>
                  <a:pt x="7816710" y="6903301"/>
                  <a:pt x="7654415" y="6893640"/>
                </a:cubicBezTo>
                <a:cubicBezTo>
                  <a:pt x="7492120" y="6883979"/>
                  <a:pt x="7068513" y="6931126"/>
                  <a:pt x="6726199" y="6893640"/>
                </a:cubicBezTo>
                <a:cubicBezTo>
                  <a:pt x="6383885" y="6856154"/>
                  <a:pt x="6433678" y="6897790"/>
                  <a:pt x="6181377" y="6893640"/>
                </a:cubicBezTo>
                <a:cubicBezTo>
                  <a:pt x="5929076" y="6889490"/>
                  <a:pt x="5712822" y="6894514"/>
                  <a:pt x="5380960" y="6893640"/>
                </a:cubicBezTo>
                <a:cubicBezTo>
                  <a:pt x="5049098" y="6892766"/>
                  <a:pt x="5209575" y="6901299"/>
                  <a:pt x="5091733" y="6893640"/>
                </a:cubicBezTo>
                <a:cubicBezTo>
                  <a:pt x="4973891" y="6885981"/>
                  <a:pt x="4725033" y="6905055"/>
                  <a:pt x="4546911" y="6893640"/>
                </a:cubicBezTo>
                <a:cubicBezTo>
                  <a:pt x="4368789" y="6882225"/>
                  <a:pt x="4164371" y="6899191"/>
                  <a:pt x="4002089" y="6893640"/>
                </a:cubicBezTo>
                <a:cubicBezTo>
                  <a:pt x="3839807" y="6888089"/>
                  <a:pt x="3613932" y="6879438"/>
                  <a:pt x="3457267" y="6893640"/>
                </a:cubicBezTo>
                <a:cubicBezTo>
                  <a:pt x="3300602" y="6907842"/>
                  <a:pt x="2841008" y="6900380"/>
                  <a:pt x="2529051" y="6893640"/>
                </a:cubicBezTo>
                <a:cubicBezTo>
                  <a:pt x="2217094" y="6886900"/>
                  <a:pt x="1994804" y="6854504"/>
                  <a:pt x="1600835" y="6893640"/>
                </a:cubicBezTo>
                <a:cubicBezTo>
                  <a:pt x="1206866" y="6932776"/>
                  <a:pt x="1281178" y="6874151"/>
                  <a:pt x="1056013" y="6893640"/>
                </a:cubicBezTo>
                <a:cubicBezTo>
                  <a:pt x="830848" y="6913129"/>
                  <a:pt x="877681" y="6899033"/>
                  <a:pt x="766787" y="6893640"/>
                </a:cubicBezTo>
                <a:cubicBezTo>
                  <a:pt x="655893" y="6888247"/>
                  <a:pt x="191164" y="6885370"/>
                  <a:pt x="0" y="6893640"/>
                </a:cubicBezTo>
                <a:cubicBezTo>
                  <a:pt x="30768" y="6706165"/>
                  <a:pt x="5856" y="6453767"/>
                  <a:pt x="0" y="6273212"/>
                </a:cubicBezTo>
                <a:cubicBezTo>
                  <a:pt x="-5856" y="6092657"/>
                  <a:pt x="9415" y="5930271"/>
                  <a:pt x="0" y="5652785"/>
                </a:cubicBezTo>
                <a:cubicBezTo>
                  <a:pt x="-9415" y="5375299"/>
                  <a:pt x="16680" y="5374102"/>
                  <a:pt x="0" y="5170230"/>
                </a:cubicBezTo>
                <a:cubicBezTo>
                  <a:pt x="-16680" y="4966359"/>
                  <a:pt x="-9545" y="4590565"/>
                  <a:pt x="0" y="4411930"/>
                </a:cubicBezTo>
                <a:cubicBezTo>
                  <a:pt x="9545" y="4233295"/>
                  <a:pt x="-11682" y="3921436"/>
                  <a:pt x="0" y="3791502"/>
                </a:cubicBezTo>
                <a:cubicBezTo>
                  <a:pt x="11682" y="3661568"/>
                  <a:pt x="20975" y="3198826"/>
                  <a:pt x="0" y="2964265"/>
                </a:cubicBezTo>
                <a:cubicBezTo>
                  <a:pt x="-20975" y="2729704"/>
                  <a:pt x="7277" y="2394717"/>
                  <a:pt x="0" y="2137028"/>
                </a:cubicBezTo>
                <a:cubicBezTo>
                  <a:pt x="-7277" y="1879339"/>
                  <a:pt x="-735" y="1814462"/>
                  <a:pt x="0" y="1585537"/>
                </a:cubicBezTo>
                <a:cubicBezTo>
                  <a:pt x="735" y="1356612"/>
                  <a:pt x="21887" y="987519"/>
                  <a:pt x="0" y="758300"/>
                </a:cubicBezTo>
                <a:cubicBezTo>
                  <a:pt x="-21887" y="529081"/>
                  <a:pt x="-12706" y="254931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4" y="-13066"/>
            <a:ext cx="12921389" cy="6891619"/>
          </a:xfrm>
          <a:custGeom>
            <a:avLst/>
            <a:gdLst>
              <a:gd name="connsiteX0" fmla="*/ 0 w 12921389"/>
              <a:gd name="connsiteY0" fmla="*/ 0 h 6891619"/>
              <a:gd name="connsiteX1" fmla="*/ 809287 w 12921389"/>
              <a:gd name="connsiteY1" fmla="*/ 0 h 6891619"/>
              <a:gd name="connsiteX2" fmla="*/ 1618574 w 12921389"/>
              <a:gd name="connsiteY2" fmla="*/ 0 h 6891619"/>
              <a:gd name="connsiteX3" fmla="*/ 2557075 w 12921389"/>
              <a:gd name="connsiteY3" fmla="*/ 0 h 6891619"/>
              <a:gd name="connsiteX4" fmla="*/ 3495576 w 12921389"/>
              <a:gd name="connsiteY4" fmla="*/ 0 h 6891619"/>
              <a:gd name="connsiteX5" fmla="*/ 4046435 w 12921389"/>
              <a:gd name="connsiteY5" fmla="*/ 0 h 6891619"/>
              <a:gd name="connsiteX6" fmla="*/ 4597294 w 12921389"/>
              <a:gd name="connsiteY6" fmla="*/ 0 h 6891619"/>
              <a:gd name="connsiteX7" fmla="*/ 5535795 w 12921389"/>
              <a:gd name="connsiteY7" fmla="*/ 0 h 6891619"/>
              <a:gd name="connsiteX8" fmla="*/ 6345082 w 12921389"/>
              <a:gd name="connsiteY8" fmla="*/ 0 h 6891619"/>
              <a:gd name="connsiteX9" fmla="*/ 6766727 w 12921389"/>
              <a:gd name="connsiteY9" fmla="*/ 0 h 6891619"/>
              <a:gd name="connsiteX10" fmla="*/ 7188373 w 12921389"/>
              <a:gd name="connsiteY10" fmla="*/ 0 h 6891619"/>
              <a:gd name="connsiteX11" fmla="*/ 8126874 w 12921389"/>
              <a:gd name="connsiteY11" fmla="*/ 0 h 6891619"/>
              <a:gd name="connsiteX12" fmla="*/ 8936161 w 12921389"/>
              <a:gd name="connsiteY12" fmla="*/ 0 h 6891619"/>
              <a:gd name="connsiteX13" fmla="*/ 9616234 w 12921389"/>
              <a:gd name="connsiteY13" fmla="*/ 0 h 6891619"/>
              <a:gd name="connsiteX14" fmla="*/ 10037879 w 12921389"/>
              <a:gd name="connsiteY14" fmla="*/ 0 h 6891619"/>
              <a:gd name="connsiteX15" fmla="*/ 10588738 w 12921389"/>
              <a:gd name="connsiteY15" fmla="*/ 0 h 6891619"/>
              <a:gd name="connsiteX16" fmla="*/ 11398025 w 12921389"/>
              <a:gd name="connsiteY16" fmla="*/ 0 h 6891619"/>
              <a:gd name="connsiteX17" fmla="*/ 12207312 w 12921389"/>
              <a:gd name="connsiteY17" fmla="*/ 0 h 6891619"/>
              <a:gd name="connsiteX18" fmla="*/ 12921389 w 12921389"/>
              <a:gd name="connsiteY18" fmla="*/ 0 h 6891619"/>
              <a:gd name="connsiteX19" fmla="*/ 12921389 w 12921389"/>
              <a:gd name="connsiteY19" fmla="*/ 826994 h 6891619"/>
              <a:gd name="connsiteX20" fmla="*/ 12921389 w 12921389"/>
              <a:gd name="connsiteY20" fmla="*/ 1585072 h 6891619"/>
              <a:gd name="connsiteX21" fmla="*/ 12921389 w 12921389"/>
              <a:gd name="connsiteY21" fmla="*/ 2136402 h 6891619"/>
              <a:gd name="connsiteX22" fmla="*/ 12921389 w 12921389"/>
              <a:gd name="connsiteY22" fmla="*/ 2618815 h 6891619"/>
              <a:gd name="connsiteX23" fmla="*/ 12921389 w 12921389"/>
              <a:gd name="connsiteY23" fmla="*/ 3445810 h 6891619"/>
              <a:gd name="connsiteX24" fmla="*/ 12921389 w 12921389"/>
              <a:gd name="connsiteY24" fmla="*/ 3997139 h 6891619"/>
              <a:gd name="connsiteX25" fmla="*/ 12921389 w 12921389"/>
              <a:gd name="connsiteY25" fmla="*/ 4617385 h 6891619"/>
              <a:gd name="connsiteX26" fmla="*/ 12921389 w 12921389"/>
              <a:gd name="connsiteY26" fmla="*/ 5237630 h 6891619"/>
              <a:gd name="connsiteX27" fmla="*/ 12921389 w 12921389"/>
              <a:gd name="connsiteY27" fmla="*/ 6064625 h 6891619"/>
              <a:gd name="connsiteX28" fmla="*/ 12921389 w 12921389"/>
              <a:gd name="connsiteY28" fmla="*/ 6891619 h 6891619"/>
              <a:gd name="connsiteX29" fmla="*/ 12112102 w 12921389"/>
              <a:gd name="connsiteY29" fmla="*/ 6891619 h 6891619"/>
              <a:gd name="connsiteX30" fmla="*/ 11432029 w 12921389"/>
              <a:gd name="connsiteY30" fmla="*/ 6891619 h 6891619"/>
              <a:gd name="connsiteX31" fmla="*/ 10751956 w 12921389"/>
              <a:gd name="connsiteY31" fmla="*/ 6891619 h 6891619"/>
              <a:gd name="connsiteX32" fmla="*/ 10201097 w 12921389"/>
              <a:gd name="connsiteY32" fmla="*/ 6891619 h 6891619"/>
              <a:gd name="connsiteX33" fmla="*/ 9650237 w 12921389"/>
              <a:gd name="connsiteY33" fmla="*/ 6891619 h 6891619"/>
              <a:gd name="connsiteX34" fmla="*/ 9228592 w 12921389"/>
              <a:gd name="connsiteY34" fmla="*/ 6891619 h 6891619"/>
              <a:gd name="connsiteX35" fmla="*/ 8548519 w 12921389"/>
              <a:gd name="connsiteY35" fmla="*/ 6891619 h 6891619"/>
              <a:gd name="connsiteX36" fmla="*/ 7997660 w 12921389"/>
              <a:gd name="connsiteY36" fmla="*/ 6891619 h 6891619"/>
              <a:gd name="connsiteX37" fmla="*/ 7059159 w 12921389"/>
              <a:gd name="connsiteY37" fmla="*/ 6891619 h 6891619"/>
              <a:gd name="connsiteX38" fmla="*/ 6249872 w 12921389"/>
              <a:gd name="connsiteY38" fmla="*/ 6891619 h 6891619"/>
              <a:gd name="connsiteX39" fmla="*/ 5569799 w 12921389"/>
              <a:gd name="connsiteY39" fmla="*/ 6891619 h 6891619"/>
              <a:gd name="connsiteX40" fmla="*/ 5277367 w 12921389"/>
              <a:gd name="connsiteY40" fmla="*/ 6891619 h 6891619"/>
              <a:gd name="connsiteX41" fmla="*/ 4468080 w 12921389"/>
              <a:gd name="connsiteY41" fmla="*/ 6891619 h 6891619"/>
              <a:gd name="connsiteX42" fmla="*/ 3917221 w 12921389"/>
              <a:gd name="connsiteY42" fmla="*/ 6891619 h 6891619"/>
              <a:gd name="connsiteX43" fmla="*/ 3366362 w 12921389"/>
              <a:gd name="connsiteY43" fmla="*/ 6891619 h 6891619"/>
              <a:gd name="connsiteX44" fmla="*/ 2815503 w 12921389"/>
              <a:gd name="connsiteY44" fmla="*/ 6891619 h 6891619"/>
              <a:gd name="connsiteX45" fmla="*/ 2393857 w 12921389"/>
              <a:gd name="connsiteY45" fmla="*/ 6891619 h 6891619"/>
              <a:gd name="connsiteX46" fmla="*/ 1842998 w 12921389"/>
              <a:gd name="connsiteY46" fmla="*/ 6891619 h 6891619"/>
              <a:gd name="connsiteX47" fmla="*/ 1292139 w 12921389"/>
              <a:gd name="connsiteY47" fmla="*/ 6891619 h 6891619"/>
              <a:gd name="connsiteX48" fmla="*/ 999707 w 12921389"/>
              <a:gd name="connsiteY48" fmla="*/ 6891619 h 6891619"/>
              <a:gd name="connsiteX49" fmla="*/ 707276 w 12921389"/>
              <a:gd name="connsiteY49" fmla="*/ 6891619 h 6891619"/>
              <a:gd name="connsiteX50" fmla="*/ 0 w 12921389"/>
              <a:gd name="connsiteY50" fmla="*/ 6891619 h 6891619"/>
              <a:gd name="connsiteX51" fmla="*/ 0 w 12921389"/>
              <a:gd name="connsiteY51" fmla="*/ 6340289 h 6891619"/>
              <a:gd name="connsiteX52" fmla="*/ 0 w 12921389"/>
              <a:gd name="connsiteY52" fmla="*/ 5720044 h 6891619"/>
              <a:gd name="connsiteX53" fmla="*/ 0 w 12921389"/>
              <a:gd name="connsiteY53" fmla="*/ 5030882 h 6891619"/>
              <a:gd name="connsiteX54" fmla="*/ 0 w 12921389"/>
              <a:gd name="connsiteY54" fmla="*/ 4272804 h 6891619"/>
              <a:gd name="connsiteX55" fmla="*/ 0 w 12921389"/>
              <a:gd name="connsiteY55" fmla="*/ 3721474 h 6891619"/>
              <a:gd name="connsiteX56" fmla="*/ 0 w 12921389"/>
              <a:gd name="connsiteY56" fmla="*/ 3101229 h 6891619"/>
              <a:gd name="connsiteX57" fmla="*/ 0 w 12921389"/>
              <a:gd name="connsiteY57" fmla="*/ 2274234 h 6891619"/>
              <a:gd name="connsiteX58" fmla="*/ 0 w 12921389"/>
              <a:gd name="connsiteY58" fmla="*/ 1791821 h 6891619"/>
              <a:gd name="connsiteX59" fmla="*/ 0 w 12921389"/>
              <a:gd name="connsiteY59" fmla="*/ 1171575 h 6891619"/>
              <a:gd name="connsiteX60" fmla="*/ 0 w 12921389"/>
              <a:gd name="connsiteY60" fmla="*/ 620246 h 6891619"/>
              <a:gd name="connsiteX61" fmla="*/ 0 w 12921389"/>
              <a:gd name="connsiteY61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921389" h="6891619" fill="none" extrusionOk="0">
                <a:moveTo>
                  <a:pt x="0" y="0"/>
                </a:moveTo>
                <a:cubicBezTo>
                  <a:pt x="289152" y="-8149"/>
                  <a:pt x="505141" y="39450"/>
                  <a:pt x="809287" y="0"/>
                </a:cubicBezTo>
                <a:cubicBezTo>
                  <a:pt x="1113433" y="-39450"/>
                  <a:pt x="1298360" y="5803"/>
                  <a:pt x="1618574" y="0"/>
                </a:cubicBezTo>
                <a:cubicBezTo>
                  <a:pt x="1938788" y="-5803"/>
                  <a:pt x="2123838" y="29551"/>
                  <a:pt x="2557075" y="0"/>
                </a:cubicBezTo>
                <a:cubicBezTo>
                  <a:pt x="2990312" y="-29551"/>
                  <a:pt x="3272082" y="24805"/>
                  <a:pt x="3495576" y="0"/>
                </a:cubicBezTo>
                <a:cubicBezTo>
                  <a:pt x="3719070" y="-24805"/>
                  <a:pt x="3858670" y="12249"/>
                  <a:pt x="4046435" y="0"/>
                </a:cubicBezTo>
                <a:cubicBezTo>
                  <a:pt x="4234200" y="-12249"/>
                  <a:pt x="4346107" y="-22904"/>
                  <a:pt x="4597294" y="0"/>
                </a:cubicBezTo>
                <a:cubicBezTo>
                  <a:pt x="4848481" y="22904"/>
                  <a:pt x="5256896" y="-39089"/>
                  <a:pt x="5535795" y="0"/>
                </a:cubicBezTo>
                <a:cubicBezTo>
                  <a:pt x="5814694" y="39089"/>
                  <a:pt x="6032034" y="2877"/>
                  <a:pt x="6345082" y="0"/>
                </a:cubicBezTo>
                <a:cubicBezTo>
                  <a:pt x="6658130" y="-2877"/>
                  <a:pt x="6656652" y="-3407"/>
                  <a:pt x="6766727" y="0"/>
                </a:cubicBezTo>
                <a:cubicBezTo>
                  <a:pt x="6876803" y="3407"/>
                  <a:pt x="7074904" y="-6231"/>
                  <a:pt x="7188373" y="0"/>
                </a:cubicBezTo>
                <a:cubicBezTo>
                  <a:pt x="7301842" y="6231"/>
                  <a:pt x="7693696" y="4201"/>
                  <a:pt x="8126874" y="0"/>
                </a:cubicBezTo>
                <a:cubicBezTo>
                  <a:pt x="8560052" y="-4201"/>
                  <a:pt x="8580288" y="-7029"/>
                  <a:pt x="8936161" y="0"/>
                </a:cubicBezTo>
                <a:cubicBezTo>
                  <a:pt x="9292034" y="7029"/>
                  <a:pt x="9338993" y="14094"/>
                  <a:pt x="9616234" y="0"/>
                </a:cubicBezTo>
                <a:cubicBezTo>
                  <a:pt x="9893475" y="-14094"/>
                  <a:pt x="9918719" y="19442"/>
                  <a:pt x="10037879" y="0"/>
                </a:cubicBezTo>
                <a:cubicBezTo>
                  <a:pt x="10157040" y="-19442"/>
                  <a:pt x="10478336" y="21730"/>
                  <a:pt x="10588738" y="0"/>
                </a:cubicBezTo>
                <a:cubicBezTo>
                  <a:pt x="10699140" y="-21730"/>
                  <a:pt x="11091844" y="-39100"/>
                  <a:pt x="11398025" y="0"/>
                </a:cubicBezTo>
                <a:cubicBezTo>
                  <a:pt x="11704206" y="39100"/>
                  <a:pt x="11844503" y="27570"/>
                  <a:pt x="12207312" y="0"/>
                </a:cubicBezTo>
                <a:cubicBezTo>
                  <a:pt x="12570121" y="-27570"/>
                  <a:pt x="12627056" y="-24537"/>
                  <a:pt x="12921389" y="0"/>
                </a:cubicBezTo>
                <a:cubicBezTo>
                  <a:pt x="12881444" y="238107"/>
                  <a:pt x="12910867" y="497365"/>
                  <a:pt x="12921389" y="826994"/>
                </a:cubicBezTo>
                <a:cubicBezTo>
                  <a:pt x="12931911" y="1156623"/>
                  <a:pt x="12928865" y="1297780"/>
                  <a:pt x="12921389" y="1585072"/>
                </a:cubicBezTo>
                <a:cubicBezTo>
                  <a:pt x="12913913" y="1872364"/>
                  <a:pt x="12943704" y="1902585"/>
                  <a:pt x="12921389" y="2136402"/>
                </a:cubicBezTo>
                <a:cubicBezTo>
                  <a:pt x="12899075" y="2370219"/>
                  <a:pt x="12923507" y="2488271"/>
                  <a:pt x="12921389" y="2618815"/>
                </a:cubicBezTo>
                <a:cubicBezTo>
                  <a:pt x="12919271" y="2749359"/>
                  <a:pt x="12953583" y="3136796"/>
                  <a:pt x="12921389" y="3445810"/>
                </a:cubicBezTo>
                <a:cubicBezTo>
                  <a:pt x="12889195" y="3754825"/>
                  <a:pt x="12923294" y="3740668"/>
                  <a:pt x="12921389" y="3997139"/>
                </a:cubicBezTo>
                <a:cubicBezTo>
                  <a:pt x="12919484" y="4253610"/>
                  <a:pt x="12923679" y="4361619"/>
                  <a:pt x="12921389" y="4617385"/>
                </a:cubicBezTo>
                <a:cubicBezTo>
                  <a:pt x="12919099" y="4873151"/>
                  <a:pt x="12926205" y="5091764"/>
                  <a:pt x="12921389" y="5237630"/>
                </a:cubicBezTo>
                <a:cubicBezTo>
                  <a:pt x="12916573" y="5383497"/>
                  <a:pt x="12940259" y="5810222"/>
                  <a:pt x="12921389" y="6064625"/>
                </a:cubicBezTo>
                <a:cubicBezTo>
                  <a:pt x="12902519" y="6319029"/>
                  <a:pt x="12939014" y="6570683"/>
                  <a:pt x="12921389" y="6891619"/>
                </a:cubicBezTo>
                <a:cubicBezTo>
                  <a:pt x="12599553" y="6893685"/>
                  <a:pt x="12422503" y="6917718"/>
                  <a:pt x="12112102" y="6891619"/>
                </a:cubicBezTo>
                <a:cubicBezTo>
                  <a:pt x="11801701" y="6865520"/>
                  <a:pt x="11729902" y="6866025"/>
                  <a:pt x="11432029" y="6891619"/>
                </a:cubicBezTo>
                <a:cubicBezTo>
                  <a:pt x="11134156" y="6917213"/>
                  <a:pt x="11059791" y="6887708"/>
                  <a:pt x="10751956" y="6891619"/>
                </a:cubicBezTo>
                <a:cubicBezTo>
                  <a:pt x="10444121" y="6895530"/>
                  <a:pt x="10455229" y="6884052"/>
                  <a:pt x="10201097" y="6891619"/>
                </a:cubicBezTo>
                <a:cubicBezTo>
                  <a:pt x="9946965" y="6899186"/>
                  <a:pt x="9831259" y="6870812"/>
                  <a:pt x="9650237" y="6891619"/>
                </a:cubicBezTo>
                <a:cubicBezTo>
                  <a:pt x="9469215" y="6912426"/>
                  <a:pt x="9430536" y="6897786"/>
                  <a:pt x="9228592" y="6891619"/>
                </a:cubicBezTo>
                <a:cubicBezTo>
                  <a:pt x="9026648" y="6885452"/>
                  <a:pt x="8788888" y="6889192"/>
                  <a:pt x="8548519" y="6891619"/>
                </a:cubicBezTo>
                <a:cubicBezTo>
                  <a:pt x="8308150" y="6894046"/>
                  <a:pt x="8191611" y="6876358"/>
                  <a:pt x="7997660" y="6891619"/>
                </a:cubicBezTo>
                <a:cubicBezTo>
                  <a:pt x="7803709" y="6906880"/>
                  <a:pt x="7291642" y="6898816"/>
                  <a:pt x="7059159" y="6891619"/>
                </a:cubicBezTo>
                <a:cubicBezTo>
                  <a:pt x="6826676" y="6884422"/>
                  <a:pt x="6651849" y="6896267"/>
                  <a:pt x="6249872" y="6891619"/>
                </a:cubicBezTo>
                <a:cubicBezTo>
                  <a:pt x="5847895" y="6886971"/>
                  <a:pt x="5823817" y="6910685"/>
                  <a:pt x="5569799" y="6891619"/>
                </a:cubicBezTo>
                <a:cubicBezTo>
                  <a:pt x="5315781" y="6872553"/>
                  <a:pt x="5367245" y="6898687"/>
                  <a:pt x="5277367" y="6891619"/>
                </a:cubicBezTo>
                <a:cubicBezTo>
                  <a:pt x="5187489" y="6884551"/>
                  <a:pt x="4660749" y="6901471"/>
                  <a:pt x="4468080" y="6891619"/>
                </a:cubicBezTo>
                <a:cubicBezTo>
                  <a:pt x="4275411" y="6881767"/>
                  <a:pt x="4108203" y="6875315"/>
                  <a:pt x="3917221" y="6891619"/>
                </a:cubicBezTo>
                <a:cubicBezTo>
                  <a:pt x="3726239" y="6907923"/>
                  <a:pt x="3618926" y="6868501"/>
                  <a:pt x="3366362" y="6891619"/>
                </a:cubicBezTo>
                <a:cubicBezTo>
                  <a:pt x="3113798" y="6914737"/>
                  <a:pt x="2925680" y="6901663"/>
                  <a:pt x="2815503" y="6891619"/>
                </a:cubicBezTo>
                <a:cubicBezTo>
                  <a:pt x="2705326" y="6881575"/>
                  <a:pt x="2503883" y="6902302"/>
                  <a:pt x="2393857" y="6891619"/>
                </a:cubicBezTo>
                <a:cubicBezTo>
                  <a:pt x="2283831" y="6880936"/>
                  <a:pt x="2097051" y="6894043"/>
                  <a:pt x="1842998" y="6891619"/>
                </a:cubicBezTo>
                <a:cubicBezTo>
                  <a:pt x="1588945" y="6889195"/>
                  <a:pt x="1463210" y="6889715"/>
                  <a:pt x="1292139" y="6891619"/>
                </a:cubicBezTo>
                <a:cubicBezTo>
                  <a:pt x="1121068" y="6893523"/>
                  <a:pt x="1094380" y="6904631"/>
                  <a:pt x="999707" y="6891619"/>
                </a:cubicBezTo>
                <a:cubicBezTo>
                  <a:pt x="905034" y="6878607"/>
                  <a:pt x="767704" y="6883704"/>
                  <a:pt x="707276" y="6891619"/>
                </a:cubicBezTo>
                <a:cubicBezTo>
                  <a:pt x="646848" y="6899534"/>
                  <a:pt x="270152" y="6914389"/>
                  <a:pt x="0" y="6891619"/>
                </a:cubicBezTo>
                <a:cubicBezTo>
                  <a:pt x="-13828" y="6767655"/>
                  <a:pt x="19566" y="6503754"/>
                  <a:pt x="0" y="6340289"/>
                </a:cubicBezTo>
                <a:cubicBezTo>
                  <a:pt x="-19566" y="6176824"/>
                  <a:pt x="-23754" y="5927886"/>
                  <a:pt x="0" y="5720044"/>
                </a:cubicBezTo>
                <a:cubicBezTo>
                  <a:pt x="23754" y="5512203"/>
                  <a:pt x="31488" y="5331044"/>
                  <a:pt x="0" y="5030882"/>
                </a:cubicBezTo>
                <a:cubicBezTo>
                  <a:pt x="-31488" y="4730720"/>
                  <a:pt x="-33957" y="4529479"/>
                  <a:pt x="0" y="4272804"/>
                </a:cubicBezTo>
                <a:cubicBezTo>
                  <a:pt x="33957" y="4016129"/>
                  <a:pt x="11208" y="3919703"/>
                  <a:pt x="0" y="3721474"/>
                </a:cubicBezTo>
                <a:cubicBezTo>
                  <a:pt x="-11208" y="3523245"/>
                  <a:pt x="-9290" y="3328364"/>
                  <a:pt x="0" y="3101229"/>
                </a:cubicBezTo>
                <a:cubicBezTo>
                  <a:pt x="9290" y="2874094"/>
                  <a:pt x="16773" y="2558340"/>
                  <a:pt x="0" y="2274234"/>
                </a:cubicBezTo>
                <a:cubicBezTo>
                  <a:pt x="-16773" y="1990128"/>
                  <a:pt x="21768" y="1892758"/>
                  <a:pt x="0" y="1791821"/>
                </a:cubicBezTo>
                <a:cubicBezTo>
                  <a:pt x="-21768" y="1690884"/>
                  <a:pt x="-10459" y="1367886"/>
                  <a:pt x="0" y="1171575"/>
                </a:cubicBezTo>
                <a:cubicBezTo>
                  <a:pt x="10459" y="975264"/>
                  <a:pt x="13616" y="809812"/>
                  <a:pt x="0" y="620246"/>
                </a:cubicBezTo>
                <a:cubicBezTo>
                  <a:pt x="-13616" y="430680"/>
                  <a:pt x="3040" y="221434"/>
                  <a:pt x="0" y="0"/>
                </a:cubicBezTo>
                <a:close/>
              </a:path>
              <a:path w="12921389" h="6891619" stroke="0" extrusionOk="0">
                <a:moveTo>
                  <a:pt x="0" y="0"/>
                </a:moveTo>
                <a:cubicBezTo>
                  <a:pt x="281887" y="28114"/>
                  <a:pt x="484059" y="9247"/>
                  <a:pt x="680073" y="0"/>
                </a:cubicBezTo>
                <a:cubicBezTo>
                  <a:pt x="876087" y="-9247"/>
                  <a:pt x="1262981" y="-41314"/>
                  <a:pt x="1618574" y="0"/>
                </a:cubicBezTo>
                <a:cubicBezTo>
                  <a:pt x="1974167" y="41314"/>
                  <a:pt x="1783550" y="2467"/>
                  <a:pt x="1911005" y="0"/>
                </a:cubicBezTo>
                <a:cubicBezTo>
                  <a:pt x="2038460" y="-2467"/>
                  <a:pt x="2209789" y="10229"/>
                  <a:pt x="2461865" y="0"/>
                </a:cubicBezTo>
                <a:cubicBezTo>
                  <a:pt x="2713941" y="-10229"/>
                  <a:pt x="2974602" y="20160"/>
                  <a:pt x="3141938" y="0"/>
                </a:cubicBezTo>
                <a:cubicBezTo>
                  <a:pt x="3309274" y="-20160"/>
                  <a:pt x="3569674" y="9216"/>
                  <a:pt x="3822011" y="0"/>
                </a:cubicBezTo>
                <a:cubicBezTo>
                  <a:pt x="4074348" y="-9216"/>
                  <a:pt x="4253156" y="-14710"/>
                  <a:pt x="4631298" y="0"/>
                </a:cubicBezTo>
                <a:cubicBezTo>
                  <a:pt x="5009440" y="14710"/>
                  <a:pt x="4820408" y="7325"/>
                  <a:pt x="4923729" y="0"/>
                </a:cubicBezTo>
                <a:cubicBezTo>
                  <a:pt x="5027050" y="-7325"/>
                  <a:pt x="5410839" y="31343"/>
                  <a:pt x="5603802" y="0"/>
                </a:cubicBezTo>
                <a:cubicBezTo>
                  <a:pt x="5796765" y="-31343"/>
                  <a:pt x="6047124" y="14040"/>
                  <a:pt x="6283875" y="0"/>
                </a:cubicBezTo>
                <a:cubicBezTo>
                  <a:pt x="6520626" y="-14040"/>
                  <a:pt x="6577889" y="19755"/>
                  <a:pt x="6705521" y="0"/>
                </a:cubicBezTo>
                <a:cubicBezTo>
                  <a:pt x="6833153" y="-19755"/>
                  <a:pt x="7099817" y="22552"/>
                  <a:pt x="7385594" y="0"/>
                </a:cubicBezTo>
                <a:cubicBezTo>
                  <a:pt x="7671371" y="-22552"/>
                  <a:pt x="7821531" y="25299"/>
                  <a:pt x="8194881" y="0"/>
                </a:cubicBezTo>
                <a:cubicBezTo>
                  <a:pt x="8568231" y="-25299"/>
                  <a:pt x="8529460" y="11288"/>
                  <a:pt x="8616526" y="0"/>
                </a:cubicBezTo>
                <a:cubicBezTo>
                  <a:pt x="8703592" y="-11288"/>
                  <a:pt x="9044295" y="38286"/>
                  <a:pt x="9425813" y="0"/>
                </a:cubicBezTo>
                <a:cubicBezTo>
                  <a:pt x="9807331" y="-38286"/>
                  <a:pt x="9959394" y="8735"/>
                  <a:pt x="10105886" y="0"/>
                </a:cubicBezTo>
                <a:cubicBezTo>
                  <a:pt x="10252378" y="-8735"/>
                  <a:pt x="10638608" y="25709"/>
                  <a:pt x="10785959" y="0"/>
                </a:cubicBezTo>
                <a:cubicBezTo>
                  <a:pt x="10933310" y="-25709"/>
                  <a:pt x="11285723" y="-39348"/>
                  <a:pt x="11724460" y="0"/>
                </a:cubicBezTo>
                <a:cubicBezTo>
                  <a:pt x="12163197" y="39348"/>
                  <a:pt x="11946081" y="7151"/>
                  <a:pt x="12016892" y="0"/>
                </a:cubicBezTo>
                <a:cubicBezTo>
                  <a:pt x="12087703" y="-7151"/>
                  <a:pt x="12613367" y="7802"/>
                  <a:pt x="12921389" y="0"/>
                </a:cubicBezTo>
                <a:cubicBezTo>
                  <a:pt x="12916700" y="181035"/>
                  <a:pt x="12892735" y="457205"/>
                  <a:pt x="12921389" y="826994"/>
                </a:cubicBezTo>
                <a:cubicBezTo>
                  <a:pt x="12950043" y="1196783"/>
                  <a:pt x="12904193" y="1190843"/>
                  <a:pt x="12921389" y="1378324"/>
                </a:cubicBezTo>
                <a:cubicBezTo>
                  <a:pt x="12938586" y="1565805"/>
                  <a:pt x="12912369" y="1641413"/>
                  <a:pt x="12921389" y="1860737"/>
                </a:cubicBezTo>
                <a:cubicBezTo>
                  <a:pt x="12930409" y="2080061"/>
                  <a:pt x="12917359" y="2432419"/>
                  <a:pt x="12921389" y="2618815"/>
                </a:cubicBezTo>
                <a:cubicBezTo>
                  <a:pt x="12925419" y="2805211"/>
                  <a:pt x="12903000" y="2918305"/>
                  <a:pt x="12921389" y="3101229"/>
                </a:cubicBezTo>
                <a:cubicBezTo>
                  <a:pt x="12939778" y="3284153"/>
                  <a:pt x="12914678" y="3545289"/>
                  <a:pt x="12921389" y="3859307"/>
                </a:cubicBezTo>
                <a:cubicBezTo>
                  <a:pt x="12928100" y="4173325"/>
                  <a:pt x="12926467" y="4102092"/>
                  <a:pt x="12921389" y="4341720"/>
                </a:cubicBezTo>
                <a:cubicBezTo>
                  <a:pt x="12916311" y="4581348"/>
                  <a:pt x="12923597" y="4962059"/>
                  <a:pt x="12921389" y="5168714"/>
                </a:cubicBezTo>
                <a:cubicBezTo>
                  <a:pt x="12919181" y="5375369"/>
                  <a:pt x="12925214" y="5823217"/>
                  <a:pt x="12921389" y="5995709"/>
                </a:cubicBezTo>
                <a:cubicBezTo>
                  <a:pt x="12917564" y="6168201"/>
                  <a:pt x="12932321" y="6552581"/>
                  <a:pt x="12921389" y="6891619"/>
                </a:cubicBezTo>
                <a:cubicBezTo>
                  <a:pt x="12780378" y="6889090"/>
                  <a:pt x="12702728" y="6905326"/>
                  <a:pt x="12499744" y="6891619"/>
                </a:cubicBezTo>
                <a:cubicBezTo>
                  <a:pt x="12296761" y="6877912"/>
                  <a:pt x="11842772" y="6847950"/>
                  <a:pt x="11561243" y="6891619"/>
                </a:cubicBezTo>
                <a:cubicBezTo>
                  <a:pt x="11279714" y="6935288"/>
                  <a:pt x="10956744" y="6926664"/>
                  <a:pt x="10622742" y="6891619"/>
                </a:cubicBezTo>
                <a:cubicBezTo>
                  <a:pt x="10288740" y="6856574"/>
                  <a:pt x="10155903" y="6924275"/>
                  <a:pt x="9813455" y="6891619"/>
                </a:cubicBezTo>
                <a:cubicBezTo>
                  <a:pt x="9471007" y="6858963"/>
                  <a:pt x="9629212" y="6879140"/>
                  <a:pt x="9521023" y="6891619"/>
                </a:cubicBezTo>
                <a:cubicBezTo>
                  <a:pt x="9412834" y="6904098"/>
                  <a:pt x="9305957" y="6894454"/>
                  <a:pt x="9228592" y="6891619"/>
                </a:cubicBezTo>
                <a:cubicBezTo>
                  <a:pt x="9151227" y="6888784"/>
                  <a:pt x="8692495" y="6889275"/>
                  <a:pt x="8548519" y="6891619"/>
                </a:cubicBezTo>
                <a:cubicBezTo>
                  <a:pt x="8404543" y="6893963"/>
                  <a:pt x="8271251" y="6888643"/>
                  <a:pt x="8126874" y="6891619"/>
                </a:cubicBezTo>
                <a:cubicBezTo>
                  <a:pt x="7982498" y="6894595"/>
                  <a:pt x="7866307" y="6880819"/>
                  <a:pt x="7705228" y="6891619"/>
                </a:cubicBezTo>
                <a:cubicBezTo>
                  <a:pt x="7544149" y="6902419"/>
                  <a:pt x="7472214" y="6892337"/>
                  <a:pt x="7412797" y="6891619"/>
                </a:cubicBezTo>
                <a:cubicBezTo>
                  <a:pt x="7353380" y="6890901"/>
                  <a:pt x="7189298" y="6899571"/>
                  <a:pt x="7120365" y="6891619"/>
                </a:cubicBezTo>
                <a:cubicBezTo>
                  <a:pt x="7051432" y="6883667"/>
                  <a:pt x="6889718" y="6899960"/>
                  <a:pt x="6827934" y="6891619"/>
                </a:cubicBezTo>
                <a:cubicBezTo>
                  <a:pt x="6766150" y="6883278"/>
                  <a:pt x="6226331" y="6888314"/>
                  <a:pt x="5889433" y="6891619"/>
                </a:cubicBezTo>
                <a:cubicBezTo>
                  <a:pt x="5552535" y="6894924"/>
                  <a:pt x="5718807" y="6881154"/>
                  <a:pt x="5597002" y="6891619"/>
                </a:cubicBezTo>
                <a:cubicBezTo>
                  <a:pt x="5475197" y="6902084"/>
                  <a:pt x="5176394" y="6899921"/>
                  <a:pt x="5046142" y="6891619"/>
                </a:cubicBezTo>
                <a:cubicBezTo>
                  <a:pt x="4915890" y="6883317"/>
                  <a:pt x="4575057" y="6918318"/>
                  <a:pt x="4236855" y="6891619"/>
                </a:cubicBezTo>
                <a:cubicBezTo>
                  <a:pt x="3898653" y="6864920"/>
                  <a:pt x="3664831" y="6857700"/>
                  <a:pt x="3427568" y="6891619"/>
                </a:cubicBezTo>
                <a:cubicBezTo>
                  <a:pt x="3190305" y="6925538"/>
                  <a:pt x="3131686" y="6868939"/>
                  <a:pt x="2876709" y="6891619"/>
                </a:cubicBezTo>
                <a:cubicBezTo>
                  <a:pt x="2621732" y="6914299"/>
                  <a:pt x="2558776" y="6904482"/>
                  <a:pt x="2455064" y="6891619"/>
                </a:cubicBezTo>
                <a:cubicBezTo>
                  <a:pt x="2351353" y="6878756"/>
                  <a:pt x="2033914" y="6913273"/>
                  <a:pt x="1904205" y="6891619"/>
                </a:cubicBezTo>
                <a:cubicBezTo>
                  <a:pt x="1774496" y="6869965"/>
                  <a:pt x="1582739" y="6885937"/>
                  <a:pt x="1482559" y="6891619"/>
                </a:cubicBezTo>
                <a:cubicBezTo>
                  <a:pt x="1382379" y="6897301"/>
                  <a:pt x="1123406" y="6887634"/>
                  <a:pt x="802486" y="6891619"/>
                </a:cubicBezTo>
                <a:cubicBezTo>
                  <a:pt x="481566" y="6895604"/>
                  <a:pt x="282929" y="6910712"/>
                  <a:pt x="0" y="6891619"/>
                </a:cubicBezTo>
                <a:cubicBezTo>
                  <a:pt x="8735" y="6620219"/>
                  <a:pt x="-12859" y="6610706"/>
                  <a:pt x="0" y="6340289"/>
                </a:cubicBezTo>
                <a:cubicBezTo>
                  <a:pt x="12859" y="6069872"/>
                  <a:pt x="-7292" y="6006570"/>
                  <a:pt x="0" y="5720044"/>
                </a:cubicBezTo>
                <a:cubicBezTo>
                  <a:pt x="7292" y="5433519"/>
                  <a:pt x="-26100" y="5344872"/>
                  <a:pt x="0" y="5099798"/>
                </a:cubicBezTo>
                <a:cubicBezTo>
                  <a:pt x="26100" y="4854724"/>
                  <a:pt x="-14303" y="4460800"/>
                  <a:pt x="0" y="4272804"/>
                </a:cubicBezTo>
                <a:cubicBezTo>
                  <a:pt x="14303" y="4084808"/>
                  <a:pt x="-13534" y="3742496"/>
                  <a:pt x="0" y="3583642"/>
                </a:cubicBezTo>
                <a:cubicBezTo>
                  <a:pt x="13534" y="3424788"/>
                  <a:pt x="-18452" y="2985681"/>
                  <a:pt x="0" y="2756648"/>
                </a:cubicBezTo>
                <a:cubicBezTo>
                  <a:pt x="18452" y="2527615"/>
                  <a:pt x="-22627" y="2268785"/>
                  <a:pt x="0" y="1929653"/>
                </a:cubicBezTo>
                <a:cubicBezTo>
                  <a:pt x="22627" y="1590521"/>
                  <a:pt x="-19738" y="1614205"/>
                  <a:pt x="0" y="1378324"/>
                </a:cubicBezTo>
                <a:cubicBezTo>
                  <a:pt x="19738" y="1142443"/>
                  <a:pt x="8242" y="941051"/>
                  <a:pt x="0" y="689162"/>
                </a:cubicBezTo>
                <a:cubicBezTo>
                  <a:pt x="-8242" y="437273"/>
                  <a:pt x="-12493" y="247885"/>
                  <a:pt x="0" y="0"/>
                </a:cubicBezTo>
                <a:close/>
              </a:path>
            </a:pathLst>
          </a:custGeom>
          <a:solidFill>
            <a:srgbClr val="75BCAC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13033694" cy="6890825"/>
          </a:xfrm>
          <a:custGeom>
            <a:avLst/>
            <a:gdLst>
              <a:gd name="connsiteX0" fmla="*/ 0 w 13033694"/>
              <a:gd name="connsiteY0" fmla="*/ 0 h 6890825"/>
              <a:gd name="connsiteX1" fmla="*/ 294973 w 13033694"/>
              <a:gd name="connsiteY1" fmla="*/ 0 h 6890825"/>
              <a:gd name="connsiteX2" fmla="*/ 1111294 w 13033694"/>
              <a:gd name="connsiteY2" fmla="*/ 0 h 6890825"/>
              <a:gd name="connsiteX3" fmla="*/ 1666941 w 13033694"/>
              <a:gd name="connsiteY3" fmla="*/ 0 h 6890825"/>
              <a:gd name="connsiteX4" fmla="*/ 2092251 w 13033694"/>
              <a:gd name="connsiteY4" fmla="*/ 0 h 6890825"/>
              <a:gd name="connsiteX5" fmla="*/ 3038909 w 13033694"/>
              <a:gd name="connsiteY5" fmla="*/ 0 h 6890825"/>
              <a:gd name="connsiteX6" fmla="*/ 3855229 w 13033694"/>
              <a:gd name="connsiteY6" fmla="*/ 0 h 6890825"/>
              <a:gd name="connsiteX7" fmla="*/ 4280540 w 13033694"/>
              <a:gd name="connsiteY7" fmla="*/ 0 h 6890825"/>
              <a:gd name="connsiteX8" fmla="*/ 4705850 w 13033694"/>
              <a:gd name="connsiteY8" fmla="*/ 0 h 6890825"/>
              <a:gd name="connsiteX9" fmla="*/ 5261496 w 13033694"/>
              <a:gd name="connsiteY9" fmla="*/ 0 h 6890825"/>
              <a:gd name="connsiteX10" fmla="*/ 5947480 w 13033694"/>
              <a:gd name="connsiteY10" fmla="*/ 0 h 6890825"/>
              <a:gd name="connsiteX11" fmla="*/ 6372790 w 13033694"/>
              <a:gd name="connsiteY11" fmla="*/ 0 h 6890825"/>
              <a:gd name="connsiteX12" fmla="*/ 6928437 w 13033694"/>
              <a:gd name="connsiteY12" fmla="*/ 0 h 6890825"/>
              <a:gd name="connsiteX13" fmla="*/ 7223410 w 13033694"/>
              <a:gd name="connsiteY13" fmla="*/ 0 h 6890825"/>
              <a:gd name="connsiteX14" fmla="*/ 8039731 w 13033694"/>
              <a:gd name="connsiteY14" fmla="*/ 0 h 6890825"/>
              <a:gd name="connsiteX15" fmla="*/ 8465041 w 13033694"/>
              <a:gd name="connsiteY15" fmla="*/ 0 h 6890825"/>
              <a:gd name="connsiteX16" fmla="*/ 9020688 w 13033694"/>
              <a:gd name="connsiteY16" fmla="*/ 0 h 6890825"/>
              <a:gd name="connsiteX17" fmla="*/ 9706672 w 13033694"/>
              <a:gd name="connsiteY17" fmla="*/ 0 h 6890825"/>
              <a:gd name="connsiteX18" fmla="*/ 10262319 w 13033694"/>
              <a:gd name="connsiteY18" fmla="*/ 0 h 6890825"/>
              <a:gd name="connsiteX19" fmla="*/ 11208977 w 13033694"/>
              <a:gd name="connsiteY19" fmla="*/ 0 h 6890825"/>
              <a:gd name="connsiteX20" fmla="*/ 11764624 w 13033694"/>
              <a:gd name="connsiteY20" fmla="*/ 0 h 6890825"/>
              <a:gd name="connsiteX21" fmla="*/ 12059597 w 13033694"/>
              <a:gd name="connsiteY21" fmla="*/ 0 h 6890825"/>
              <a:gd name="connsiteX22" fmla="*/ 12354570 w 13033694"/>
              <a:gd name="connsiteY22" fmla="*/ 0 h 6890825"/>
              <a:gd name="connsiteX23" fmla="*/ 13033694 w 13033694"/>
              <a:gd name="connsiteY23" fmla="*/ 0 h 6890825"/>
              <a:gd name="connsiteX24" fmla="*/ 13033694 w 13033694"/>
              <a:gd name="connsiteY24" fmla="*/ 551266 h 6890825"/>
              <a:gd name="connsiteX25" fmla="*/ 13033694 w 13033694"/>
              <a:gd name="connsiteY25" fmla="*/ 1309257 h 6890825"/>
              <a:gd name="connsiteX26" fmla="*/ 13033694 w 13033694"/>
              <a:gd name="connsiteY26" fmla="*/ 2067248 h 6890825"/>
              <a:gd name="connsiteX27" fmla="*/ 13033694 w 13033694"/>
              <a:gd name="connsiteY27" fmla="*/ 2687422 h 6890825"/>
              <a:gd name="connsiteX28" fmla="*/ 13033694 w 13033694"/>
              <a:gd name="connsiteY28" fmla="*/ 3307596 h 6890825"/>
              <a:gd name="connsiteX29" fmla="*/ 13033694 w 13033694"/>
              <a:gd name="connsiteY29" fmla="*/ 4065587 h 6890825"/>
              <a:gd name="connsiteX30" fmla="*/ 13033694 w 13033694"/>
              <a:gd name="connsiteY30" fmla="*/ 4685761 h 6890825"/>
              <a:gd name="connsiteX31" fmla="*/ 13033694 w 13033694"/>
              <a:gd name="connsiteY31" fmla="*/ 5237027 h 6890825"/>
              <a:gd name="connsiteX32" fmla="*/ 13033694 w 13033694"/>
              <a:gd name="connsiteY32" fmla="*/ 5995018 h 6890825"/>
              <a:gd name="connsiteX33" fmla="*/ 13033694 w 13033694"/>
              <a:gd name="connsiteY33" fmla="*/ 6890825 h 6890825"/>
              <a:gd name="connsiteX34" fmla="*/ 12087036 w 13033694"/>
              <a:gd name="connsiteY34" fmla="*/ 6890825 h 6890825"/>
              <a:gd name="connsiteX35" fmla="*/ 11140378 w 13033694"/>
              <a:gd name="connsiteY35" fmla="*/ 6890825 h 6890825"/>
              <a:gd name="connsiteX36" fmla="*/ 10715068 w 13033694"/>
              <a:gd name="connsiteY36" fmla="*/ 6890825 h 6890825"/>
              <a:gd name="connsiteX37" fmla="*/ 10029085 w 13033694"/>
              <a:gd name="connsiteY37" fmla="*/ 6890825 h 6890825"/>
              <a:gd name="connsiteX38" fmla="*/ 9212764 w 13033694"/>
              <a:gd name="connsiteY38" fmla="*/ 6890825 h 6890825"/>
              <a:gd name="connsiteX39" fmla="*/ 8787454 w 13033694"/>
              <a:gd name="connsiteY39" fmla="*/ 6890825 h 6890825"/>
              <a:gd name="connsiteX40" fmla="*/ 8492481 w 13033694"/>
              <a:gd name="connsiteY40" fmla="*/ 6890825 h 6890825"/>
              <a:gd name="connsiteX41" fmla="*/ 8197508 w 13033694"/>
              <a:gd name="connsiteY41" fmla="*/ 6890825 h 6890825"/>
              <a:gd name="connsiteX42" fmla="*/ 7511524 w 13033694"/>
              <a:gd name="connsiteY42" fmla="*/ 6890825 h 6890825"/>
              <a:gd name="connsiteX43" fmla="*/ 7216551 w 13033694"/>
              <a:gd name="connsiteY43" fmla="*/ 6890825 h 6890825"/>
              <a:gd name="connsiteX44" fmla="*/ 6400230 w 13033694"/>
              <a:gd name="connsiteY44" fmla="*/ 6890825 h 6890825"/>
              <a:gd name="connsiteX45" fmla="*/ 5974920 w 13033694"/>
              <a:gd name="connsiteY45" fmla="*/ 6890825 h 6890825"/>
              <a:gd name="connsiteX46" fmla="*/ 5158599 w 13033694"/>
              <a:gd name="connsiteY46" fmla="*/ 6890825 h 6890825"/>
              <a:gd name="connsiteX47" fmla="*/ 4863626 w 13033694"/>
              <a:gd name="connsiteY47" fmla="*/ 6890825 h 6890825"/>
              <a:gd name="connsiteX48" fmla="*/ 4177642 w 13033694"/>
              <a:gd name="connsiteY48" fmla="*/ 6890825 h 6890825"/>
              <a:gd name="connsiteX49" fmla="*/ 3361321 w 13033694"/>
              <a:gd name="connsiteY49" fmla="*/ 6890825 h 6890825"/>
              <a:gd name="connsiteX50" fmla="*/ 2545000 w 13033694"/>
              <a:gd name="connsiteY50" fmla="*/ 6890825 h 6890825"/>
              <a:gd name="connsiteX51" fmla="*/ 1859016 w 13033694"/>
              <a:gd name="connsiteY51" fmla="*/ 6890825 h 6890825"/>
              <a:gd name="connsiteX52" fmla="*/ 1173032 w 13033694"/>
              <a:gd name="connsiteY52" fmla="*/ 6890825 h 6890825"/>
              <a:gd name="connsiteX53" fmla="*/ 0 w 13033694"/>
              <a:gd name="connsiteY53" fmla="*/ 6890825 h 6890825"/>
              <a:gd name="connsiteX54" fmla="*/ 0 w 13033694"/>
              <a:gd name="connsiteY54" fmla="*/ 6339559 h 6890825"/>
              <a:gd name="connsiteX55" fmla="*/ 0 w 13033694"/>
              <a:gd name="connsiteY55" fmla="*/ 5512660 h 6890825"/>
              <a:gd name="connsiteX56" fmla="*/ 0 w 13033694"/>
              <a:gd name="connsiteY56" fmla="*/ 4823578 h 6890825"/>
              <a:gd name="connsiteX57" fmla="*/ 0 w 13033694"/>
              <a:gd name="connsiteY57" fmla="*/ 4203403 h 6890825"/>
              <a:gd name="connsiteX58" fmla="*/ 0 w 13033694"/>
              <a:gd name="connsiteY58" fmla="*/ 3514321 h 6890825"/>
              <a:gd name="connsiteX59" fmla="*/ 0 w 13033694"/>
              <a:gd name="connsiteY59" fmla="*/ 2687422 h 6890825"/>
              <a:gd name="connsiteX60" fmla="*/ 0 w 13033694"/>
              <a:gd name="connsiteY60" fmla="*/ 1860523 h 6890825"/>
              <a:gd name="connsiteX61" fmla="*/ 0 w 13033694"/>
              <a:gd name="connsiteY61" fmla="*/ 1171440 h 6890825"/>
              <a:gd name="connsiteX62" fmla="*/ 0 w 13033694"/>
              <a:gd name="connsiteY62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3033694" h="6890825" fill="none" extrusionOk="0">
                <a:moveTo>
                  <a:pt x="0" y="0"/>
                </a:moveTo>
                <a:cubicBezTo>
                  <a:pt x="126497" y="-12316"/>
                  <a:pt x="187384" y="-4394"/>
                  <a:pt x="294973" y="0"/>
                </a:cubicBezTo>
                <a:cubicBezTo>
                  <a:pt x="402562" y="4394"/>
                  <a:pt x="751254" y="-2605"/>
                  <a:pt x="1111294" y="0"/>
                </a:cubicBezTo>
                <a:cubicBezTo>
                  <a:pt x="1471334" y="2605"/>
                  <a:pt x="1503296" y="19150"/>
                  <a:pt x="1666941" y="0"/>
                </a:cubicBezTo>
                <a:cubicBezTo>
                  <a:pt x="1830586" y="-19150"/>
                  <a:pt x="1893051" y="-3817"/>
                  <a:pt x="2092251" y="0"/>
                </a:cubicBezTo>
                <a:cubicBezTo>
                  <a:pt x="2291451" y="3817"/>
                  <a:pt x="2644464" y="29485"/>
                  <a:pt x="3038909" y="0"/>
                </a:cubicBezTo>
                <a:cubicBezTo>
                  <a:pt x="3433354" y="-29485"/>
                  <a:pt x="3691578" y="10629"/>
                  <a:pt x="3855229" y="0"/>
                </a:cubicBezTo>
                <a:cubicBezTo>
                  <a:pt x="4018880" y="-10629"/>
                  <a:pt x="4142826" y="16026"/>
                  <a:pt x="4280540" y="0"/>
                </a:cubicBezTo>
                <a:cubicBezTo>
                  <a:pt x="4418254" y="-16026"/>
                  <a:pt x="4565820" y="-12391"/>
                  <a:pt x="4705850" y="0"/>
                </a:cubicBezTo>
                <a:cubicBezTo>
                  <a:pt x="4845880" y="12391"/>
                  <a:pt x="5095855" y="14813"/>
                  <a:pt x="5261496" y="0"/>
                </a:cubicBezTo>
                <a:cubicBezTo>
                  <a:pt x="5427137" y="-14813"/>
                  <a:pt x="5709895" y="-15641"/>
                  <a:pt x="5947480" y="0"/>
                </a:cubicBezTo>
                <a:cubicBezTo>
                  <a:pt x="6185065" y="15641"/>
                  <a:pt x="6281054" y="-5628"/>
                  <a:pt x="6372790" y="0"/>
                </a:cubicBezTo>
                <a:cubicBezTo>
                  <a:pt x="6464526" y="5628"/>
                  <a:pt x="6798134" y="-26110"/>
                  <a:pt x="6928437" y="0"/>
                </a:cubicBezTo>
                <a:cubicBezTo>
                  <a:pt x="7058740" y="26110"/>
                  <a:pt x="7088359" y="4877"/>
                  <a:pt x="7223410" y="0"/>
                </a:cubicBezTo>
                <a:cubicBezTo>
                  <a:pt x="7358461" y="-4877"/>
                  <a:pt x="7652235" y="10774"/>
                  <a:pt x="8039731" y="0"/>
                </a:cubicBezTo>
                <a:cubicBezTo>
                  <a:pt x="8427227" y="-10774"/>
                  <a:pt x="8362478" y="856"/>
                  <a:pt x="8465041" y="0"/>
                </a:cubicBezTo>
                <a:cubicBezTo>
                  <a:pt x="8567604" y="-856"/>
                  <a:pt x="8822886" y="-5128"/>
                  <a:pt x="9020688" y="0"/>
                </a:cubicBezTo>
                <a:cubicBezTo>
                  <a:pt x="9218490" y="5128"/>
                  <a:pt x="9550753" y="-27906"/>
                  <a:pt x="9706672" y="0"/>
                </a:cubicBezTo>
                <a:cubicBezTo>
                  <a:pt x="9862591" y="27906"/>
                  <a:pt x="10079540" y="16708"/>
                  <a:pt x="10262319" y="0"/>
                </a:cubicBezTo>
                <a:cubicBezTo>
                  <a:pt x="10445098" y="-16708"/>
                  <a:pt x="10738338" y="-21728"/>
                  <a:pt x="11208977" y="0"/>
                </a:cubicBezTo>
                <a:cubicBezTo>
                  <a:pt x="11679616" y="21728"/>
                  <a:pt x="11584867" y="1296"/>
                  <a:pt x="11764624" y="0"/>
                </a:cubicBezTo>
                <a:cubicBezTo>
                  <a:pt x="11944381" y="-1296"/>
                  <a:pt x="11978946" y="1738"/>
                  <a:pt x="12059597" y="0"/>
                </a:cubicBezTo>
                <a:cubicBezTo>
                  <a:pt x="12140248" y="-1738"/>
                  <a:pt x="12282726" y="9783"/>
                  <a:pt x="12354570" y="0"/>
                </a:cubicBezTo>
                <a:cubicBezTo>
                  <a:pt x="12426414" y="-9783"/>
                  <a:pt x="12868935" y="-10359"/>
                  <a:pt x="13033694" y="0"/>
                </a:cubicBezTo>
                <a:cubicBezTo>
                  <a:pt x="13027108" y="123996"/>
                  <a:pt x="13053863" y="388156"/>
                  <a:pt x="13033694" y="551266"/>
                </a:cubicBezTo>
                <a:cubicBezTo>
                  <a:pt x="13013525" y="714376"/>
                  <a:pt x="13031567" y="935342"/>
                  <a:pt x="13033694" y="1309257"/>
                </a:cubicBezTo>
                <a:cubicBezTo>
                  <a:pt x="13035821" y="1683172"/>
                  <a:pt x="13055309" y="1865820"/>
                  <a:pt x="13033694" y="2067248"/>
                </a:cubicBezTo>
                <a:cubicBezTo>
                  <a:pt x="13012079" y="2268676"/>
                  <a:pt x="13042416" y="2532225"/>
                  <a:pt x="13033694" y="2687422"/>
                </a:cubicBezTo>
                <a:cubicBezTo>
                  <a:pt x="13024972" y="2842619"/>
                  <a:pt x="13040362" y="3172614"/>
                  <a:pt x="13033694" y="3307596"/>
                </a:cubicBezTo>
                <a:cubicBezTo>
                  <a:pt x="13027026" y="3442578"/>
                  <a:pt x="13005718" y="3871054"/>
                  <a:pt x="13033694" y="4065587"/>
                </a:cubicBezTo>
                <a:cubicBezTo>
                  <a:pt x="13061670" y="4260120"/>
                  <a:pt x="13006578" y="4417186"/>
                  <a:pt x="13033694" y="4685761"/>
                </a:cubicBezTo>
                <a:cubicBezTo>
                  <a:pt x="13060810" y="4954336"/>
                  <a:pt x="13026790" y="5047960"/>
                  <a:pt x="13033694" y="5237027"/>
                </a:cubicBezTo>
                <a:cubicBezTo>
                  <a:pt x="13040598" y="5426094"/>
                  <a:pt x="13002079" y="5671451"/>
                  <a:pt x="13033694" y="5995018"/>
                </a:cubicBezTo>
                <a:cubicBezTo>
                  <a:pt x="13065309" y="6318585"/>
                  <a:pt x="13036475" y="6500851"/>
                  <a:pt x="13033694" y="6890825"/>
                </a:cubicBezTo>
                <a:cubicBezTo>
                  <a:pt x="12630426" y="6852368"/>
                  <a:pt x="12441725" y="6918098"/>
                  <a:pt x="12087036" y="6890825"/>
                </a:cubicBezTo>
                <a:cubicBezTo>
                  <a:pt x="11732347" y="6863552"/>
                  <a:pt x="11538583" y="6882324"/>
                  <a:pt x="11140378" y="6890825"/>
                </a:cubicBezTo>
                <a:cubicBezTo>
                  <a:pt x="10742173" y="6899326"/>
                  <a:pt x="10844360" y="6905947"/>
                  <a:pt x="10715068" y="6890825"/>
                </a:cubicBezTo>
                <a:cubicBezTo>
                  <a:pt x="10585776" y="6875704"/>
                  <a:pt x="10358830" y="6895627"/>
                  <a:pt x="10029085" y="6890825"/>
                </a:cubicBezTo>
                <a:cubicBezTo>
                  <a:pt x="9699340" y="6886023"/>
                  <a:pt x="9612650" y="6900283"/>
                  <a:pt x="9212764" y="6890825"/>
                </a:cubicBezTo>
                <a:cubicBezTo>
                  <a:pt x="8812878" y="6881367"/>
                  <a:pt x="8946596" y="6880337"/>
                  <a:pt x="8787454" y="6890825"/>
                </a:cubicBezTo>
                <a:cubicBezTo>
                  <a:pt x="8628312" y="6901314"/>
                  <a:pt x="8600073" y="6905515"/>
                  <a:pt x="8492481" y="6890825"/>
                </a:cubicBezTo>
                <a:cubicBezTo>
                  <a:pt x="8384889" y="6876135"/>
                  <a:pt x="8268311" y="6884287"/>
                  <a:pt x="8197508" y="6890825"/>
                </a:cubicBezTo>
                <a:cubicBezTo>
                  <a:pt x="8126705" y="6897363"/>
                  <a:pt x="7720968" y="6858119"/>
                  <a:pt x="7511524" y="6890825"/>
                </a:cubicBezTo>
                <a:cubicBezTo>
                  <a:pt x="7302080" y="6923531"/>
                  <a:pt x="7299299" y="6892518"/>
                  <a:pt x="7216551" y="6890825"/>
                </a:cubicBezTo>
                <a:cubicBezTo>
                  <a:pt x="7133803" y="6889132"/>
                  <a:pt x="6625800" y="6883191"/>
                  <a:pt x="6400230" y="6890825"/>
                </a:cubicBezTo>
                <a:cubicBezTo>
                  <a:pt x="6174660" y="6898459"/>
                  <a:pt x="6081211" y="6905763"/>
                  <a:pt x="5974920" y="6890825"/>
                </a:cubicBezTo>
                <a:cubicBezTo>
                  <a:pt x="5868629" y="6875888"/>
                  <a:pt x="5508381" y="6868052"/>
                  <a:pt x="5158599" y="6890825"/>
                </a:cubicBezTo>
                <a:cubicBezTo>
                  <a:pt x="4808817" y="6913598"/>
                  <a:pt x="4938463" y="6892517"/>
                  <a:pt x="4863626" y="6890825"/>
                </a:cubicBezTo>
                <a:cubicBezTo>
                  <a:pt x="4788789" y="6889133"/>
                  <a:pt x="4425176" y="6879328"/>
                  <a:pt x="4177642" y="6890825"/>
                </a:cubicBezTo>
                <a:cubicBezTo>
                  <a:pt x="3930108" y="6902322"/>
                  <a:pt x="3654049" y="6906010"/>
                  <a:pt x="3361321" y="6890825"/>
                </a:cubicBezTo>
                <a:cubicBezTo>
                  <a:pt x="3068593" y="6875640"/>
                  <a:pt x="2761395" y="6861320"/>
                  <a:pt x="2545000" y="6890825"/>
                </a:cubicBezTo>
                <a:cubicBezTo>
                  <a:pt x="2328605" y="6920330"/>
                  <a:pt x="2184920" y="6873879"/>
                  <a:pt x="1859016" y="6890825"/>
                </a:cubicBezTo>
                <a:cubicBezTo>
                  <a:pt x="1533112" y="6907771"/>
                  <a:pt x="1367514" y="6905434"/>
                  <a:pt x="1173032" y="6890825"/>
                </a:cubicBezTo>
                <a:cubicBezTo>
                  <a:pt x="978550" y="6876216"/>
                  <a:pt x="303123" y="6869425"/>
                  <a:pt x="0" y="6890825"/>
                </a:cubicBezTo>
                <a:cubicBezTo>
                  <a:pt x="16706" y="6740025"/>
                  <a:pt x="23217" y="6556074"/>
                  <a:pt x="0" y="6339559"/>
                </a:cubicBezTo>
                <a:cubicBezTo>
                  <a:pt x="-23217" y="6123044"/>
                  <a:pt x="2505" y="5882572"/>
                  <a:pt x="0" y="5512660"/>
                </a:cubicBezTo>
                <a:cubicBezTo>
                  <a:pt x="-2505" y="5142748"/>
                  <a:pt x="34307" y="4987526"/>
                  <a:pt x="0" y="4823578"/>
                </a:cubicBezTo>
                <a:cubicBezTo>
                  <a:pt x="-34307" y="4659630"/>
                  <a:pt x="-24764" y="4382030"/>
                  <a:pt x="0" y="4203403"/>
                </a:cubicBezTo>
                <a:cubicBezTo>
                  <a:pt x="24764" y="4024777"/>
                  <a:pt x="21620" y="3726688"/>
                  <a:pt x="0" y="3514321"/>
                </a:cubicBezTo>
                <a:cubicBezTo>
                  <a:pt x="-21620" y="3301954"/>
                  <a:pt x="26686" y="3064216"/>
                  <a:pt x="0" y="2687422"/>
                </a:cubicBezTo>
                <a:cubicBezTo>
                  <a:pt x="-26686" y="2310628"/>
                  <a:pt x="24852" y="2224580"/>
                  <a:pt x="0" y="1860523"/>
                </a:cubicBezTo>
                <a:cubicBezTo>
                  <a:pt x="-24852" y="1496466"/>
                  <a:pt x="-30277" y="1336609"/>
                  <a:pt x="0" y="1171440"/>
                </a:cubicBezTo>
                <a:cubicBezTo>
                  <a:pt x="30277" y="1006271"/>
                  <a:pt x="25565" y="534670"/>
                  <a:pt x="0" y="0"/>
                </a:cubicBezTo>
                <a:close/>
              </a:path>
              <a:path w="13033694" h="6890825" stroke="0" extrusionOk="0">
                <a:moveTo>
                  <a:pt x="0" y="0"/>
                </a:moveTo>
                <a:cubicBezTo>
                  <a:pt x="188908" y="17668"/>
                  <a:pt x="335015" y="-8018"/>
                  <a:pt x="555647" y="0"/>
                </a:cubicBezTo>
                <a:cubicBezTo>
                  <a:pt x="776279" y="8018"/>
                  <a:pt x="1116804" y="-14607"/>
                  <a:pt x="1371968" y="0"/>
                </a:cubicBezTo>
                <a:cubicBezTo>
                  <a:pt x="1627132" y="14607"/>
                  <a:pt x="1666732" y="8308"/>
                  <a:pt x="1927615" y="0"/>
                </a:cubicBezTo>
                <a:cubicBezTo>
                  <a:pt x="2188498" y="-8308"/>
                  <a:pt x="2455532" y="17439"/>
                  <a:pt x="2743936" y="0"/>
                </a:cubicBezTo>
                <a:cubicBezTo>
                  <a:pt x="3032340" y="-17439"/>
                  <a:pt x="3249695" y="33912"/>
                  <a:pt x="3429919" y="0"/>
                </a:cubicBezTo>
                <a:cubicBezTo>
                  <a:pt x="3610143" y="-33912"/>
                  <a:pt x="3852605" y="22669"/>
                  <a:pt x="4115903" y="0"/>
                </a:cubicBezTo>
                <a:cubicBezTo>
                  <a:pt x="4379201" y="-22669"/>
                  <a:pt x="4598498" y="-34920"/>
                  <a:pt x="4932224" y="0"/>
                </a:cubicBezTo>
                <a:cubicBezTo>
                  <a:pt x="5265950" y="34920"/>
                  <a:pt x="5128793" y="-6216"/>
                  <a:pt x="5227197" y="0"/>
                </a:cubicBezTo>
                <a:cubicBezTo>
                  <a:pt x="5325601" y="6216"/>
                  <a:pt x="5720764" y="6502"/>
                  <a:pt x="5913181" y="0"/>
                </a:cubicBezTo>
                <a:cubicBezTo>
                  <a:pt x="6105598" y="-6502"/>
                  <a:pt x="6485911" y="5193"/>
                  <a:pt x="6859839" y="0"/>
                </a:cubicBezTo>
                <a:cubicBezTo>
                  <a:pt x="7233767" y="-5193"/>
                  <a:pt x="7260759" y="-14089"/>
                  <a:pt x="7415486" y="0"/>
                </a:cubicBezTo>
                <a:cubicBezTo>
                  <a:pt x="7570213" y="14089"/>
                  <a:pt x="7889597" y="-6558"/>
                  <a:pt x="8231807" y="0"/>
                </a:cubicBezTo>
                <a:cubicBezTo>
                  <a:pt x="8574017" y="6558"/>
                  <a:pt x="8867030" y="20121"/>
                  <a:pt x="9048128" y="0"/>
                </a:cubicBezTo>
                <a:cubicBezTo>
                  <a:pt x="9229226" y="-20121"/>
                  <a:pt x="9591765" y="32359"/>
                  <a:pt x="9734111" y="0"/>
                </a:cubicBezTo>
                <a:cubicBezTo>
                  <a:pt x="9876457" y="-32359"/>
                  <a:pt x="10194389" y="-22360"/>
                  <a:pt x="10420095" y="0"/>
                </a:cubicBezTo>
                <a:cubicBezTo>
                  <a:pt x="10645801" y="22360"/>
                  <a:pt x="11069499" y="-18511"/>
                  <a:pt x="11366753" y="0"/>
                </a:cubicBezTo>
                <a:cubicBezTo>
                  <a:pt x="11664007" y="18511"/>
                  <a:pt x="11863561" y="-13611"/>
                  <a:pt x="12183074" y="0"/>
                </a:cubicBezTo>
                <a:cubicBezTo>
                  <a:pt x="12502587" y="13611"/>
                  <a:pt x="12753844" y="39930"/>
                  <a:pt x="13033694" y="0"/>
                </a:cubicBezTo>
                <a:cubicBezTo>
                  <a:pt x="13011048" y="204411"/>
                  <a:pt x="13035349" y="327016"/>
                  <a:pt x="13033694" y="482358"/>
                </a:cubicBezTo>
                <a:cubicBezTo>
                  <a:pt x="13032039" y="637700"/>
                  <a:pt x="12993358" y="1018942"/>
                  <a:pt x="13033694" y="1309257"/>
                </a:cubicBezTo>
                <a:cubicBezTo>
                  <a:pt x="13074030" y="1599572"/>
                  <a:pt x="13037629" y="1670683"/>
                  <a:pt x="13033694" y="1929431"/>
                </a:cubicBezTo>
                <a:cubicBezTo>
                  <a:pt x="13029759" y="2188179"/>
                  <a:pt x="13003660" y="2280992"/>
                  <a:pt x="13033694" y="2618514"/>
                </a:cubicBezTo>
                <a:cubicBezTo>
                  <a:pt x="13063728" y="2956036"/>
                  <a:pt x="13019730" y="2960871"/>
                  <a:pt x="13033694" y="3169780"/>
                </a:cubicBezTo>
                <a:cubicBezTo>
                  <a:pt x="13047658" y="3378689"/>
                  <a:pt x="13014667" y="3570397"/>
                  <a:pt x="13033694" y="3789954"/>
                </a:cubicBezTo>
                <a:cubicBezTo>
                  <a:pt x="13052721" y="4009511"/>
                  <a:pt x="13039071" y="4159213"/>
                  <a:pt x="13033694" y="4272312"/>
                </a:cubicBezTo>
                <a:cubicBezTo>
                  <a:pt x="13028317" y="4385411"/>
                  <a:pt x="13044733" y="4737811"/>
                  <a:pt x="13033694" y="5099211"/>
                </a:cubicBezTo>
                <a:cubicBezTo>
                  <a:pt x="13022655" y="5460611"/>
                  <a:pt x="13029763" y="5463082"/>
                  <a:pt x="13033694" y="5581568"/>
                </a:cubicBezTo>
                <a:cubicBezTo>
                  <a:pt x="13037625" y="5700054"/>
                  <a:pt x="13030128" y="5965830"/>
                  <a:pt x="13033694" y="6270651"/>
                </a:cubicBezTo>
                <a:cubicBezTo>
                  <a:pt x="13037260" y="6575472"/>
                  <a:pt x="13053385" y="6763172"/>
                  <a:pt x="13033694" y="6890825"/>
                </a:cubicBezTo>
                <a:cubicBezTo>
                  <a:pt x="12869692" y="6883811"/>
                  <a:pt x="12719259" y="6903530"/>
                  <a:pt x="12478047" y="6890825"/>
                </a:cubicBezTo>
                <a:cubicBezTo>
                  <a:pt x="12236835" y="6878120"/>
                  <a:pt x="12259942" y="6902501"/>
                  <a:pt x="12052737" y="6890825"/>
                </a:cubicBezTo>
                <a:cubicBezTo>
                  <a:pt x="11845532" y="6879150"/>
                  <a:pt x="11625338" y="6870071"/>
                  <a:pt x="11236416" y="6890825"/>
                </a:cubicBezTo>
                <a:cubicBezTo>
                  <a:pt x="10847494" y="6911579"/>
                  <a:pt x="10659448" y="6844858"/>
                  <a:pt x="10289758" y="6890825"/>
                </a:cubicBezTo>
                <a:cubicBezTo>
                  <a:pt x="9920068" y="6936792"/>
                  <a:pt x="9797236" y="6894205"/>
                  <a:pt x="9603775" y="6890825"/>
                </a:cubicBezTo>
                <a:cubicBezTo>
                  <a:pt x="9410314" y="6887445"/>
                  <a:pt x="9271169" y="6880178"/>
                  <a:pt x="9048128" y="6890825"/>
                </a:cubicBezTo>
                <a:cubicBezTo>
                  <a:pt x="8825087" y="6901472"/>
                  <a:pt x="8823790" y="6890443"/>
                  <a:pt x="8753154" y="6890825"/>
                </a:cubicBezTo>
                <a:cubicBezTo>
                  <a:pt x="8682518" y="6891207"/>
                  <a:pt x="8270648" y="6868969"/>
                  <a:pt x="8067171" y="6890825"/>
                </a:cubicBezTo>
                <a:cubicBezTo>
                  <a:pt x="7863694" y="6912681"/>
                  <a:pt x="7639077" y="6907319"/>
                  <a:pt x="7511524" y="6890825"/>
                </a:cubicBezTo>
                <a:cubicBezTo>
                  <a:pt x="7383971" y="6874331"/>
                  <a:pt x="7332758" y="6898940"/>
                  <a:pt x="7216551" y="6890825"/>
                </a:cubicBezTo>
                <a:cubicBezTo>
                  <a:pt x="7100344" y="6882710"/>
                  <a:pt x="6922369" y="6890019"/>
                  <a:pt x="6791241" y="6890825"/>
                </a:cubicBezTo>
                <a:cubicBezTo>
                  <a:pt x="6660113" y="6891632"/>
                  <a:pt x="6617275" y="6889499"/>
                  <a:pt x="6496267" y="6890825"/>
                </a:cubicBezTo>
                <a:cubicBezTo>
                  <a:pt x="6375259" y="6892151"/>
                  <a:pt x="6268403" y="6889897"/>
                  <a:pt x="6070957" y="6890825"/>
                </a:cubicBezTo>
                <a:cubicBezTo>
                  <a:pt x="5873511" y="6891754"/>
                  <a:pt x="5680548" y="6871189"/>
                  <a:pt x="5384974" y="6890825"/>
                </a:cubicBezTo>
                <a:cubicBezTo>
                  <a:pt x="5089400" y="6910461"/>
                  <a:pt x="4989607" y="6887036"/>
                  <a:pt x="4829327" y="6890825"/>
                </a:cubicBezTo>
                <a:cubicBezTo>
                  <a:pt x="4669047" y="6894614"/>
                  <a:pt x="4674000" y="6884155"/>
                  <a:pt x="4534354" y="6890825"/>
                </a:cubicBezTo>
                <a:cubicBezTo>
                  <a:pt x="4394708" y="6897495"/>
                  <a:pt x="4037932" y="6873945"/>
                  <a:pt x="3848370" y="6890825"/>
                </a:cubicBezTo>
                <a:cubicBezTo>
                  <a:pt x="3658808" y="6907705"/>
                  <a:pt x="3472022" y="6883654"/>
                  <a:pt x="3162386" y="6890825"/>
                </a:cubicBezTo>
                <a:cubicBezTo>
                  <a:pt x="2852750" y="6897996"/>
                  <a:pt x="2939164" y="6890298"/>
                  <a:pt x="2737076" y="6890825"/>
                </a:cubicBezTo>
                <a:cubicBezTo>
                  <a:pt x="2534988" y="6891353"/>
                  <a:pt x="2544457" y="6887185"/>
                  <a:pt x="2442103" y="6890825"/>
                </a:cubicBezTo>
                <a:cubicBezTo>
                  <a:pt x="2339749" y="6894465"/>
                  <a:pt x="1790407" y="6911232"/>
                  <a:pt x="1625782" y="6890825"/>
                </a:cubicBezTo>
                <a:cubicBezTo>
                  <a:pt x="1461157" y="6870418"/>
                  <a:pt x="1157670" y="6909314"/>
                  <a:pt x="809461" y="6890825"/>
                </a:cubicBezTo>
                <a:cubicBezTo>
                  <a:pt x="461252" y="6872336"/>
                  <a:pt x="196573" y="6867343"/>
                  <a:pt x="0" y="6890825"/>
                </a:cubicBezTo>
                <a:cubicBezTo>
                  <a:pt x="-20454" y="6602215"/>
                  <a:pt x="5768" y="6324782"/>
                  <a:pt x="0" y="6132834"/>
                </a:cubicBezTo>
                <a:cubicBezTo>
                  <a:pt x="-5768" y="5940886"/>
                  <a:pt x="23273" y="5577474"/>
                  <a:pt x="0" y="5305935"/>
                </a:cubicBezTo>
                <a:cubicBezTo>
                  <a:pt x="-23273" y="5034396"/>
                  <a:pt x="30113" y="4830573"/>
                  <a:pt x="0" y="4479036"/>
                </a:cubicBezTo>
                <a:cubicBezTo>
                  <a:pt x="-30113" y="4127499"/>
                  <a:pt x="27422" y="4056512"/>
                  <a:pt x="0" y="3789954"/>
                </a:cubicBezTo>
                <a:cubicBezTo>
                  <a:pt x="-27422" y="3523396"/>
                  <a:pt x="-19849" y="3479905"/>
                  <a:pt x="0" y="3238688"/>
                </a:cubicBezTo>
                <a:cubicBezTo>
                  <a:pt x="19849" y="2997471"/>
                  <a:pt x="7572" y="2993876"/>
                  <a:pt x="0" y="2756330"/>
                </a:cubicBezTo>
                <a:cubicBezTo>
                  <a:pt x="-7572" y="2518784"/>
                  <a:pt x="-38716" y="2162112"/>
                  <a:pt x="0" y="1929431"/>
                </a:cubicBezTo>
                <a:cubicBezTo>
                  <a:pt x="38716" y="1696750"/>
                  <a:pt x="-16443" y="1296428"/>
                  <a:pt x="0" y="1102532"/>
                </a:cubicBezTo>
                <a:cubicBezTo>
                  <a:pt x="16443" y="908636"/>
                  <a:pt x="30942" y="475773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13132462" cy="6914705"/>
          </a:xfrm>
          <a:custGeom>
            <a:avLst/>
            <a:gdLst>
              <a:gd name="connsiteX0" fmla="*/ 0 w 13132462"/>
              <a:gd name="connsiteY0" fmla="*/ 0 h 6914705"/>
              <a:gd name="connsiteX1" fmla="*/ 822507 w 13132462"/>
              <a:gd name="connsiteY1" fmla="*/ 0 h 6914705"/>
              <a:gd name="connsiteX2" fmla="*/ 1513689 w 13132462"/>
              <a:gd name="connsiteY2" fmla="*/ 0 h 6914705"/>
              <a:gd name="connsiteX3" fmla="*/ 2467520 w 13132462"/>
              <a:gd name="connsiteY3" fmla="*/ 0 h 6914705"/>
              <a:gd name="connsiteX4" fmla="*/ 2764729 w 13132462"/>
              <a:gd name="connsiteY4" fmla="*/ 0 h 6914705"/>
              <a:gd name="connsiteX5" fmla="*/ 3587236 w 13132462"/>
              <a:gd name="connsiteY5" fmla="*/ 0 h 6914705"/>
              <a:gd name="connsiteX6" fmla="*/ 4015769 w 13132462"/>
              <a:gd name="connsiteY6" fmla="*/ 0 h 6914705"/>
              <a:gd name="connsiteX7" fmla="*/ 4969600 w 13132462"/>
              <a:gd name="connsiteY7" fmla="*/ 0 h 6914705"/>
              <a:gd name="connsiteX8" fmla="*/ 5266808 w 13132462"/>
              <a:gd name="connsiteY8" fmla="*/ 0 h 6914705"/>
              <a:gd name="connsiteX9" fmla="*/ 5826666 w 13132462"/>
              <a:gd name="connsiteY9" fmla="*/ 0 h 6914705"/>
              <a:gd name="connsiteX10" fmla="*/ 6386524 w 13132462"/>
              <a:gd name="connsiteY10" fmla="*/ 0 h 6914705"/>
              <a:gd name="connsiteX11" fmla="*/ 6683732 w 13132462"/>
              <a:gd name="connsiteY11" fmla="*/ 0 h 6914705"/>
              <a:gd name="connsiteX12" fmla="*/ 7112265 w 13132462"/>
              <a:gd name="connsiteY12" fmla="*/ 0 h 6914705"/>
              <a:gd name="connsiteX13" fmla="*/ 7540798 w 13132462"/>
              <a:gd name="connsiteY13" fmla="*/ 0 h 6914705"/>
              <a:gd name="connsiteX14" fmla="*/ 8231980 w 13132462"/>
              <a:gd name="connsiteY14" fmla="*/ 0 h 6914705"/>
              <a:gd name="connsiteX15" fmla="*/ 8791838 w 13132462"/>
              <a:gd name="connsiteY15" fmla="*/ 0 h 6914705"/>
              <a:gd name="connsiteX16" fmla="*/ 9614345 w 13132462"/>
              <a:gd name="connsiteY16" fmla="*/ 0 h 6914705"/>
              <a:gd name="connsiteX17" fmla="*/ 10174202 w 13132462"/>
              <a:gd name="connsiteY17" fmla="*/ 0 h 6914705"/>
              <a:gd name="connsiteX18" fmla="*/ 10471410 w 13132462"/>
              <a:gd name="connsiteY18" fmla="*/ 0 h 6914705"/>
              <a:gd name="connsiteX19" fmla="*/ 10768619 w 13132462"/>
              <a:gd name="connsiteY19" fmla="*/ 0 h 6914705"/>
              <a:gd name="connsiteX20" fmla="*/ 11722450 w 13132462"/>
              <a:gd name="connsiteY20" fmla="*/ 0 h 6914705"/>
              <a:gd name="connsiteX21" fmla="*/ 13132462 w 13132462"/>
              <a:gd name="connsiteY21" fmla="*/ 0 h 6914705"/>
              <a:gd name="connsiteX22" fmla="*/ 13132462 w 13132462"/>
              <a:gd name="connsiteY22" fmla="*/ 829765 h 6914705"/>
              <a:gd name="connsiteX23" fmla="*/ 13132462 w 13132462"/>
              <a:gd name="connsiteY23" fmla="*/ 1590382 h 6914705"/>
              <a:gd name="connsiteX24" fmla="*/ 13132462 w 13132462"/>
              <a:gd name="connsiteY24" fmla="*/ 2420147 h 6914705"/>
              <a:gd name="connsiteX25" fmla="*/ 13132462 w 13132462"/>
              <a:gd name="connsiteY25" fmla="*/ 2973323 h 6914705"/>
              <a:gd name="connsiteX26" fmla="*/ 13132462 w 13132462"/>
              <a:gd name="connsiteY26" fmla="*/ 3733941 h 6914705"/>
              <a:gd name="connsiteX27" fmla="*/ 13132462 w 13132462"/>
              <a:gd name="connsiteY27" fmla="*/ 4217970 h 6914705"/>
              <a:gd name="connsiteX28" fmla="*/ 13132462 w 13132462"/>
              <a:gd name="connsiteY28" fmla="*/ 4771146 h 6914705"/>
              <a:gd name="connsiteX29" fmla="*/ 13132462 w 13132462"/>
              <a:gd name="connsiteY29" fmla="*/ 5255176 h 6914705"/>
              <a:gd name="connsiteX30" fmla="*/ 13132462 w 13132462"/>
              <a:gd name="connsiteY30" fmla="*/ 5877499 h 6914705"/>
              <a:gd name="connsiteX31" fmla="*/ 13132462 w 13132462"/>
              <a:gd name="connsiteY31" fmla="*/ 6914705 h 6914705"/>
              <a:gd name="connsiteX32" fmla="*/ 12703929 w 13132462"/>
              <a:gd name="connsiteY32" fmla="*/ 6914705 h 6914705"/>
              <a:gd name="connsiteX33" fmla="*/ 12275396 w 13132462"/>
              <a:gd name="connsiteY33" fmla="*/ 6914705 h 6914705"/>
              <a:gd name="connsiteX34" fmla="*/ 11978188 w 13132462"/>
              <a:gd name="connsiteY34" fmla="*/ 6914705 h 6914705"/>
              <a:gd name="connsiteX35" fmla="*/ 11549655 w 13132462"/>
              <a:gd name="connsiteY35" fmla="*/ 6914705 h 6914705"/>
              <a:gd name="connsiteX36" fmla="*/ 10727148 w 13132462"/>
              <a:gd name="connsiteY36" fmla="*/ 6914705 h 6914705"/>
              <a:gd name="connsiteX37" fmla="*/ 10167290 w 13132462"/>
              <a:gd name="connsiteY37" fmla="*/ 6914705 h 6914705"/>
              <a:gd name="connsiteX38" fmla="*/ 9213459 w 13132462"/>
              <a:gd name="connsiteY38" fmla="*/ 6914705 h 6914705"/>
              <a:gd name="connsiteX39" fmla="*/ 8653601 w 13132462"/>
              <a:gd name="connsiteY39" fmla="*/ 6914705 h 6914705"/>
              <a:gd name="connsiteX40" fmla="*/ 8356393 w 13132462"/>
              <a:gd name="connsiteY40" fmla="*/ 6914705 h 6914705"/>
              <a:gd name="connsiteX41" fmla="*/ 7665211 w 13132462"/>
              <a:gd name="connsiteY41" fmla="*/ 6914705 h 6914705"/>
              <a:gd name="connsiteX42" fmla="*/ 7236678 w 13132462"/>
              <a:gd name="connsiteY42" fmla="*/ 6914705 h 6914705"/>
              <a:gd name="connsiteX43" fmla="*/ 6282846 w 13132462"/>
              <a:gd name="connsiteY43" fmla="*/ 6914705 h 6914705"/>
              <a:gd name="connsiteX44" fmla="*/ 5722989 w 13132462"/>
              <a:gd name="connsiteY44" fmla="*/ 6914705 h 6914705"/>
              <a:gd name="connsiteX45" fmla="*/ 5031806 w 13132462"/>
              <a:gd name="connsiteY45" fmla="*/ 6914705 h 6914705"/>
              <a:gd name="connsiteX46" fmla="*/ 4603274 w 13132462"/>
              <a:gd name="connsiteY46" fmla="*/ 6914705 h 6914705"/>
              <a:gd name="connsiteX47" fmla="*/ 3649442 w 13132462"/>
              <a:gd name="connsiteY47" fmla="*/ 6914705 h 6914705"/>
              <a:gd name="connsiteX48" fmla="*/ 2695611 w 13132462"/>
              <a:gd name="connsiteY48" fmla="*/ 6914705 h 6914705"/>
              <a:gd name="connsiteX49" fmla="*/ 1741779 w 13132462"/>
              <a:gd name="connsiteY49" fmla="*/ 6914705 h 6914705"/>
              <a:gd name="connsiteX50" fmla="*/ 1444571 w 13132462"/>
              <a:gd name="connsiteY50" fmla="*/ 6914705 h 6914705"/>
              <a:gd name="connsiteX51" fmla="*/ 753389 w 13132462"/>
              <a:gd name="connsiteY51" fmla="*/ 6914705 h 6914705"/>
              <a:gd name="connsiteX52" fmla="*/ 0 w 13132462"/>
              <a:gd name="connsiteY52" fmla="*/ 6914705 h 6914705"/>
              <a:gd name="connsiteX53" fmla="*/ 0 w 13132462"/>
              <a:gd name="connsiteY53" fmla="*/ 6084940 h 6914705"/>
              <a:gd name="connsiteX54" fmla="*/ 0 w 13132462"/>
              <a:gd name="connsiteY54" fmla="*/ 5462617 h 6914705"/>
              <a:gd name="connsiteX55" fmla="*/ 0 w 13132462"/>
              <a:gd name="connsiteY55" fmla="*/ 4840294 h 6914705"/>
              <a:gd name="connsiteX56" fmla="*/ 0 w 13132462"/>
              <a:gd name="connsiteY56" fmla="*/ 4079676 h 6914705"/>
              <a:gd name="connsiteX57" fmla="*/ 0 w 13132462"/>
              <a:gd name="connsiteY57" fmla="*/ 3319058 h 6914705"/>
              <a:gd name="connsiteX58" fmla="*/ 0 w 13132462"/>
              <a:gd name="connsiteY58" fmla="*/ 2696735 h 6914705"/>
              <a:gd name="connsiteX59" fmla="*/ 0 w 13132462"/>
              <a:gd name="connsiteY59" fmla="*/ 2074412 h 6914705"/>
              <a:gd name="connsiteX60" fmla="*/ 0 w 13132462"/>
              <a:gd name="connsiteY60" fmla="*/ 1244647 h 6914705"/>
              <a:gd name="connsiteX61" fmla="*/ 0 w 13132462"/>
              <a:gd name="connsiteY61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132462" h="6914705" fill="none" extrusionOk="0">
                <a:moveTo>
                  <a:pt x="0" y="0"/>
                </a:moveTo>
                <a:cubicBezTo>
                  <a:pt x="362402" y="37626"/>
                  <a:pt x="534210" y="28600"/>
                  <a:pt x="822507" y="0"/>
                </a:cubicBezTo>
                <a:cubicBezTo>
                  <a:pt x="1110804" y="-28600"/>
                  <a:pt x="1225706" y="-17687"/>
                  <a:pt x="1513689" y="0"/>
                </a:cubicBezTo>
                <a:cubicBezTo>
                  <a:pt x="1801672" y="17687"/>
                  <a:pt x="2260121" y="27160"/>
                  <a:pt x="2467520" y="0"/>
                </a:cubicBezTo>
                <a:cubicBezTo>
                  <a:pt x="2674919" y="-27160"/>
                  <a:pt x="2640970" y="-4050"/>
                  <a:pt x="2764729" y="0"/>
                </a:cubicBezTo>
                <a:cubicBezTo>
                  <a:pt x="2888488" y="4050"/>
                  <a:pt x="3358270" y="36750"/>
                  <a:pt x="3587236" y="0"/>
                </a:cubicBezTo>
                <a:cubicBezTo>
                  <a:pt x="3816202" y="-36750"/>
                  <a:pt x="3917789" y="-16392"/>
                  <a:pt x="4015769" y="0"/>
                </a:cubicBezTo>
                <a:cubicBezTo>
                  <a:pt x="4113749" y="16392"/>
                  <a:pt x="4498378" y="40203"/>
                  <a:pt x="4969600" y="0"/>
                </a:cubicBezTo>
                <a:cubicBezTo>
                  <a:pt x="5440822" y="-40203"/>
                  <a:pt x="5196596" y="-12264"/>
                  <a:pt x="5266808" y="0"/>
                </a:cubicBezTo>
                <a:cubicBezTo>
                  <a:pt x="5337020" y="12264"/>
                  <a:pt x="5698752" y="-2012"/>
                  <a:pt x="5826666" y="0"/>
                </a:cubicBezTo>
                <a:cubicBezTo>
                  <a:pt x="5954580" y="2012"/>
                  <a:pt x="6111546" y="11537"/>
                  <a:pt x="6386524" y="0"/>
                </a:cubicBezTo>
                <a:cubicBezTo>
                  <a:pt x="6661502" y="-11537"/>
                  <a:pt x="6554638" y="2082"/>
                  <a:pt x="6683732" y="0"/>
                </a:cubicBezTo>
                <a:cubicBezTo>
                  <a:pt x="6812826" y="-2082"/>
                  <a:pt x="6925973" y="12699"/>
                  <a:pt x="7112265" y="0"/>
                </a:cubicBezTo>
                <a:cubicBezTo>
                  <a:pt x="7298557" y="-12699"/>
                  <a:pt x="7433665" y="20359"/>
                  <a:pt x="7540798" y="0"/>
                </a:cubicBezTo>
                <a:cubicBezTo>
                  <a:pt x="7647931" y="-20359"/>
                  <a:pt x="8020037" y="-32223"/>
                  <a:pt x="8231980" y="0"/>
                </a:cubicBezTo>
                <a:cubicBezTo>
                  <a:pt x="8443923" y="32223"/>
                  <a:pt x="8607897" y="-21813"/>
                  <a:pt x="8791838" y="0"/>
                </a:cubicBezTo>
                <a:cubicBezTo>
                  <a:pt x="8975779" y="21813"/>
                  <a:pt x="9367823" y="-12576"/>
                  <a:pt x="9614345" y="0"/>
                </a:cubicBezTo>
                <a:cubicBezTo>
                  <a:pt x="9860867" y="12576"/>
                  <a:pt x="9976409" y="979"/>
                  <a:pt x="10174202" y="0"/>
                </a:cubicBezTo>
                <a:cubicBezTo>
                  <a:pt x="10371995" y="-979"/>
                  <a:pt x="10407716" y="-6749"/>
                  <a:pt x="10471410" y="0"/>
                </a:cubicBezTo>
                <a:cubicBezTo>
                  <a:pt x="10535104" y="6749"/>
                  <a:pt x="10622177" y="8424"/>
                  <a:pt x="10768619" y="0"/>
                </a:cubicBezTo>
                <a:cubicBezTo>
                  <a:pt x="10915061" y="-8424"/>
                  <a:pt x="11322661" y="-43951"/>
                  <a:pt x="11722450" y="0"/>
                </a:cubicBezTo>
                <a:cubicBezTo>
                  <a:pt x="12122239" y="43951"/>
                  <a:pt x="12791470" y="-56566"/>
                  <a:pt x="13132462" y="0"/>
                </a:cubicBezTo>
                <a:cubicBezTo>
                  <a:pt x="13165657" y="353435"/>
                  <a:pt x="13148232" y="630046"/>
                  <a:pt x="13132462" y="829765"/>
                </a:cubicBezTo>
                <a:cubicBezTo>
                  <a:pt x="13116692" y="1029484"/>
                  <a:pt x="13116015" y="1249855"/>
                  <a:pt x="13132462" y="1590382"/>
                </a:cubicBezTo>
                <a:cubicBezTo>
                  <a:pt x="13148909" y="1930909"/>
                  <a:pt x="13154306" y="2169582"/>
                  <a:pt x="13132462" y="2420147"/>
                </a:cubicBezTo>
                <a:cubicBezTo>
                  <a:pt x="13110618" y="2670712"/>
                  <a:pt x="13113315" y="2817658"/>
                  <a:pt x="13132462" y="2973323"/>
                </a:cubicBezTo>
                <a:cubicBezTo>
                  <a:pt x="13151609" y="3128988"/>
                  <a:pt x="13114622" y="3435333"/>
                  <a:pt x="13132462" y="3733941"/>
                </a:cubicBezTo>
                <a:cubicBezTo>
                  <a:pt x="13150302" y="4032549"/>
                  <a:pt x="13137155" y="4066970"/>
                  <a:pt x="13132462" y="4217970"/>
                </a:cubicBezTo>
                <a:cubicBezTo>
                  <a:pt x="13127769" y="4368970"/>
                  <a:pt x="13146183" y="4626615"/>
                  <a:pt x="13132462" y="4771146"/>
                </a:cubicBezTo>
                <a:cubicBezTo>
                  <a:pt x="13118741" y="4915677"/>
                  <a:pt x="13130585" y="5101929"/>
                  <a:pt x="13132462" y="5255176"/>
                </a:cubicBezTo>
                <a:cubicBezTo>
                  <a:pt x="13134340" y="5408423"/>
                  <a:pt x="13125977" y="5686364"/>
                  <a:pt x="13132462" y="5877499"/>
                </a:cubicBezTo>
                <a:cubicBezTo>
                  <a:pt x="13138947" y="6068634"/>
                  <a:pt x="13085836" y="6432046"/>
                  <a:pt x="13132462" y="6914705"/>
                </a:cubicBezTo>
                <a:cubicBezTo>
                  <a:pt x="12957147" y="6928185"/>
                  <a:pt x="12910284" y="6910124"/>
                  <a:pt x="12703929" y="6914705"/>
                </a:cubicBezTo>
                <a:cubicBezTo>
                  <a:pt x="12497574" y="6919286"/>
                  <a:pt x="12470169" y="6903879"/>
                  <a:pt x="12275396" y="6914705"/>
                </a:cubicBezTo>
                <a:cubicBezTo>
                  <a:pt x="12080623" y="6925531"/>
                  <a:pt x="12069303" y="6911155"/>
                  <a:pt x="11978188" y="6914705"/>
                </a:cubicBezTo>
                <a:cubicBezTo>
                  <a:pt x="11887073" y="6918255"/>
                  <a:pt x="11748760" y="6934612"/>
                  <a:pt x="11549655" y="6914705"/>
                </a:cubicBezTo>
                <a:cubicBezTo>
                  <a:pt x="11350550" y="6894798"/>
                  <a:pt x="11134912" y="6947677"/>
                  <a:pt x="10727148" y="6914705"/>
                </a:cubicBezTo>
                <a:cubicBezTo>
                  <a:pt x="10319384" y="6881733"/>
                  <a:pt x="10318172" y="6903442"/>
                  <a:pt x="10167290" y="6914705"/>
                </a:cubicBezTo>
                <a:cubicBezTo>
                  <a:pt x="10016408" y="6925968"/>
                  <a:pt x="9499985" y="6899646"/>
                  <a:pt x="9213459" y="6914705"/>
                </a:cubicBezTo>
                <a:cubicBezTo>
                  <a:pt x="8926933" y="6929764"/>
                  <a:pt x="8792995" y="6905320"/>
                  <a:pt x="8653601" y="6914705"/>
                </a:cubicBezTo>
                <a:cubicBezTo>
                  <a:pt x="8514207" y="6924090"/>
                  <a:pt x="8448766" y="6914055"/>
                  <a:pt x="8356393" y="6914705"/>
                </a:cubicBezTo>
                <a:cubicBezTo>
                  <a:pt x="8264020" y="6915355"/>
                  <a:pt x="7977732" y="6940768"/>
                  <a:pt x="7665211" y="6914705"/>
                </a:cubicBezTo>
                <a:cubicBezTo>
                  <a:pt x="7352690" y="6888642"/>
                  <a:pt x="7369528" y="6914929"/>
                  <a:pt x="7236678" y="6914705"/>
                </a:cubicBezTo>
                <a:cubicBezTo>
                  <a:pt x="7103828" y="6914481"/>
                  <a:pt x="6530560" y="6947475"/>
                  <a:pt x="6282846" y="6914705"/>
                </a:cubicBezTo>
                <a:cubicBezTo>
                  <a:pt x="6035132" y="6881935"/>
                  <a:pt x="5880907" y="6930688"/>
                  <a:pt x="5722989" y="6914705"/>
                </a:cubicBezTo>
                <a:cubicBezTo>
                  <a:pt x="5565071" y="6898722"/>
                  <a:pt x="5304518" y="6897245"/>
                  <a:pt x="5031806" y="6914705"/>
                </a:cubicBezTo>
                <a:cubicBezTo>
                  <a:pt x="4759094" y="6932165"/>
                  <a:pt x="4744806" y="6910308"/>
                  <a:pt x="4603274" y="6914705"/>
                </a:cubicBezTo>
                <a:cubicBezTo>
                  <a:pt x="4461742" y="6919102"/>
                  <a:pt x="3985677" y="6904265"/>
                  <a:pt x="3649442" y="6914705"/>
                </a:cubicBezTo>
                <a:cubicBezTo>
                  <a:pt x="3313207" y="6925145"/>
                  <a:pt x="3125004" y="6911634"/>
                  <a:pt x="2695611" y="6914705"/>
                </a:cubicBezTo>
                <a:cubicBezTo>
                  <a:pt x="2266218" y="6917776"/>
                  <a:pt x="2092103" y="6911181"/>
                  <a:pt x="1741779" y="6914705"/>
                </a:cubicBezTo>
                <a:cubicBezTo>
                  <a:pt x="1391455" y="6918229"/>
                  <a:pt x="1571234" y="6907841"/>
                  <a:pt x="1444571" y="6914705"/>
                </a:cubicBezTo>
                <a:cubicBezTo>
                  <a:pt x="1317908" y="6921569"/>
                  <a:pt x="993574" y="6892952"/>
                  <a:pt x="753389" y="6914705"/>
                </a:cubicBezTo>
                <a:cubicBezTo>
                  <a:pt x="513204" y="6936458"/>
                  <a:pt x="213822" y="6895581"/>
                  <a:pt x="0" y="6914705"/>
                </a:cubicBezTo>
                <a:cubicBezTo>
                  <a:pt x="26051" y="6559394"/>
                  <a:pt x="-21275" y="6301358"/>
                  <a:pt x="0" y="6084940"/>
                </a:cubicBezTo>
                <a:cubicBezTo>
                  <a:pt x="21275" y="5868523"/>
                  <a:pt x="1012" y="5661741"/>
                  <a:pt x="0" y="5462617"/>
                </a:cubicBezTo>
                <a:cubicBezTo>
                  <a:pt x="-1012" y="5263493"/>
                  <a:pt x="7918" y="5075693"/>
                  <a:pt x="0" y="4840294"/>
                </a:cubicBezTo>
                <a:cubicBezTo>
                  <a:pt x="-7918" y="4604895"/>
                  <a:pt x="-22960" y="4333800"/>
                  <a:pt x="0" y="4079676"/>
                </a:cubicBezTo>
                <a:cubicBezTo>
                  <a:pt x="22960" y="3825552"/>
                  <a:pt x="6224" y="3497553"/>
                  <a:pt x="0" y="3319058"/>
                </a:cubicBezTo>
                <a:cubicBezTo>
                  <a:pt x="-6224" y="3140563"/>
                  <a:pt x="-18992" y="2982542"/>
                  <a:pt x="0" y="2696735"/>
                </a:cubicBezTo>
                <a:cubicBezTo>
                  <a:pt x="18992" y="2410928"/>
                  <a:pt x="1458" y="2324512"/>
                  <a:pt x="0" y="2074412"/>
                </a:cubicBezTo>
                <a:cubicBezTo>
                  <a:pt x="-1458" y="1824312"/>
                  <a:pt x="10988" y="1456086"/>
                  <a:pt x="0" y="1244647"/>
                </a:cubicBezTo>
                <a:cubicBezTo>
                  <a:pt x="-10988" y="1033209"/>
                  <a:pt x="56846" y="550534"/>
                  <a:pt x="0" y="0"/>
                </a:cubicBezTo>
                <a:close/>
              </a:path>
              <a:path w="13132462" h="6914705" stroke="0" extrusionOk="0">
                <a:moveTo>
                  <a:pt x="0" y="0"/>
                </a:moveTo>
                <a:cubicBezTo>
                  <a:pt x="165166" y="3179"/>
                  <a:pt x="423580" y="30761"/>
                  <a:pt x="691182" y="0"/>
                </a:cubicBezTo>
                <a:cubicBezTo>
                  <a:pt x="958784" y="-30761"/>
                  <a:pt x="1025276" y="5165"/>
                  <a:pt x="1119715" y="0"/>
                </a:cubicBezTo>
                <a:cubicBezTo>
                  <a:pt x="1214154" y="-5165"/>
                  <a:pt x="1617143" y="12006"/>
                  <a:pt x="1810897" y="0"/>
                </a:cubicBezTo>
                <a:cubicBezTo>
                  <a:pt x="2004651" y="-12006"/>
                  <a:pt x="2317380" y="-9437"/>
                  <a:pt x="2764729" y="0"/>
                </a:cubicBezTo>
                <a:cubicBezTo>
                  <a:pt x="3212078" y="9437"/>
                  <a:pt x="2965965" y="-12290"/>
                  <a:pt x="3061937" y="0"/>
                </a:cubicBezTo>
                <a:cubicBezTo>
                  <a:pt x="3157909" y="12290"/>
                  <a:pt x="3641152" y="27019"/>
                  <a:pt x="3884444" y="0"/>
                </a:cubicBezTo>
                <a:cubicBezTo>
                  <a:pt x="4127736" y="-27019"/>
                  <a:pt x="4178205" y="-13853"/>
                  <a:pt x="4312977" y="0"/>
                </a:cubicBezTo>
                <a:cubicBezTo>
                  <a:pt x="4447749" y="13853"/>
                  <a:pt x="4548200" y="-12520"/>
                  <a:pt x="4610185" y="0"/>
                </a:cubicBezTo>
                <a:cubicBezTo>
                  <a:pt x="4672170" y="12520"/>
                  <a:pt x="4788852" y="-11477"/>
                  <a:pt x="4907394" y="0"/>
                </a:cubicBezTo>
                <a:cubicBezTo>
                  <a:pt x="5025936" y="11477"/>
                  <a:pt x="5365226" y="-19130"/>
                  <a:pt x="5729901" y="0"/>
                </a:cubicBezTo>
                <a:cubicBezTo>
                  <a:pt x="6094576" y="19130"/>
                  <a:pt x="6462669" y="46981"/>
                  <a:pt x="6683732" y="0"/>
                </a:cubicBezTo>
                <a:cubicBezTo>
                  <a:pt x="6904795" y="-46981"/>
                  <a:pt x="7417971" y="6960"/>
                  <a:pt x="7637563" y="0"/>
                </a:cubicBezTo>
                <a:cubicBezTo>
                  <a:pt x="7857155" y="-6960"/>
                  <a:pt x="8060058" y="27940"/>
                  <a:pt x="8328746" y="0"/>
                </a:cubicBezTo>
                <a:cubicBezTo>
                  <a:pt x="8597434" y="-27940"/>
                  <a:pt x="8618997" y="12066"/>
                  <a:pt x="8757279" y="0"/>
                </a:cubicBezTo>
                <a:cubicBezTo>
                  <a:pt x="8895561" y="-12066"/>
                  <a:pt x="9443028" y="-7971"/>
                  <a:pt x="9711110" y="0"/>
                </a:cubicBezTo>
                <a:cubicBezTo>
                  <a:pt x="9979192" y="7971"/>
                  <a:pt x="10189419" y="-1552"/>
                  <a:pt x="10664942" y="0"/>
                </a:cubicBezTo>
                <a:cubicBezTo>
                  <a:pt x="11140465" y="1552"/>
                  <a:pt x="10818305" y="6619"/>
                  <a:pt x="10962150" y="0"/>
                </a:cubicBezTo>
                <a:cubicBezTo>
                  <a:pt x="11105995" y="-6619"/>
                  <a:pt x="11487377" y="-27240"/>
                  <a:pt x="11784657" y="0"/>
                </a:cubicBezTo>
                <a:cubicBezTo>
                  <a:pt x="12081937" y="27240"/>
                  <a:pt x="12847001" y="4583"/>
                  <a:pt x="13132462" y="0"/>
                </a:cubicBezTo>
                <a:cubicBezTo>
                  <a:pt x="13101665" y="335940"/>
                  <a:pt x="13133086" y="638516"/>
                  <a:pt x="13132462" y="829765"/>
                </a:cubicBezTo>
                <a:cubicBezTo>
                  <a:pt x="13131838" y="1021015"/>
                  <a:pt x="13138745" y="1118421"/>
                  <a:pt x="13132462" y="1313794"/>
                </a:cubicBezTo>
                <a:cubicBezTo>
                  <a:pt x="13126179" y="1509167"/>
                  <a:pt x="13135951" y="1813873"/>
                  <a:pt x="13132462" y="2143559"/>
                </a:cubicBezTo>
                <a:cubicBezTo>
                  <a:pt x="13128973" y="2473245"/>
                  <a:pt x="13115831" y="2449728"/>
                  <a:pt x="13132462" y="2627588"/>
                </a:cubicBezTo>
                <a:cubicBezTo>
                  <a:pt x="13149093" y="2805448"/>
                  <a:pt x="13158959" y="2970470"/>
                  <a:pt x="13132462" y="3180764"/>
                </a:cubicBezTo>
                <a:cubicBezTo>
                  <a:pt x="13105965" y="3391058"/>
                  <a:pt x="13140771" y="3627370"/>
                  <a:pt x="13132462" y="3872235"/>
                </a:cubicBezTo>
                <a:cubicBezTo>
                  <a:pt x="13124153" y="4117100"/>
                  <a:pt x="13136125" y="4228145"/>
                  <a:pt x="13132462" y="4356264"/>
                </a:cubicBezTo>
                <a:cubicBezTo>
                  <a:pt x="13128799" y="4484383"/>
                  <a:pt x="13147144" y="4701581"/>
                  <a:pt x="13132462" y="4978588"/>
                </a:cubicBezTo>
                <a:cubicBezTo>
                  <a:pt x="13117780" y="5255595"/>
                  <a:pt x="13108518" y="5274400"/>
                  <a:pt x="13132462" y="5462617"/>
                </a:cubicBezTo>
                <a:cubicBezTo>
                  <a:pt x="13156406" y="5650834"/>
                  <a:pt x="13126641" y="5949093"/>
                  <a:pt x="13132462" y="6154087"/>
                </a:cubicBezTo>
                <a:cubicBezTo>
                  <a:pt x="13138284" y="6359081"/>
                  <a:pt x="13169917" y="6640748"/>
                  <a:pt x="13132462" y="6914705"/>
                </a:cubicBezTo>
                <a:cubicBezTo>
                  <a:pt x="12846367" y="6887191"/>
                  <a:pt x="12526093" y="6940949"/>
                  <a:pt x="12178631" y="6914705"/>
                </a:cubicBezTo>
                <a:cubicBezTo>
                  <a:pt x="11831169" y="6888461"/>
                  <a:pt x="11913486" y="6913311"/>
                  <a:pt x="11750098" y="6914705"/>
                </a:cubicBezTo>
                <a:cubicBezTo>
                  <a:pt x="11586710" y="6916099"/>
                  <a:pt x="11131824" y="6882385"/>
                  <a:pt x="10796266" y="6914705"/>
                </a:cubicBezTo>
                <a:cubicBezTo>
                  <a:pt x="10460708" y="6947025"/>
                  <a:pt x="10432217" y="6892776"/>
                  <a:pt x="10236409" y="6914705"/>
                </a:cubicBezTo>
                <a:cubicBezTo>
                  <a:pt x="10040601" y="6936634"/>
                  <a:pt x="9620702" y="6903294"/>
                  <a:pt x="9413902" y="6914705"/>
                </a:cubicBezTo>
                <a:cubicBezTo>
                  <a:pt x="9207102" y="6926116"/>
                  <a:pt x="9154213" y="6900723"/>
                  <a:pt x="8985369" y="6914705"/>
                </a:cubicBezTo>
                <a:cubicBezTo>
                  <a:pt x="8816525" y="6928687"/>
                  <a:pt x="8442929" y="6873652"/>
                  <a:pt x="8162862" y="6914705"/>
                </a:cubicBezTo>
                <a:cubicBezTo>
                  <a:pt x="7882795" y="6955758"/>
                  <a:pt x="7633622" y="6947411"/>
                  <a:pt x="7209030" y="6914705"/>
                </a:cubicBezTo>
                <a:cubicBezTo>
                  <a:pt x="6784438" y="6881999"/>
                  <a:pt x="6725011" y="6896070"/>
                  <a:pt x="6386524" y="6914705"/>
                </a:cubicBezTo>
                <a:cubicBezTo>
                  <a:pt x="6048037" y="6933340"/>
                  <a:pt x="6218214" y="6922159"/>
                  <a:pt x="6089315" y="6914705"/>
                </a:cubicBezTo>
                <a:cubicBezTo>
                  <a:pt x="5960416" y="6907251"/>
                  <a:pt x="5437740" y="6916737"/>
                  <a:pt x="5266808" y="6914705"/>
                </a:cubicBezTo>
                <a:cubicBezTo>
                  <a:pt x="5095876" y="6912673"/>
                  <a:pt x="4723849" y="6936895"/>
                  <a:pt x="4575626" y="6914705"/>
                </a:cubicBezTo>
                <a:cubicBezTo>
                  <a:pt x="4427403" y="6892515"/>
                  <a:pt x="4295452" y="6932968"/>
                  <a:pt x="4015769" y="6914705"/>
                </a:cubicBezTo>
                <a:cubicBezTo>
                  <a:pt x="3736086" y="6896442"/>
                  <a:pt x="3565609" y="6940342"/>
                  <a:pt x="3324586" y="6914705"/>
                </a:cubicBezTo>
                <a:cubicBezTo>
                  <a:pt x="3083563" y="6889068"/>
                  <a:pt x="3128012" y="6924796"/>
                  <a:pt x="3027378" y="6914705"/>
                </a:cubicBezTo>
                <a:cubicBezTo>
                  <a:pt x="2926744" y="6904614"/>
                  <a:pt x="2411076" y="6939709"/>
                  <a:pt x="2204871" y="6914705"/>
                </a:cubicBezTo>
                <a:cubicBezTo>
                  <a:pt x="1998666" y="6889701"/>
                  <a:pt x="1841757" y="6887402"/>
                  <a:pt x="1645014" y="6914705"/>
                </a:cubicBezTo>
                <a:cubicBezTo>
                  <a:pt x="1448271" y="6942008"/>
                  <a:pt x="1420814" y="6914383"/>
                  <a:pt x="1347805" y="6914705"/>
                </a:cubicBezTo>
                <a:cubicBezTo>
                  <a:pt x="1274796" y="6915027"/>
                  <a:pt x="810349" y="6935187"/>
                  <a:pt x="656623" y="6914705"/>
                </a:cubicBezTo>
                <a:cubicBezTo>
                  <a:pt x="502897" y="6894223"/>
                  <a:pt x="280613" y="6927764"/>
                  <a:pt x="0" y="6914705"/>
                </a:cubicBezTo>
                <a:cubicBezTo>
                  <a:pt x="-20989" y="6646025"/>
                  <a:pt x="969" y="6541794"/>
                  <a:pt x="0" y="6361529"/>
                </a:cubicBezTo>
                <a:cubicBezTo>
                  <a:pt x="-969" y="6181264"/>
                  <a:pt x="-38870" y="5856804"/>
                  <a:pt x="0" y="5531764"/>
                </a:cubicBezTo>
                <a:cubicBezTo>
                  <a:pt x="38870" y="5206724"/>
                  <a:pt x="-7503" y="5180951"/>
                  <a:pt x="0" y="4909441"/>
                </a:cubicBezTo>
                <a:cubicBezTo>
                  <a:pt x="7503" y="4637931"/>
                  <a:pt x="-18767" y="4544218"/>
                  <a:pt x="0" y="4287117"/>
                </a:cubicBezTo>
                <a:cubicBezTo>
                  <a:pt x="18767" y="4030016"/>
                  <a:pt x="-11754" y="3684693"/>
                  <a:pt x="0" y="3526500"/>
                </a:cubicBezTo>
                <a:cubicBezTo>
                  <a:pt x="11754" y="3368307"/>
                  <a:pt x="-9420" y="3143900"/>
                  <a:pt x="0" y="2835029"/>
                </a:cubicBezTo>
                <a:cubicBezTo>
                  <a:pt x="9420" y="2526158"/>
                  <a:pt x="12901" y="2435021"/>
                  <a:pt x="0" y="2212706"/>
                </a:cubicBezTo>
                <a:cubicBezTo>
                  <a:pt x="-12901" y="1990391"/>
                  <a:pt x="-21342" y="1876717"/>
                  <a:pt x="0" y="1728676"/>
                </a:cubicBezTo>
                <a:cubicBezTo>
                  <a:pt x="21342" y="1580635"/>
                  <a:pt x="23706" y="1264996"/>
                  <a:pt x="0" y="1037206"/>
                </a:cubicBezTo>
                <a:cubicBezTo>
                  <a:pt x="-23706" y="809416"/>
                  <a:pt x="39579" y="490710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4548" y="369898"/>
            <a:ext cx="2732771" cy="638632"/>
          </a:xfrm>
        </p:spPr>
        <p:txBody>
          <a:bodyPr>
            <a:normAutofit fontScale="92500"/>
          </a:bodyPr>
          <a:lstStyle/>
          <a:p>
            <a:pPr algn="r"/>
            <a:r>
              <a:rPr lang="es-ES" sz="4000">
                <a:solidFill>
                  <a:schemeClr val="bg1"/>
                </a:solidFill>
                <a:latin typeface="Slackey" panose="02000000000000000000" pitchFamily="2" charset="0"/>
              </a:rPr>
              <a:t>Créditos</a:t>
            </a:r>
          </a:p>
        </p:txBody>
      </p:sp>
      <p:pic>
        <p:nvPicPr>
          <p:cNvPr id="4" name="Imagen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B4F3A30B-E36D-4808-8519-BAD50A638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69" y="1008530"/>
            <a:ext cx="10026502" cy="5630147"/>
          </a:xfrm>
          <a:prstGeom prst="rect">
            <a:avLst/>
          </a:prstGeom>
        </p:spPr>
      </p:pic>
      <p:pic>
        <p:nvPicPr>
          <p:cNvPr id="6" name="Imagen 5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C15B7793-1950-4D5C-A947-FE9E13ECA7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697" y="4544257"/>
            <a:ext cx="4306632" cy="2418288"/>
          </a:xfrm>
          <a:prstGeom prst="rect">
            <a:avLst/>
          </a:prstGeom>
        </p:spPr>
      </p:pic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07F3D61-724D-4D9E-9DB3-48F9866183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697" y="2047386"/>
            <a:ext cx="4249828" cy="2386391"/>
          </a:xfrm>
          <a:prstGeom prst="rect">
            <a:avLst/>
          </a:prstGeom>
        </p:spPr>
      </p:pic>
      <p:pic>
        <p:nvPicPr>
          <p:cNvPr id="11" name="Imagen 10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DDD70E1-522C-4702-85DE-29380F4EEF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697" y="-558478"/>
            <a:ext cx="4440468" cy="249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69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5C941D81-95A7-456A-9753-7F26E0B0F0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6" b="23333"/>
          <a:stretch/>
        </p:blipFill>
        <p:spPr>
          <a:xfrm>
            <a:off x="2563493" y="-4420696"/>
            <a:ext cx="6858000" cy="413543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-204617" y="770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075358" cy="6869974"/>
          </a:xfrm>
          <a:custGeom>
            <a:avLst/>
            <a:gdLst>
              <a:gd name="connsiteX0" fmla="*/ 0 w 1075358"/>
              <a:gd name="connsiteY0" fmla="*/ 0 h 6869974"/>
              <a:gd name="connsiteX1" fmla="*/ 559186 w 1075358"/>
              <a:gd name="connsiteY1" fmla="*/ 0 h 6869974"/>
              <a:gd name="connsiteX2" fmla="*/ 1075358 w 1075358"/>
              <a:gd name="connsiteY2" fmla="*/ 0 h 6869974"/>
              <a:gd name="connsiteX3" fmla="*/ 1075358 w 1075358"/>
              <a:gd name="connsiteY3" fmla="*/ 686997 h 6869974"/>
              <a:gd name="connsiteX4" fmla="*/ 1075358 w 1075358"/>
              <a:gd name="connsiteY4" fmla="*/ 1236595 h 6869974"/>
              <a:gd name="connsiteX5" fmla="*/ 1075358 w 1075358"/>
              <a:gd name="connsiteY5" fmla="*/ 1717494 h 6869974"/>
              <a:gd name="connsiteX6" fmla="*/ 1075358 w 1075358"/>
              <a:gd name="connsiteY6" fmla="*/ 2198392 h 6869974"/>
              <a:gd name="connsiteX7" fmla="*/ 1075358 w 1075358"/>
              <a:gd name="connsiteY7" fmla="*/ 2954089 h 6869974"/>
              <a:gd name="connsiteX8" fmla="*/ 1075358 w 1075358"/>
              <a:gd name="connsiteY8" fmla="*/ 3641086 h 6869974"/>
              <a:gd name="connsiteX9" fmla="*/ 1075358 w 1075358"/>
              <a:gd name="connsiteY9" fmla="*/ 4259384 h 6869974"/>
              <a:gd name="connsiteX10" fmla="*/ 1075358 w 1075358"/>
              <a:gd name="connsiteY10" fmla="*/ 4946381 h 6869974"/>
              <a:gd name="connsiteX11" fmla="*/ 1075358 w 1075358"/>
              <a:gd name="connsiteY11" fmla="*/ 5633379 h 6869974"/>
              <a:gd name="connsiteX12" fmla="*/ 1075358 w 1075358"/>
              <a:gd name="connsiteY12" fmla="*/ 6869974 h 6869974"/>
              <a:gd name="connsiteX13" fmla="*/ 559186 w 1075358"/>
              <a:gd name="connsiteY13" fmla="*/ 6869974 h 6869974"/>
              <a:gd name="connsiteX14" fmla="*/ 0 w 1075358"/>
              <a:gd name="connsiteY14" fmla="*/ 6869974 h 6869974"/>
              <a:gd name="connsiteX15" fmla="*/ 0 w 1075358"/>
              <a:gd name="connsiteY15" fmla="*/ 6182977 h 6869974"/>
              <a:gd name="connsiteX16" fmla="*/ 0 w 1075358"/>
              <a:gd name="connsiteY16" fmla="*/ 5633379 h 6869974"/>
              <a:gd name="connsiteX17" fmla="*/ 0 w 1075358"/>
              <a:gd name="connsiteY17" fmla="*/ 4808982 h 6869974"/>
              <a:gd name="connsiteX18" fmla="*/ 0 w 1075358"/>
              <a:gd name="connsiteY18" fmla="*/ 4190684 h 6869974"/>
              <a:gd name="connsiteX19" fmla="*/ 0 w 1075358"/>
              <a:gd name="connsiteY19" fmla="*/ 3709786 h 6869974"/>
              <a:gd name="connsiteX20" fmla="*/ 0 w 1075358"/>
              <a:gd name="connsiteY20" fmla="*/ 2954089 h 6869974"/>
              <a:gd name="connsiteX21" fmla="*/ 0 w 1075358"/>
              <a:gd name="connsiteY21" fmla="*/ 2198392 h 6869974"/>
              <a:gd name="connsiteX22" fmla="*/ 0 w 1075358"/>
              <a:gd name="connsiteY22" fmla="*/ 1373995 h 6869974"/>
              <a:gd name="connsiteX23" fmla="*/ 0 w 1075358"/>
              <a:gd name="connsiteY23" fmla="*/ 755697 h 6869974"/>
              <a:gd name="connsiteX24" fmla="*/ 0 w 1075358"/>
              <a:gd name="connsiteY24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75358" h="6869974" fill="none" extrusionOk="0">
                <a:moveTo>
                  <a:pt x="0" y="0"/>
                </a:moveTo>
                <a:cubicBezTo>
                  <a:pt x="256636" y="17564"/>
                  <a:pt x="366989" y="-6480"/>
                  <a:pt x="559186" y="0"/>
                </a:cubicBezTo>
                <a:cubicBezTo>
                  <a:pt x="751383" y="6480"/>
                  <a:pt x="862626" y="17592"/>
                  <a:pt x="1075358" y="0"/>
                </a:cubicBezTo>
                <a:cubicBezTo>
                  <a:pt x="1059302" y="238872"/>
                  <a:pt x="1098033" y="373322"/>
                  <a:pt x="1075358" y="686997"/>
                </a:cubicBezTo>
                <a:cubicBezTo>
                  <a:pt x="1052683" y="1000672"/>
                  <a:pt x="1074065" y="1037806"/>
                  <a:pt x="1075358" y="1236595"/>
                </a:cubicBezTo>
                <a:cubicBezTo>
                  <a:pt x="1076651" y="1435384"/>
                  <a:pt x="1079781" y="1552587"/>
                  <a:pt x="1075358" y="1717494"/>
                </a:cubicBezTo>
                <a:cubicBezTo>
                  <a:pt x="1070935" y="1882401"/>
                  <a:pt x="1095540" y="2080237"/>
                  <a:pt x="1075358" y="2198392"/>
                </a:cubicBezTo>
                <a:cubicBezTo>
                  <a:pt x="1055176" y="2316547"/>
                  <a:pt x="1084765" y="2773384"/>
                  <a:pt x="1075358" y="2954089"/>
                </a:cubicBezTo>
                <a:cubicBezTo>
                  <a:pt x="1065951" y="3134794"/>
                  <a:pt x="1076749" y="3418210"/>
                  <a:pt x="1075358" y="3641086"/>
                </a:cubicBezTo>
                <a:cubicBezTo>
                  <a:pt x="1073967" y="3863962"/>
                  <a:pt x="1053113" y="4099051"/>
                  <a:pt x="1075358" y="4259384"/>
                </a:cubicBezTo>
                <a:cubicBezTo>
                  <a:pt x="1097603" y="4419717"/>
                  <a:pt x="1077876" y="4679779"/>
                  <a:pt x="1075358" y="4946381"/>
                </a:cubicBezTo>
                <a:cubicBezTo>
                  <a:pt x="1072840" y="5212983"/>
                  <a:pt x="1075941" y="5459442"/>
                  <a:pt x="1075358" y="5633379"/>
                </a:cubicBezTo>
                <a:cubicBezTo>
                  <a:pt x="1074775" y="5807316"/>
                  <a:pt x="1087746" y="6565476"/>
                  <a:pt x="1075358" y="6869974"/>
                </a:cubicBezTo>
                <a:cubicBezTo>
                  <a:pt x="948262" y="6846407"/>
                  <a:pt x="786796" y="6874552"/>
                  <a:pt x="559186" y="6869974"/>
                </a:cubicBezTo>
                <a:cubicBezTo>
                  <a:pt x="331576" y="6865396"/>
                  <a:pt x="136790" y="6861082"/>
                  <a:pt x="0" y="6869974"/>
                </a:cubicBezTo>
                <a:cubicBezTo>
                  <a:pt x="-32086" y="6706123"/>
                  <a:pt x="-10927" y="6370444"/>
                  <a:pt x="0" y="6182977"/>
                </a:cubicBezTo>
                <a:cubicBezTo>
                  <a:pt x="10927" y="5995510"/>
                  <a:pt x="-23094" y="5755232"/>
                  <a:pt x="0" y="5633379"/>
                </a:cubicBezTo>
                <a:cubicBezTo>
                  <a:pt x="23094" y="5511526"/>
                  <a:pt x="17342" y="5190927"/>
                  <a:pt x="0" y="4808982"/>
                </a:cubicBezTo>
                <a:cubicBezTo>
                  <a:pt x="-17342" y="4427037"/>
                  <a:pt x="-16680" y="4345200"/>
                  <a:pt x="0" y="4190684"/>
                </a:cubicBezTo>
                <a:cubicBezTo>
                  <a:pt x="16680" y="4036168"/>
                  <a:pt x="12190" y="3808804"/>
                  <a:pt x="0" y="3709786"/>
                </a:cubicBezTo>
                <a:cubicBezTo>
                  <a:pt x="-12190" y="3610768"/>
                  <a:pt x="6530" y="3301579"/>
                  <a:pt x="0" y="2954089"/>
                </a:cubicBezTo>
                <a:cubicBezTo>
                  <a:pt x="-6530" y="2606599"/>
                  <a:pt x="9925" y="2400766"/>
                  <a:pt x="0" y="2198392"/>
                </a:cubicBezTo>
                <a:cubicBezTo>
                  <a:pt x="-9925" y="1996018"/>
                  <a:pt x="16342" y="1656384"/>
                  <a:pt x="0" y="1373995"/>
                </a:cubicBezTo>
                <a:cubicBezTo>
                  <a:pt x="-16342" y="1091606"/>
                  <a:pt x="-10303" y="1004500"/>
                  <a:pt x="0" y="755697"/>
                </a:cubicBezTo>
                <a:cubicBezTo>
                  <a:pt x="10303" y="506894"/>
                  <a:pt x="-35820" y="256221"/>
                  <a:pt x="0" y="0"/>
                </a:cubicBezTo>
                <a:close/>
              </a:path>
              <a:path w="1075358" h="6869974" stroke="0" extrusionOk="0">
                <a:moveTo>
                  <a:pt x="0" y="0"/>
                </a:moveTo>
                <a:cubicBezTo>
                  <a:pt x="165044" y="24451"/>
                  <a:pt x="300309" y="-5004"/>
                  <a:pt x="526925" y="0"/>
                </a:cubicBezTo>
                <a:cubicBezTo>
                  <a:pt x="753541" y="5004"/>
                  <a:pt x="889435" y="23829"/>
                  <a:pt x="1075358" y="0"/>
                </a:cubicBezTo>
                <a:cubicBezTo>
                  <a:pt x="1083386" y="250425"/>
                  <a:pt x="1087135" y="483238"/>
                  <a:pt x="1075358" y="755697"/>
                </a:cubicBezTo>
                <a:cubicBezTo>
                  <a:pt x="1063581" y="1028156"/>
                  <a:pt x="1042471" y="1205382"/>
                  <a:pt x="1075358" y="1511394"/>
                </a:cubicBezTo>
                <a:cubicBezTo>
                  <a:pt x="1108245" y="1817406"/>
                  <a:pt x="1077063" y="1991909"/>
                  <a:pt x="1075358" y="2198392"/>
                </a:cubicBezTo>
                <a:cubicBezTo>
                  <a:pt x="1073653" y="2404875"/>
                  <a:pt x="1071465" y="2486443"/>
                  <a:pt x="1075358" y="2679290"/>
                </a:cubicBezTo>
                <a:cubicBezTo>
                  <a:pt x="1079251" y="2872137"/>
                  <a:pt x="1091166" y="3081641"/>
                  <a:pt x="1075358" y="3366287"/>
                </a:cubicBezTo>
                <a:cubicBezTo>
                  <a:pt x="1059550" y="3650933"/>
                  <a:pt x="1084387" y="3661023"/>
                  <a:pt x="1075358" y="3915885"/>
                </a:cubicBezTo>
                <a:cubicBezTo>
                  <a:pt x="1066329" y="4170747"/>
                  <a:pt x="1062536" y="4298135"/>
                  <a:pt x="1075358" y="4396783"/>
                </a:cubicBezTo>
                <a:cubicBezTo>
                  <a:pt x="1088180" y="4495431"/>
                  <a:pt x="1092117" y="4760611"/>
                  <a:pt x="1075358" y="5015081"/>
                </a:cubicBezTo>
                <a:cubicBezTo>
                  <a:pt x="1058599" y="5269551"/>
                  <a:pt x="1059703" y="5477901"/>
                  <a:pt x="1075358" y="5702078"/>
                </a:cubicBezTo>
                <a:cubicBezTo>
                  <a:pt x="1091013" y="5926255"/>
                  <a:pt x="1109840" y="6488079"/>
                  <a:pt x="1075358" y="6869974"/>
                </a:cubicBezTo>
                <a:cubicBezTo>
                  <a:pt x="959048" y="6894787"/>
                  <a:pt x="761444" y="6860329"/>
                  <a:pt x="548433" y="6869974"/>
                </a:cubicBezTo>
                <a:cubicBezTo>
                  <a:pt x="335422" y="6879619"/>
                  <a:pt x="177326" y="6857802"/>
                  <a:pt x="0" y="6869974"/>
                </a:cubicBezTo>
                <a:cubicBezTo>
                  <a:pt x="14795" y="6548423"/>
                  <a:pt x="17816" y="6354711"/>
                  <a:pt x="0" y="6182977"/>
                </a:cubicBezTo>
                <a:cubicBezTo>
                  <a:pt x="-17816" y="6011243"/>
                  <a:pt x="22925" y="5837395"/>
                  <a:pt x="0" y="5633379"/>
                </a:cubicBezTo>
                <a:cubicBezTo>
                  <a:pt x="-22925" y="5429363"/>
                  <a:pt x="23103" y="5322803"/>
                  <a:pt x="0" y="5152481"/>
                </a:cubicBezTo>
                <a:cubicBezTo>
                  <a:pt x="-23103" y="4982159"/>
                  <a:pt x="-32515" y="4642028"/>
                  <a:pt x="0" y="4328084"/>
                </a:cubicBezTo>
                <a:cubicBezTo>
                  <a:pt x="32515" y="4014140"/>
                  <a:pt x="13185" y="3850153"/>
                  <a:pt x="0" y="3503687"/>
                </a:cubicBezTo>
                <a:cubicBezTo>
                  <a:pt x="-13185" y="3157221"/>
                  <a:pt x="31939" y="3055655"/>
                  <a:pt x="0" y="2816689"/>
                </a:cubicBezTo>
                <a:cubicBezTo>
                  <a:pt x="-31939" y="2577723"/>
                  <a:pt x="-30880" y="2352650"/>
                  <a:pt x="0" y="2198392"/>
                </a:cubicBezTo>
                <a:cubicBezTo>
                  <a:pt x="30880" y="2044134"/>
                  <a:pt x="-32007" y="1696021"/>
                  <a:pt x="0" y="1511394"/>
                </a:cubicBezTo>
                <a:cubicBezTo>
                  <a:pt x="32007" y="1326767"/>
                  <a:pt x="-3080" y="1228662"/>
                  <a:pt x="0" y="961796"/>
                </a:cubicBezTo>
                <a:cubicBezTo>
                  <a:pt x="3080" y="694930"/>
                  <a:pt x="11317" y="387840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943991" cy="6885274"/>
          </a:xfrm>
          <a:custGeom>
            <a:avLst/>
            <a:gdLst>
              <a:gd name="connsiteX0" fmla="*/ 0 w 943991"/>
              <a:gd name="connsiteY0" fmla="*/ 0 h 6885274"/>
              <a:gd name="connsiteX1" fmla="*/ 471996 w 943991"/>
              <a:gd name="connsiteY1" fmla="*/ 0 h 6885274"/>
              <a:gd name="connsiteX2" fmla="*/ 943991 w 943991"/>
              <a:gd name="connsiteY2" fmla="*/ 0 h 6885274"/>
              <a:gd name="connsiteX3" fmla="*/ 943991 w 943991"/>
              <a:gd name="connsiteY3" fmla="*/ 619675 h 6885274"/>
              <a:gd name="connsiteX4" fmla="*/ 943991 w 943991"/>
              <a:gd name="connsiteY4" fmla="*/ 1239349 h 6885274"/>
              <a:gd name="connsiteX5" fmla="*/ 943991 w 943991"/>
              <a:gd name="connsiteY5" fmla="*/ 1859024 h 6885274"/>
              <a:gd name="connsiteX6" fmla="*/ 943991 w 943991"/>
              <a:gd name="connsiteY6" fmla="*/ 2340993 h 6885274"/>
              <a:gd name="connsiteX7" fmla="*/ 943991 w 943991"/>
              <a:gd name="connsiteY7" fmla="*/ 2891815 h 6885274"/>
              <a:gd name="connsiteX8" fmla="*/ 943991 w 943991"/>
              <a:gd name="connsiteY8" fmla="*/ 3511490 h 6885274"/>
              <a:gd name="connsiteX9" fmla="*/ 943991 w 943991"/>
              <a:gd name="connsiteY9" fmla="*/ 4268870 h 6885274"/>
              <a:gd name="connsiteX10" fmla="*/ 943991 w 943991"/>
              <a:gd name="connsiteY10" fmla="*/ 4819692 h 6885274"/>
              <a:gd name="connsiteX11" fmla="*/ 943991 w 943991"/>
              <a:gd name="connsiteY11" fmla="*/ 5577072 h 6885274"/>
              <a:gd name="connsiteX12" fmla="*/ 943991 w 943991"/>
              <a:gd name="connsiteY12" fmla="*/ 6059041 h 6885274"/>
              <a:gd name="connsiteX13" fmla="*/ 943991 w 943991"/>
              <a:gd name="connsiteY13" fmla="*/ 6885274 h 6885274"/>
              <a:gd name="connsiteX14" fmla="*/ 462556 w 943991"/>
              <a:gd name="connsiteY14" fmla="*/ 6885274 h 6885274"/>
              <a:gd name="connsiteX15" fmla="*/ 0 w 943991"/>
              <a:gd name="connsiteY15" fmla="*/ 6885274 h 6885274"/>
              <a:gd name="connsiteX16" fmla="*/ 0 w 943991"/>
              <a:gd name="connsiteY16" fmla="*/ 6127894 h 6885274"/>
              <a:gd name="connsiteX17" fmla="*/ 0 w 943991"/>
              <a:gd name="connsiteY17" fmla="*/ 5439366 h 6885274"/>
              <a:gd name="connsiteX18" fmla="*/ 0 w 943991"/>
              <a:gd name="connsiteY18" fmla="*/ 4750839 h 6885274"/>
              <a:gd name="connsiteX19" fmla="*/ 0 w 943991"/>
              <a:gd name="connsiteY19" fmla="*/ 3924606 h 6885274"/>
              <a:gd name="connsiteX20" fmla="*/ 0 w 943991"/>
              <a:gd name="connsiteY20" fmla="*/ 3236079 h 6885274"/>
              <a:gd name="connsiteX21" fmla="*/ 0 w 943991"/>
              <a:gd name="connsiteY21" fmla="*/ 2409846 h 6885274"/>
              <a:gd name="connsiteX22" fmla="*/ 0 w 943991"/>
              <a:gd name="connsiteY22" fmla="*/ 1859024 h 6885274"/>
              <a:gd name="connsiteX23" fmla="*/ 0 w 943991"/>
              <a:gd name="connsiteY23" fmla="*/ 1032791 h 6885274"/>
              <a:gd name="connsiteX24" fmla="*/ 0 w 943991"/>
              <a:gd name="connsiteY24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43991" h="6885274" fill="none" extrusionOk="0">
                <a:moveTo>
                  <a:pt x="0" y="0"/>
                </a:moveTo>
                <a:cubicBezTo>
                  <a:pt x="137503" y="-14982"/>
                  <a:pt x="308394" y="-15121"/>
                  <a:pt x="471996" y="0"/>
                </a:cubicBezTo>
                <a:cubicBezTo>
                  <a:pt x="635598" y="15121"/>
                  <a:pt x="752324" y="-22616"/>
                  <a:pt x="943991" y="0"/>
                </a:cubicBezTo>
                <a:cubicBezTo>
                  <a:pt x="940050" y="198902"/>
                  <a:pt x="918011" y="326230"/>
                  <a:pt x="943991" y="619675"/>
                </a:cubicBezTo>
                <a:cubicBezTo>
                  <a:pt x="969971" y="913121"/>
                  <a:pt x="915871" y="1112062"/>
                  <a:pt x="943991" y="1239349"/>
                </a:cubicBezTo>
                <a:cubicBezTo>
                  <a:pt x="972111" y="1366636"/>
                  <a:pt x="948492" y="1664987"/>
                  <a:pt x="943991" y="1859024"/>
                </a:cubicBezTo>
                <a:cubicBezTo>
                  <a:pt x="939490" y="2053062"/>
                  <a:pt x="925597" y="2204615"/>
                  <a:pt x="943991" y="2340993"/>
                </a:cubicBezTo>
                <a:cubicBezTo>
                  <a:pt x="962385" y="2477371"/>
                  <a:pt x="952087" y="2623412"/>
                  <a:pt x="943991" y="2891815"/>
                </a:cubicBezTo>
                <a:cubicBezTo>
                  <a:pt x="935895" y="3160218"/>
                  <a:pt x="930749" y="3278941"/>
                  <a:pt x="943991" y="3511490"/>
                </a:cubicBezTo>
                <a:cubicBezTo>
                  <a:pt x="957233" y="3744039"/>
                  <a:pt x="923049" y="3987100"/>
                  <a:pt x="943991" y="4268870"/>
                </a:cubicBezTo>
                <a:cubicBezTo>
                  <a:pt x="964933" y="4550640"/>
                  <a:pt x="946343" y="4558339"/>
                  <a:pt x="943991" y="4819692"/>
                </a:cubicBezTo>
                <a:cubicBezTo>
                  <a:pt x="941639" y="5081045"/>
                  <a:pt x="925218" y="5343427"/>
                  <a:pt x="943991" y="5577072"/>
                </a:cubicBezTo>
                <a:cubicBezTo>
                  <a:pt x="962764" y="5810717"/>
                  <a:pt x="940734" y="5851589"/>
                  <a:pt x="943991" y="6059041"/>
                </a:cubicBezTo>
                <a:cubicBezTo>
                  <a:pt x="947248" y="6266493"/>
                  <a:pt x="932144" y="6507587"/>
                  <a:pt x="943991" y="6885274"/>
                </a:cubicBezTo>
                <a:cubicBezTo>
                  <a:pt x="788083" y="6900230"/>
                  <a:pt x="669730" y="6908977"/>
                  <a:pt x="462556" y="6885274"/>
                </a:cubicBezTo>
                <a:cubicBezTo>
                  <a:pt x="255382" y="6861571"/>
                  <a:pt x="161185" y="6870625"/>
                  <a:pt x="0" y="6885274"/>
                </a:cubicBezTo>
                <a:cubicBezTo>
                  <a:pt x="20385" y="6523162"/>
                  <a:pt x="9489" y="6345463"/>
                  <a:pt x="0" y="6127894"/>
                </a:cubicBezTo>
                <a:cubicBezTo>
                  <a:pt x="-9489" y="5910325"/>
                  <a:pt x="-32041" y="5647224"/>
                  <a:pt x="0" y="5439366"/>
                </a:cubicBezTo>
                <a:cubicBezTo>
                  <a:pt x="32041" y="5231508"/>
                  <a:pt x="18655" y="4965046"/>
                  <a:pt x="0" y="4750839"/>
                </a:cubicBezTo>
                <a:cubicBezTo>
                  <a:pt x="-18655" y="4536632"/>
                  <a:pt x="-20874" y="4097978"/>
                  <a:pt x="0" y="3924606"/>
                </a:cubicBezTo>
                <a:cubicBezTo>
                  <a:pt x="20874" y="3751234"/>
                  <a:pt x="-1968" y="3499287"/>
                  <a:pt x="0" y="3236079"/>
                </a:cubicBezTo>
                <a:cubicBezTo>
                  <a:pt x="1968" y="2972871"/>
                  <a:pt x="13941" y="2726571"/>
                  <a:pt x="0" y="2409846"/>
                </a:cubicBezTo>
                <a:cubicBezTo>
                  <a:pt x="-13941" y="2093121"/>
                  <a:pt x="-7385" y="2019018"/>
                  <a:pt x="0" y="1859024"/>
                </a:cubicBezTo>
                <a:cubicBezTo>
                  <a:pt x="7385" y="1699030"/>
                  <a:pt x="-4794" y="1289527"/>
                  <a:pt x="0" y="1032791"/>
                </a:cubicBezTo>
                <a:cubicBezTo>
                  <a:pt x="4794" y="776055"/>
                  <a:pt x="34306" y="261510"/>
                  <a:pt x="0" y="0"/>
                </a:cubicBezTo>
                <a:close/>
              </a:path>
              <a:path w="943991" h="6885274" stroke="0" extrusionOk="0">
                <a:moveTo>
                  <a:pt x="0" y="0"/>
                </a:moveTo>
                <a:cubicBezTo>
                  <a:pt x="165264" y="6386"/>
                  <a:pt x="308181" y="-20337"/>
                  <a:pt x="443676" y="0"/>
                </a:cubicBezTo>
                <a:cubicBezTo>
                  <a:pt x="579171" y="20337"/>
                  <a:pt x="755107" y="2808"/>
                  <a:pt x="943991" y="0"/>
                </a:cubicBezTo>
                <a:cubicBezTo>
                  <a:pt x="928967" y="176142"/>
                  <a:pt x="926542" y="320388"/>
                  <a:pt x="943991" y="550822"/>
                </a:cubicBezTo>
                <a:cubicBezTo>
                  <a:pt x="961440" y="781256"/>
                  <a:pt x="913248" y="983348"/>
                  <a:pt x="943991" y="1308202"/>
                </a:cubicBezTo>
                <a:cubicBezTo>
                  <a:pt x="974734" y="1633056"/>
                  <a:pt x="915331" y="1931477"/>
                  <a:pt x="943991" y="2134435"/>
                </a:cubicBezTo>
                <a:cubicBezTo>
                  <a:pt x="972651" y="2337393"/>
                  <a:pt x="955418" y="2503333"/>
                  <a:pt x="943991" y="2754110"/>
                </a:cubicBezTo>
                <a:cubicBezTo>
                  <a:pt x="932564" y="3004887"/>
                  <a:pt x="926892" y="3318975"/>
                  <a:pt x="943991" y="3511490"/>
                </a:cubicBezTo>
                <a:cubicBezTo>
                  <a:pt x="961090" y="3704005"/>
                  <a:pt x="943351" y="3877403"/>
                  <a:pt x="943991" y="4131164"/>
                </a:cubicBezTo>
                <a:cubicBezTo>
                  <a:pt x="944631" y="4384925"/>
                  <a:pt x="907130" y="4668322"/>
                  <a:pt x="943991" y="4957397"/>
                </a:cubicBezTo>
                <a:cubicBezTo>
                  <a:pt x="980852" y="5246472"/>
                  <a:pt x="968236" y="5525228"/>
                  <a:pt x="943991" y="5714777"/>
                </a:cubicBezTo>
                <a:cubicBezTo>
                  <a:pt x="919746" y="5904326"/>
                  <a:pt x="934614" y="6070373"/>
                  <a:pt x="943991" y="6265599"/>
                </a:cubicBezTo>
                <a:cubicBezTo>
                  <a:pt x="953368" y="6460825"/>
                  <a:pt x="927572" y="6714104"/>
                  <a:pt x="943991" y="6885274"/>
                </a:cubicBezTo>
                <a:cubicBezTo>
                  <a:pt x="783741" y="6896623"/>
                  <a:pt x="654150" y="6902373"/>
                  <a:pt x="471996" y="6885274"/>
                </a:cubicBezTo>
                <a:cubicBezTo>
                  <a:pt x="289842" y="6868175"/>
                  <a:pt x="219098" y="6905245"/>
                  <a:pt x="0" y="6885274"/>
                </a:cubicBezTo>
                <a:cubicBezTo>
                  <a:pt x="25566" y="6767045"/>
                  <a:pt x="-7025" y="6539594"/>
                  <a:pt x="0" y="6334452"/>
                </a:cubicBezTo>
                <a:cubicBezTo>
                  <a:pt x="7025" y="6129310"/>
                  <a:pt x="-15848" y="5853151"/>
                  <a:pt x="0" y="5714777"/>
                </a:cubicBezTo>
                <a:cubicBezTo>
                  <a:pt x="15848" y="5576404"/>
                  <a:pt x="22128" y="5283428"/>
                  <a:pt x="0" y="5095103"/>
                </a:cubicBezTo>
                <a:cubicBezTo>
                  <a:pt x="-22128" y="4906778"/>
                  <a:pt x="-8779" y="4556273"/>
                  <a:pt x="0" y="4406575"/>
                </a:cubicBezTo>
                <a:cubicBezTo>
                  <a:pt x="8779" y="4256877"/>
                  <a:pt x="-17736" y="4067009"/>
                  <a:pt x="0" y="3786901"/>
                </a:cubicBezTo>
                <a:cubicBezTo>
                  <a:pt x="17736" y="3506793"/>
                  <a:pt x="10034" y="3420282"/>
                  <a:pt x="0" y="3236079"/>
                </a:cubicBezTo>
                <a:cubicBezTo>
                  <a:pt x="-10034" y="3051876"/>
                  <a:pt x="-27994" y="2796497"/>
                  <a:pt x="0" y="2547551"/>
                </a:cubicBezTo>
                <a:cubicBezTo>
                  <a:pt x="27994" y="2298605"/>
                  <a:pt x="3755" y="2085672"/>
                  <a:pt x="0" y="1859024"/>
                </a:cubicBezTo>
                <a:cubicBezTo>
                  <a:pt x="-3755" y="1632376"/>
                  <a:pt x="-26867" y="1483728"/>
                  <a:pt x="0" y="1308202"/>
                </a:cubicBezTo>
                <a:cubicBezTo>
                  <a:pt x="26867" y="1132676"/>
                  <a:pt x="-46945" y="406056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075359" cy="6893639"/>
          </a:xfrm>
          <a:custGeom>
            <a:avLst/>
            <a:gdLst>
              <a:gd name="connsiteX0" fmla="*/ 0 w 1075359"/>
              <a:gd name="connsiteY0" fmla="*/ 0 h 6893639"/>
              <a:gd name="connsiteX1" fmla="*/ 548433 w 1075359"/>
              <a:gd name="connsiteY1" fmla="*/ 0 h 6893639"/>
              <a:gd name="connsiteX2" fmla="*/ 1075359 w 1075359"/>
              <a:gd name="connsiteY2" fmla="*/ 0 h 6893639"/>
              <a:gd name="connsiteX3" fmla="*/ 1075359 w 1075359"/>
              <a:gd name="connsiteY3" fmla="*/ 689364 h 6893639"/>
              <a:gd name="connsiteX4" fmla="*/ 1075359 w 1075359"/>
              <a:gd name="connsiteY4" fmla="*/ 1378728 h 6893639"/>
              <a:gd name="connsiteX5" fmla="*/ 1075359 w 1075359"/>
              <a:gd name="connsiteY5" fmla="*/ 2205964 h 6893639"/>
              <a:gd name="connsiteX6" fmla="*/ 1075359 w 1075359"/>
              <a:gd name="connsiteY6" fmla="*/ 2964265 h 6893639"/>
              <a:gd name="connsiteX7" fmla="*/ 1075359 w 1075359"/>
              <a:gd name="connsiteY7" fmla="*/ 3446820 h 6893639"/>
              <a:gd name="connsiteX8" fmla="*/ 1075359 w 1075359"/>
              <a:gd name="connsiteY8" fmla="*/ 4136183 h 6893639"/>
              <a:gd name="connsiteX9" fmla="*/ 1075359 w 1075359"/>
              <a:gd name="connsiteY9" fmla="*/ 4825547 h 6893639"/>
              <a:gd name="connsiteX10" fmla="*/ 1075359 w 1075359"/>
              <a:gd name="connsiteY10" fmla="*/ 5308102 h 6893639"/>
              <a:gd name="connsiteX11" fmla="*/ 1075359 w 1075359"/>
              <a:gd name="connsiteY11" fmla="*/ 6066402 h 6893639"/>
              <a:gd name="connsiteX12" fmla="*/ 1075359 w 1075359"/>
              <a:gd name="connsiteY12" fmla="*/ 6893639 h 6893639"/>
              <a:gd name="connsiteX13" fmla="*/ 526926 w 1075359"/>
              <a:gd name="connsiteY13" fmla="*/ 6893639 h 6893639"/>
              <a:gd name="connsiteX14" fmla="*/ 0 w 1075359"/>
              <a:gd name="connsiteY14" fmla="*/ 6893639 h 6893639"/>
              <a:gd name="connsiteX15" fmla="*/ 0 w 1075359"/>
              <a:gd name="connsiteY15" fmla="*/ 6411084 h 6893639"/>
              <a:gd name="connsiteX16" fmla="*/ 0 w 1075359"/>
              <a:gd name="connsiteY16" fmla="*/ 5583848 h 6893639"/>
              <a:gd name="connsiteX17" fmla="*/ 0 w 1075359"/>
              <a:gd name="connsiteY17" fmla="*/ 4894484 h 6893639"/>
              <a:gd name="connsiteX18" fmla="*/ 0 w 1075359"/>
              <a:gd name="connsiteY18" fmla="*/ 4274056 h 6893639"/>
              <a:gd name="connsiteX19" fmla="*/ 0 w 1075359"/>
              <a:gd name="connsiteY19" fmla="*/ 3584692 h 6893639"/>
              <a:gd name="connsiteX20" fmla="*/ 0 w 1075359"/>
              <a:gd name="connsiteY20" fmla="*/ 2826392 h 6893639"/>
              <a:gd name="connsiteX21" fmla="*/ 0 w 1075359"/>
              <a:gd name="connsiteY21" fmla="*/ 2274901 h 6893639"/>
              <a:gd name="connsiteX22" fmla="*/ 0 w 1075359"/>
              <a:gd name="connsiteY22" fmla="*/ 1792346 h 6893639"/>
              <a:gd name="connsiteX23" fmla="*/ 0 w 1075359"/>
              <a:gd name="connsiteY23" fmla="*/ 1171919 h 6893639"/>
              <a:gd name="connsiteX24" fmla="*/ 0 w 1075359"/>
              <a:gd name="connsiteY24" fmla="*/ 689364 h 6893639"/>
              <a:gd name="connsiteX25" fmla="*/ 0 w 1075359"/>
              <a:gd name="connsiteY25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75359" h="6893639" fill="none" extrusionOk="0">
                <a:moveTo>
                  <a:pt x="0" y="0"/>
                </a:moveTo>
                <a:cubicBezTo>
                  <a:pt x="111633" y="17350"/>
                  <a:pt x="278833" y="-5223"/>
                  <a:pt x="548433" y="0"/>
                </a:cubicBezTo>
                <a:cubicBezTo>
                  <a:pt x="818033" y="5223"/>
                  <a:pt x="921945" y="-11706"/>
                  <a:pt x="1075359" y="0"/>
                </a:cubicBezTo>
                <a:cubicBezTo>
                  <a:pt x="1103546" y="295165"/>
                  <a:pt x="1072013" y="488808"/>
                  <a:pt x="1075359" y="689364"/>
                </a:cubicBezTo>
                <a:cubicBezTo>
                  <a:pt x="1078705" y="889920"/>
                  <a:pt x="1082600" y="1134193"/>
                  <a:pt x="1075359" y="1378728"/>
                </a:cubicBezTo>
                <a:cubicBezTo>
                  <a:pt x="1068118" y="1623263"/>
                  <a:pt x="1110770" y="1798697"/>
                  <a:pt x="1075359" y="2205964"/>
                </a:cubicBezTo>
                <a:cubicBezTo>
                  <a:pt x="1039948" y="2613231"/>
                  <a:pt x="1079106" y="2601894"/>
                  <a:pt x="1075359" y="2964265"/>
                </a:cubicBezTo>
                <a:cubicBezTo>
                  <a:pt x="1071612" y="3326636"/>
                  <a:pt x="1058906" y="3319286"/>
                  <a:pt x="1075359" y="3446820"/>
                </a:cubicBezTo>
                <a:cubicBezTo>
                  <a:pt x="1091812" y="3574354"/>
                  <a:pt x="1059191" y="3987315"/>
                  <a:pt x="1075359" y="4136183"/>
                </a:cubicBezTo>
                <a:cubicBezTo>
                  <a:pt x="1091527" y="4285051"/>
                  <a:pt x="1059623" y="4664778"/>
                  <a:pt x="1075359" y="4825547"/>
                </a:cubicBezTo>
                <a:cubicBezTo>
                  <a:pt x="1091095" y="4986316"/>
                  <a:pt x="1053150" y="5094913"/>
                  <a:pt x="1075359" y="5308102"/>
                </a:cubicBezTo>
                <a:cubicBezTo>
                  <a:pt x="1097568" y="5521292"/>
                  <a:pt x="1055778" y="5864909"/>
                  <a:pt x="1075359" y="6066402"/>
                </a:cubicBezTo>
                <a:cubicBezTo>
                  <a:pt x="1094940" y="6267895"/>
                  <a:pt x="1101879" y="6587232"/>
                  <a:pt x="1075359" y="6893639"/>
                </a:cubicBezTo>
                <a:cubicBezTo>
                  <a:pt x="955121" y="6909757"/>
                  <a:pt x="725988" y="6919332"/>
                  <a:pt x="526926" y="6893639"/>
                </a:cubicBezTo>
                <a:cubicBezTo>
                  <a:pt x="327864" y="6867946"/>
                  <a:pt x="191246" y="6871894"/>
                  <a:pt x="0" y="6893639"/>
                </a:cubicBezTo>
                <a:cubicBezTo>
                  <a:pt x="24079" y="6663875"/>
                  <a:pt x="-7327" y="6519484"/>
                  <a:pt x="0" y="6411084"/>
                </a:cubicBezTo>
                <a:cubicBezTo>
                  <a:pt x="7327" y="6302685"/>
                  <a:pt x="20648" y="5930525"/>
                  <a:pt x="0" y="5583848"/>
                </a:cubicBezTo>
                <a:cubicBezTo>
                  <a:pt x="-20648" y="5237171"/>
                  <a:pt x="6786" y="5116008"/>
                  <a:pt x="0" y="4894484"/>
                </a:cubicBezTo>
                <a:cubicBezTo>
                  <a:pt x="-6786" y="4672960"/>
                  <a:pt x="19443" y="4537706"/>
                  <a:pt x="0" y="4274056"/>
                </a:cubicBezTo>
                <a:cubicBezTo>
                  <a:pt x="-19443" y="4010406"/>
                  <a:pt x="-8430" y="3846922"/>
                  <a:pt x="0" y="3584692"/>
                </a:cubicBezTo>
                <a:cubicBezTo>
                  <a:pt x="8430" y="3322462"/>
                  <a:pt x="35573" y="3021465"/>
                  <a:pt x="0" y="2826392"/>
                </a:cubicBezTo>
                <a:cubicBezTo>
                  <a:pt x="-35573" y="2631319"/>
                  <a:pt x="-3263" y="2429542"/>
                  <a:pt x="0" y="2274901"/>
                </a:cubicBezTo>
                <a:cubicBezTo>
                  <a:pt x="3263" y="2120260"/>
                  <a:pt x="-9821" y="1997409"/>
                  <a:pt x="0" y="1792346"/>
                </a:cubicBezTo>
                <a:cubicBezTo>
                  <a:pt x="9821" y="1587283"/>
                  <a:pt x="23035" y="1354232"/>
                  <a:pt x="0" y="1171919"/>
                </a:cubicBezTo>
                <a:cubicBezTo>
                  <a:pt x="-23035" y="989606"/>
                  <a:pt x="7600" y="800762"/>
                  <a:pt x="0" y="689364"/>
                </a:cubicBezTo>
                <a:cubicBezTo>
                  <a:pt x="-7600" y="577967"/>
                  <a:pt x="-22524" y="183290"/>
                  <a:pt x="0" y="0"/>
                </a:cubicBezTo>
                <a:close/>
              </a:path>
              <a:path w="1075359" h="6893639" stroke="0" extrusionOk="0">
                <a:moveTo>
                  <a:pt x="0" y="0"/>
                </a:moveTo>
                <a:cubicBezTo>
                  <a:pt x="227310" y="-15918"/>
                  <a:pt x="365124" y="-11353"/>
                  <a:pt x="516172" y="0"/>
                </a:cubicBezTo>
                <a:cubicBezTo>
                  <a:pt x="667220" y="11353"/>
                  <a:pt x="839746" y="5649"/>
                  <a:pt x="1075359" y="0"/>
                </a:cubicBezTo>
                <a:cubicBezTo>
                  <a:pt x="1077072" y="279622"/>
                  <a:pt x="1088490" y="498513"/>
                  <a:pt x="1075359" y="689364"/>
                </a:cubicBezTo>
                <a:cubicBezTo>
                  <a:pt x="1062228" y="880215"/>
                  <a:pt x="1048691" y="1078879"/>
                  <a:pt x="1075359" y="1240855"/>
                </a:cubicBezTo>
                <a:cubicBezTo>
                  <a:pt x="1102027" y="1402831"/>
                  <a:pt x="1046114" y="1793741"/>
                  <a:pt x="1075359" y="1999155"/>
                </a:cubicBezTo>
                <a:cubicBezTo>
                  <a:pt x="1104604" y="2204569"/>
                  <a:pt x="1043888" y="2436826"/>
                  <a:pt x="1075359" y="2757456"/>
                </a:cubicBezTo>
                <a:cubicBezTo>
                  <a:pt x="1106830" y="3078086"/>
                  <a:pt x="1044748" y="3226787"/>
                  <a:pt x="1075359" y="3377883"/>
                </a:cubicBezTo>
                <a:cubicBezTo>
                  <a:pt x="1105970" y="3528979"/>
                  <a:pt x="1056953" y="3806316"/>
                  <a:pt x="1075359" y="4067247"/>
                </a:cubicBezTo>
                <a:cubicBezTo>
                  <a:pt x="1093765" y="4328178"/>
                  <a:pt x="1080476" y="4472984"/>
                  <a:pt x="1075359" y="4618738"/>
                </a:cubicBezTo>
                <a:cubicBezTo>
                  <a:pt x="1070242" y="4764492"/>
                  <a:pt x="1080491" y="4953964"/>
                  <a:pt x="1075359" y="5239166"/>
                </a:cubicBezTo>
                <a:cubicBezTo>
                  <a:pt x="1070227" y="5524368"/>
                  <a:pt x="1098211" y="5725209"/>
                  <a:pt x="1075359" y="5997466"/>
                </a:cubicBezTo>
                <a:cubicBezTo>
                  <a:pt x="1052507" y="6269723"/>
                  <a:pt x="1032521" y="6591143"/>
                  <a:pt x="1075359" y="6893639"/>
                </a:cubicBezTo>
                <a:cubicBezTo>
                  <a:pt x="961550" y="6878193"/>
                  <a:pt x="681886" y="6870718"/>
                  <a:pt x="569940" y="6893639"/>
                </a:cubicBezTo>
                <a:cubicBezTo>
                  <a:pt x="457994" y="6916560"/>
                  <a:pt x="176090" y="6912174"/>
                  <a:pt x="0" y="6893639"/>
                </a:cubicBezTo>
                <a:cubicBezTo>
                  <a:pt x="-5834" y="6585341"/>
                  <a:pt x="-5607" y="6507904"/>
                  <a:pt x="0" y="6273211"/>
                </a:cubicBezTo>
                <a:cubicBezTo>
                  <a:pt x="5607" y="6038518"/>
                  <a:pt x="-5238" y="5883284"/>
                  <a:pt x="0" y="5652784"/>
                </a:cubicBezTo>
                <a:cubicBezTo>
                  <a:pt x="5238" y="5422284"/>
                  <a:pt x="29364" y="5226280"/>
                  <a:pt x="0" y="4963420"/>
                </a:cubicBezTo>
                <a:cubicBezTo>
                  <a:pt x="-29364" y="4700560"/>
                  <a:pt x="3112" y="4664687"/>
                  <a:pt x="0" y="4480865"/>
                </a:cubicBezTo>
                <a:cubicBezTo>
                  <a:pt x="-3112" y="4297044"/>
                  <a:pt x="-32619" y="3943879"/>
                  <a:pt x="0" y="3791501"/>
                </a:cubicBezTo>
                <a:cubicBezTo>
                  <a:pt x="32619" y="3639123"/>
                  <a:pt x="-1855" y="3304858"/>
                  <a:pt x="0" y="3171074"/>
                </a:cubicBezTo>
                <a:cubicBezTo>
                  <a:pt x="1855" y="3037290"/>
                  <a:pt x="-22860" y="2781121"/>
                  <a:pt x="0" y="2412774"/>
                </a:cubicBezTo>
                <a:cubicBezTo>
                  <a:pt x="22860" y="2044427"/>
                  <a:pt x="-6983" y="1910981"/>
                  <a:pt x="0" y="1654473"/>
                </a:cubicBezTo>
                <a:cubicBezTo>
                  <a:pt x="6983" y="1397965"/>
                  <a:pt x="-10919" y="1298310"/>
                  <a:pt x="0" y="965109"/>
                </a:cubicBezTo>
                <a:cubicBezTo>
                  <a:pt x="10919" y="631908"/>
                  <a:pt x="45773" y="286972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2" y="-13066"/>
            <a:ext cx="825910" cy="6893640"/>
          </a:xfrm>
          <a:custGeom>
            <a:avLst/>
            <a:gdLst>
              <a:gd name="connsiteX0" fmla="*/ 0 w 825910"/>
              <a:gd name="connsiteY0" fmla="*/ 0 h 6893640"/>
              <a:gd name="connsiteX1" fmla="*/ 396437 w 825910"/>
              <a:gd name="connsiteY1" fmla="*/ 0 h 6893640"/>
              <a:gd name="connsiteX2" fmla="*/ 825910 w 825910"/>
              <a:gd name="connsiteY2" fmla="*/ 0 h 6893640"/>
              <a:gd name="connsiteX3" fmla="*/ 825910 w 825910"/>
              <a:gd name="connsiteY3" fmla="*/ 827237 h 6893640"/>
              <a:gd name="connsiteX4" fmla="*/ 825910 w 825910"/>
              <a:gd name="connsiteY4" fmla="*/ 1516601 h 6893640"/>
              <a:gd name="connsiteX5" fmla="*/ 825910 w 825910"/>
              <a:gd name="connsiteY5" fmla="*/ 2137028 h 6893640"/>
              <a:gd name="connsiteX6" fmla="*/ 825910 w 825910"/>
              <a:gd name="connsiteY6" fmla="*/ 2619583 h 6893640"/>
              <a:gd name="connsiteX7" fmla="*/ 825910 w 825910"/>
              <a:gd name="connsiteY7" fmla="*/ 3171074 h 6893640"/>
              <a:gd name="connsiteX8" fmla="*/ 825910 w 825910"/>
              <a:gd name="connsiteY8" fmla="*/ 3860438 h 6893640"/>
              <a:gd name="connsiteX9" fmla="*/ 825910 w 825910"/>
              <a:gd name="connsiteY9" fmla="*/ 4618739 h 6893640"/>
              <a:gd name="connsiteX10" fmla="*/ 825910 w 825910"/>
              <a:gd name="connsiteY10" fmla="*/ 5239166 h 6893640"/>
              <a:gd name="connsiteX11" fmla="*/ 825910 w 825910"/>
              <a:gd name="connsiteY11" fmla="*/ 6066403 h 6893640"/>
              <a:gd name="connsiteX12" fmla="*/ 825910 w 825910"/>
              <a:gd name="connsiteY12" fmla="*/ 6893640 h 6893640"/>
              <a:gd name="connsiteX13" fmla="*/ 421214 w 825910"/>
              <a:gd name="connsiteY13" fmla="*/ 6893640 h 6893640"/>
              <a:gd name="connsiteX14" fmla="*/ 0 w 825910"/>
              <a:gd name="connsiteY14" fmla="*/ 6893640 h 6893640"/>
              <a:gd name="connsiteX15" fmla="*/ 0 w 825910"/>
              <a:gd name="connsiteY15" fmla="*/ 6273212 h 6893640"/>
              <a:gd name="connsiteX16" fmla="*/ 0 w 825910"/>
              <a:gd name="connsiteY16" fmla="*/ 5583848 h 6893640"/>
              <a:gd name="connsiteX17" fmla="*/ 0 w 825910"/>
              <a:gd name="connsiteY17" fmla="*/ 5101294 h 6893640"/>
              <a:gd name="connsiteX18" fmla="*/ 0 w 825910"/>
              <a:gd name="connsiteY18" fmla="*/ 4549802 h 6893640"/>
              <a:gd name="connsiteX19" fmla="*/ 0 w 825910"/>
              <a:gd name="connsiteY19" fmla="*/ 3860438 h 6893640"/>
              <a:gd name="connsiteX20" fmla="*/ 0 w 825910"/>
              <a:gd name="connsiteY20" fmla="*/ 3171074 h 6893640"/>
              <a:gd name="connsiteX21" fmla="*/ 0 w 825910"/>
              <a:gd name="connsiteY21" fmla="*/ 2688520 h 6893640"/>
              <a:gd name="connsiteX22" fmla="*/ 0 w 825910"/>
              <a:gd name="connsiteY22" fmla="*/ 1861283 h 6893640"/>
              <a:gd name="connsiteX23" fmla="*/ 0 w 825910"/>
              <a:gd name="connsiteY23" fmla="*/ 1240855 h 6893640"/>
              <a:gd name="connsiteX24" fmla="*/ 0 w 825910"/>
              <a:gd name="connsiteY24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3640" fill="none" extrusionOk="0">
                <a:moveTo>
                  <a:pt x="0" y="0"/>
                </a:moveTo>
                <a:cubicBezTo>
                  <a:pt x="87808" y="7935"/>
                  <a:pt x="316423" y="-1656"/>
                  <a:pt x="396437" y="0"/>
                </a:cubicBezTo>
                <a:cubicBezTo>
                  <a:pt x="476451" y="1656"/>
                  <a:pt x="618397" y="-13093"/>
                  <a:pt x="825910" y="0"/>
                </a:cubicBezTo>
                <a:cubicBezTo>
                  <a:pt x="816892" y="184220"/>
                  <a:pt x="803104" y="629703"/>
                  <a:pt x="825910" y="827237"/>
                </a:cubicBezTo>
                <a:cubicBezTo>
                  <a:pt x="848716" y="1024771"/>
                  <a:pt x="791588" y="1306640"/>
                  <a:pt x="825910" y="1516601"/>
                </a:cubicBezTo>
                <a:cubicBezTo>
                  <a:pt x="860232" y="1726562"/>
                  <a:pt x="816596" y="1937897"/>
                  <a:pt x="825910" y="2137028"/>
                </a:cubicBezTo>
                <a:cubicBezTo>
                  <a:pt x="835224" y="2336159"/>
                  <a:pt x="837582" y="2439184"/>
                  <a:pt x="825910" y="2619583"/>
                </a:cubicBezTo>
                <a:cubicBezTo>
                  <a:pt x="814238" y="2799983"/>
                  <a:pt x="815356" y="3051511"/>
                  <a:pt x="825910" y="3171074"/>
                </a:cubicBezTo>
                <a:cubicBezTo>
                  <a:pt x="836464" y="3290637"/>
                  <a:pt x="839592" y="3578046"/>
                  <a:pt x="825910" y="3860438"/>
                </a:cubicBezTo>
                <a:cubicBezTo>
                  <a:pt x="812228" y="4142830"/>
                  <a:pt x="809035" y="4435063"/>
                  <a:pt x="825910" y="4618739"/>
                </a:cubicBezTo>
                <a:cubicBezTo>
                  <a:pt x="842785" y="4802415"/>
                  <a:pt x="820459" y="5025765"/>
                  <a:pt x="825910" y="5239166"/>
                </a:cubicBezTo>
                <a:cubicBezTo>
                  <a:pt x="831361" y="5452567"/>
                  <a:pt x="811494" y="5663101"/>
                  <a:pt x="825910" y="6066403"/>
                </a:cubicBezTo>
                <a:cubicBezTo>
                  <a:pt x="840326" y="6469705"/>
                  <a:pt x="786889" y="6561043"/>
                  <a:pt x="825910" y="6893640"/>
                </a:cubicBezTo>
                <a:cubicBezTo>
                  <a:pt x="626224" y="6900616"/>
                  <a:pt x="561849" y="6890627"/>
                  <a:pt x="421214" y="6893640"/>
                </a:cubicBezTo>
                <a:cubicBezTo>
                  <a:pt x="280579" y="6896653"/>
                  <a:pt x="101218" y="6887432"/>
                  <a:pt x="0" y="6893640"/>
                </a:cubicBezTo>
                <a:cubicBezTo>
                  <a:pt x="18408" y="6664435"/>
                  <a:pt x="27056" y="6483100"/>
                  <a:pt x="0" y="6273212"/>
                </a:cubicBezTo>
                <a:cubicBezTo>
                  <a:pt x="-27056" y="6063324"/>
                  <a:pt x="-32730" y="5757959"/>
                  <a:pt x="0" y="5583848"/>
                </a:cubicBezTo>
                <a:cubicBezTo>
                  <a:pt x="32730" y="5409737"/>
                  <a:pt x="17458" y="5341049"/>
                  <a:pt x="0" y="5101294"/>
                </a:cubicBezTo>
                <a:cubicBezTo>
                  <a:pt x="-17458" y="4861539"/>
                  <a:pt x="-22893" y="4682940"/>
                  <a:pt x="0" y="4549802"/>
                </a:cubicBezTo>
                <a:cubicBezTo>
                  <a:pt x="22893" y="4416664"/>
                  <a:pt x="-25703" y="4072075"/>
                  <a:pt x="0" y="3860438"/>
                </a:cubicBezTo>
                <a:cubicBezTo>
                  <a:pt x="25703" y="3648801"/>
                  <a:pt x="25359" y="3337259"/>
                  <a:pt x="0" y="3171074"/>
                </a:cubicBezTo>
                <a:cubicBezTo>
                  <a:pt x="-25359" y="3004889"/>
                  <a:pt x="22174" y="2818433"/>
                  <a:pt x="0" y="2688520"/>
                </a:cubicBezTo>
                <a:cubicBezTo>
                  <a:pt x="-22174" y="2558607"/>
                  <a:pt x="-3971" y="2167878"/>
                  <a:pt x="0" y="1861283"/>
                </a:cubicBezTo>
                <a:cubicBezTo>
                  <a:pt x="3971" y="1554688"/>
                  <a:pt x="-12622" y="1369585"/>
                  <a:pt x="0" y="1240855"/>
                </a:cubicBezTo>
                <a:cubicBezTo>
                  <a:pt x="12622" y="1112125"/>
                  <a:pt x="-12727" y="568069"/>
                  <a:pt x="0" y="0"/>
                </a:cubicBezTo>
                <a:close/>
              </a:path>
              <a:path w="825910" h="6893640" stroke="0" extrusionOk="0">
                <a:moveTo>
                  <a:pt x="0" y="0"/>
                </a:moveTo>
                <a:cubicBezTo>
                  <a:pt x="206754" y="-21020"/>
                  <a:pt x="325580" y="-9562"/>
                  <a:pt x="421214" y="0"/>
                </a:cubicBezTo>
                <a:cubicBezTo>
                  <a:pt x="516848" y="9562"/>
                  <a:pt x="744470" y="-19456"/>
                  <a:pt x="825910" y="0"/>
                </a:cubicBezTo>
                <a:cubicBezTo>
                  <a:pt x="811024" y="194568"/>
                  <a:pt x="845534" y="588714"/>
                  <a:pt x="825910" y="758300"/>
                </a:cubicBezTo>
                <a:cubicBezTo>
                  <a:pt x="806286" y="927886"/>
                  <a:pt x="808454" y="1146933"/>
                  <a:pt x="825910" y="1378728"/>
                </a:cubicBezTo>
                <a:cubicBezTo>
                  <a:pt x="843366" y="1610523"/>
                  <a:pt x="852854" y="1739400"/>
                  <a:pt x="825910" y="2068092"/>
                </a:cubicBezTo>
                <a:cubicBezTo>
                  <a:pt x="798966" y="2396784"/>
                  <a:pt x="813620" y="2504095"/>
                  <a:pt x="825910" y="2688520"/>
                </a:cubicBezTo>
                <a:cubicBezTo>
                  <a:pt x="838200" y="2872945"/>
                  <a:pt x="829148" y="3126979"/>
                  <a:pt x="825910" y="3515756"/>
                </a:cubicBezTo>
                <a:cubicBezTo>
                  <a:pt x="822672" y="3904533"/>
                  <a:pt x="818900" y="3762809"/>
                  <a:pt x="825910" y="3998311"/>
                </a:cubicBezTo>
                <a:cubicBezTo>
                  <a:pt x="832920" y="4233814"/>
                  <a:pt x="841119" y="4360169"/>
                  <a:pt x="825910" y="4549802"/>
                </a:cubicBezTo>
                <a:cubicBezTo>
                  <a:pt x="810701" y="4739435"/>
                  <a:pt x="813159" y="4983833"/>
                  <a:pt x="825910" y="5170230"/>
                </a:cubicBezTo>
                <a:cubicBezTo>
                  <a:pt x="838661" y="5356627"/>
                  <a:pt x="817441" y="5695565"/>
                  <a:pt x="825910" y="5928530"/>
                </a:cubicBezTo>
                <a:cubicBezTo>
                  <a:pt x="834379" y="6161495"/>
                  <a:pt x="849077" y="6628892"/>
                  <a:pt x="825910" y="6893640"/>
                </a:cubicBezTo>
                <a:cubicBezTo>
                  <a:pt x="651364" y="6881912"/>
                  <a:pt x="564351" y="6892257"/>
                  <a:pt x="412955" y="6893640"/>
                </a:cubicBezTo>
                <a:cubicBezTo>
                  <a:pt x="261559" y="6895023"/>
                  <a:pt x="196448" y="6876490"/>
                  <a:pt x="0" y="6893640"/>
                </a:cubicBezTo>
                <a:cubicBezTo>
                  <a:pt x="-25944" y="6610419"/>
                  <a:pt x="-32844" y="6287726"/>
                  <a:pt x="0" y="6066403"/>
                </a:cubicBezTo>
                <a:cubicBezTo>
                  <a:pt x="32844" y="5845080"/>
                  <a:pt x="-8570" y="5688583"/>
                  <a:pt x="0" y="5445976"/>
                </a:cubicBezTo>
                <a:cubicBezTo>
                  <a:pt x="8570" y="5203369"/>
                  <a:pt x="-3562" y="5130270"/>
                  <a:pt x="0" y="4825548"/>
                </a:cubicBezTo>
                <a:cubicBezTo>
                  <a:pt x="3562" y="4520826"/>
                  <a:pt x="28284" y="4419507"/>
                  <a:pt x="0" y="4205120"/>
                </a:cubicBezTo>
                <a:cubicBezTo>
                  <a:pt x="-28284" y="3990733"/>
                  <a:pt x="-11108" y="3887514"/>
                  <a:pt x="0" y="3722566"/>
                </a:cubicBezTo>
                <a:cubicBezTo>
                  <a:pt x="11108" y="3557618"/>
                  <a:pt x="-23995" y="3478260"/>
                  <a:pt x="0" y="3240011"/>
                </a:cubicBezTo>
                <a:cubicBezTo>
                  <a:pt x="23995" y="3001763"/>
                  <a:pt x="-8050" y="2854395"/>
                  <a:pt x="0" y="2481710"/>
                </a:cubicBezTo>
                <a:cubicBezTo>
                  <a:pt x="8050" y="2109025"/>
                  <a:pt x="-24699" y="1937449"/>
                  <a:pt x="0" y="1792346"/>
                </a:cubicBezTo>
                <a:cubicBezTo>
                  <a:pt x="24699" y="1647243"/>
                  <a:pt x="24828" y="1296620"/>
                  <a:pt x="0" y="1034046"/>
                </a:cubicBezTo>
                <a:cubicBezTo>
                  <a:pt x="-24828" y="771472"/>
                  <a:pt x="-28996" y="331694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3" y="-13066"/>
            <a:ext cx="825910" cy="6891619"/>
          </a:xfrm>
          <a:custGeom>
            <a:avLst/>
            <a:gdLst>
              <a:gd name="connsiteX0" fmla="*/ 0 w 825910"/>
              <a:gd name="connsiteY0" fmla="*/ 0 h 6891619"/>
              <a:gd name="connsiteX1" fmla="*/ 429473 w 825910"/>
              <a:gd name="connsiteY1" fmla="*/ 0 h 6891619"/>
              <a:gd name="connsiteX2" fmla="*/ 825910 w 825910"/>
              <a:gd name="connsiteY2" fmla="*/ 0 h 6891619"/>
              <a:gd name="connsiteX3" fmla="*/ 825910 w 825910"/>
              <a:gd name="connsiteY3" fmla="*/ 826994 h 6891619"/>
              <a:gd name="connsiteX4" fmla="*/ 825910 w 825910"/>
              <a:gd name="connsiteY4" fmla="*/ 1378324 h 6891619"/>
              <a:gd name="connsiteX5" fmla="*/ 825910 w 825910"/>
              <a:gd name="connsiteY5" fmla="*/ 1860737 h 6891619"/>
              <a:gd name="connsiteX6" fmla="*/ 825910 w 825910"/>
              <a:gd name="connsiteY6" fmla="*/ 2687731 h 6891619"/>
              <a:gd name="connsiteX7" fmla="*/ 825910 w 825910"/>
              <a:gd name="connsiteY7" fmla="*/ 3514726 h 6891619"/>
              <a:gd name="connsiteX8" fmla="*/ 825910 w 825910"/>
              <a:gd name="connsiteY8" fmla="*/ 4272804 h 6891619"/>
              <a:gd name="connsiteX9" fmla="*/ 825910 w 825910"/>
              <a:gd name="connsiteY9" fmla="*/ 4755217 h 6891619"/>
              <a:gd name="connsiteX10" fmla="*/ 825910 w 825910"/>
              <a:gd name="connsiteY10" fmla="*/ 5237630 h 6891619"/>
              <a:gd name="connsiteX11" fmla="*/ 825910 w 825910"/>
              <a:gd name="connsiteY11" fmla="*/ 5926792 h 6891619"/>
              <a:gd name="connsiteX12" fmla="*/ 825910 w 825910"/>
              <a:gd name="connsiteY12" fmla="*/ 6891619 h 6891619"/>
              <a:gd name="connsiteX13" fmla="*/ 429473 w 825910"/>
              <a:gd name="connsiteY13" fmla="*/ 6891619 h 6891619"/>
              <a:gd name="connsiteX14" fmla="*/ 0 w 825910"/>
              <a:gd name="connsiteY14" fmla="*/ 6891619 h 6891619"/>
              <a:gd name="connsiteX15" fmla="*/ 0 w 825910"/>
              <a:gd name="connsiteY15" fmla="*/ 6133541 h 6891619"/>
              <a:gd name="connsiteX16" fmla="*/ 0 w 825910"/>
              <a:gd name="connsiteY16" fmla="*/ 5306547 h 6891619"/>
              <a:gd name="connsiteX17" fmla="*/ 0 w 825910"/>
              <a:gd name="connsiteY17" fmla="*/ 4824133 h 6891619"/>
              <a:gd name="connsiteX18" fmla="*/ 0 w 825910"/>
              <a:gd name="connsiteY18" fmla="*/ 3997139 h 6891619"/>
              <a:gd name="connsiteX19" fmla="*/ 0 w 825910"/>
              <a:gd name="connsiteY19" fmla="*/ 3445810 h 6891619"/>
              <a:gd name="connsiteX20" fmla="*/ 0 w 825910"/>
              <a:gd name="connsiteY20" fmla="*/ 2756648 h 6891619"/>
              <a:gd name="connsiteX21" fmla="*/ 0 w 825910"/>
              <a:gd name="connsiteY21" fmla="*/ 1929653 h 6891619"/>
              <a:gd name="connsiteX22" fmla="*/ 0 w 825910"/>
              <a:gd name="connsiteY22" fmla="*/ 1447240 h 6891619"/>
              <a:gd name="connsiteX23" fmla="*/ 0 w 825910"/>
              <a:gd name="connsiteY23" fmla="*/ 758078 h 6891619"/>
              <a:gd name="connsiteX24" fmla="*/ 0 w 825910"/>
              <a:gd name="connsiteY24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1619" fill="none" extrusionOk="0">
                <a:moveTo>
                  <a:pt x="0" y="0"/>
                </a:moveTo>
                <a:cubicBezTo>
                  <a:pt x="89356" y="-2905"/>
                  <a:pt x="296608" y="9909"/>
                  <a:pt x="429473" y="0"/>
                </a:cubicBezTo>
                <a:cubicBezTo>
                  <a:pt x="562338" y="-9909"/>
                  <a:pt x="715466" y="15008"/>
                  <a:pt x="825910" y="0"/>
                </a:cubicBezTo>
                <a:cubicBezTo>
                  <a:pt x="826368" y="410606"/>
                  <a:pt x="809362" y="573044"/>
                  <a:pt x="825910" y="826994"/>
                </a:cubicBezTo>
                <a:cubicBezTo>
                  <a:pt x="842458" y="1080944"/>
                  <a:pt x="805341" y="1140192"/>
                  <a:pt x="825910" y="1378324"/>
                </a:cubicBezTo>
                <a:cubicBezTo>
                  <a:pt x="846480" y="1616456"/>
                  <a:pt x="820871" y="1657627"/>
                  <a:pt x="825910" y="1860737"/>
                </a:cubicBezTo>
                <a:cubicBezTo>
                  <a:pt x="830949" y="2063847"/>
                  <a:pt x="846770" y="2362995"/>
                  <a:pt x="825910" y="2687731"/>
                </a:cubicBezTo>
                <a:cubicBezTo>
                  <a:pt x="805050" y="3012467"/>
                  <a:pt x="813430" y="3295524"/>
                  <a:pt x="825910" y="3514726"/>
                </a:cubicBezTo>
                <a:cubicBezTo>
                  <a:pt x="838390" y="3733929"/>
                  <a:pt x="860016" y="3964921"/>
                  <a:pt x="825910" y="4272804"/>
                </a:cubicBezTo>
                <a:cubicBezTo>
                  <a:pt x="791804" y="4580687"/>
                  <a:pt x="807363" y="4636158"/>
                  <a:pt x="825910" y="4755217"/>
                </a:cubicBezTo>
                <a:cubicBezTo>
                  <a:pt x="844457" y="4874276"/>
                  <a:pt x="803261" y="5098290"/>
                  <a:pt x="825910" y="5237630"/>
                </a:cubicBezTo>
                <a:cubicBezTo>
                  <a:pt x="848559" y="5376970"/>
                  <a:pt x="856015" y="5700754"/>
                  <a:pt x="825910" y="5926792"/>
                </a:cubicBezTo>
                <a:cubicBezTo>
                  <a:pt x="795805" y="6152830"/>
                  <a:pt x="815700" y="6562904"/>
                  <a:pt x="825910" y="6891619"/>
                </a:cubicBezTo>
                <a:cubicBezTo>
                  <a:pt x="720079" y="6900441"/>
                  <a:pt x="577230" y="6892663"/>
                  <a:pt x="429473" y="6891619"/>
                </a:cubicBezTo>
                <a:cubicBezTo>
                  <a:pt x="281716" y="6890575"/>
                  <a:pt x="153688" y="6876139"/>
                  <a:pt x="0" y="6891619"/>
                </a:cubicBezTo>
                <a:cubicBezTo>
                  <a:pt x="8572" y="6605855"/>
                  <a:pt x="23455" y="6448793"/>
                  <a:pt x="0" y="6133541"/>
                </a:cubicBezTo>
                <a:cubicBezTo>
                  <a:pt x="-23455" y="5818289"/>
                  <a:pt x="-447" y="5689068"/>
                  <a:pt x="0" y="5306547"/>
                </a:cubicBezTo>
                <a:cubicBezTo>
                  <a:pt x="447" y="4924026"/>
                  <a:pt x="-957" y="5053560"/>
                  <a:pt x="0" y="4824133"/>
                </a:cubicBezTo>
                <a:cubicBezTo>
                  <a:pt x="957" y="4594706"/>
                  <a:pt x="38016" y="4226199"/>
                  <a:pt x="0" y="3997139"/>
                </a:cubicBezTo>
                <a:cubicBezTo>
                  <a:pt x="-38016" y="3768079"/>
                  <a:pt x="6003" y="3567911"/>
                  <a:pt x="0" y="3445810"/>
                </a:cubicBezTo>
                <a:cubicBezTo>
                  <a:pt x="-6003" y="3323709"/>
                  <a:pt x="-19749" y="3014781"/>
                  <a:pt x="0" y="2756648"/>
                </a:cubicBezTo>
                <a:cubicBezTo>
                  <a:pt x="19749" y="2498515"/>
                  <a:pt x="-29800" y="2154480"/>
                  <a:pt x="0" y="1929653"/>
                </a:cubicBezTo>
                <a:cubicBezTo>
                  <a:pt x="29800" y="1704826"/>
                  <a:pt x="-7752" y="1665028"/>
                  <a:pt x="0" y="1447240"/>
                </a:cubicBezTo>
                <a:cubicBezTo>
                  <a:pt x="7752" y="1229452"/>
                  <a:pt x="15953" y="956453"/>
                  <a:pt x="0" y="758078"/>
                </a:cubicBezTo>
                <a:cubicBezTo>
                  <a:pt x="-15953" y="559703"/>
                  <a:pt x="2727" y="232436"/>
                  <a:pt x="0" y="0"/>
                </a:cubicBezTo>
                <a:close/>
              </a:path>
              <a:path w="825910" h="6891619" stroke="0" extrusionOk="0">
                <a:moveTo>
                  <a:pt x="0" y="0"/>
                </a:moveTo>
                <a:cubicBezTo>
                  <a:pt x="189230" y="-10551"/>
                  <a:pt x="282314" y="-14519"/>
                  <a:pt x="412955" y="0"/>
                </a:cubicBezTo>
                <a:cubicBezTo>
                  <a:pt x="543596" y="14519"/>
                  <a:pt x="647084" y="-4098"/>
                  <a:pt x="825910" y="0"/>
                </a:cubicBezTo>
                <a:cubicBezTo>
                  <a:pt x="830369" y="240999"/>
                  <a:pt x="824419" y="322128"/>
                  <a:pt x="825910" y="482413"/>
                </a:cubicBezTo>
                <a:cubicBezTo>
                  <a:pt x="827401" y="642698"/>
                  <a:pt x="806121" y="848665"/>
                  <a:pt x="825910" y="1102659"/>
                </a:cubicBezTo>
                <a:cubicBezTo>
                  <a:pt x="845699" y="1356653"/>
                  <a:pt x="841815" y="1622285"/>
                  <a:pt x="825910" y="1860737"/>
                </a:cubicBezTo>
                <a:cubicBezTo>
                  <a:pt x="810005" y="2099189"/>
                  <a:pt x="808334" y="2173088"/>
                  <a:pt x="825910" y="2343150"/>
                </a:cubicBezTo>
                <a:cubicBezTo>
                  <a:pt x="843486" y="2513212"/>
                  <a:pt x="802574" y="2887962"/>
                  <a:pt x="825910" y="3032312"/>
                </a:cubicBezTo>
                <a:cubicBezTo>
                  <a:pt x="849246" y="3176662"/>
                  <a:pt x="832002" y="3468164"/>
                  <a:pt x="825910" y="3790390"/>
                </a:cubicBezTo>
                <a:cubicBezTo>
                  <a:pt x="819818" y="4112616"/>
                  <a:pt x="826489" y="4366528"/>
                  <a:pt x="825910" y="4548469"/>
                </a:cubicBezTo>
                <a:cubicBezTo>
                  <a:pt x="825331" y="4730410"/>
                  <a:pt x="802129" y="5121654"/>
                  <a:pt x="825910" y="5306547"/>
                </a:cubicBezTo>
                <a:cubicBezTo>
                  <a:pt x="849691" y="5491440"/>
                  <a:pt x="797746" y="5786450"/>
                  <a:pt x="825910" y="6133541"/>
                </a:cubicBezTo>
                <a:cubicBezTo>
                  <a:pt x="854074" y="6480632"/>
                  <a:pt x="823269" y="6568180"/>
                  <a:pt x="825910" y="6891619"/>
                </a:cubicBezTo>
                <a:cubicBezTo>
                  <a:pt x="681919" y="6898453"/>
                  <a:pt x="575948" y="6903586"/>
                  <a:pt x="429473" y="6891619"/>
                </a:cubicBezTo>
                <a:cubicBezTo>
                  <a:pt x="282998" y="6879652"/>
                  <a:pt x="137206" y="6872589"/>
                  <a:pt x="0" y="6891619"/>
                </a:cubicBezTo>
                <a:cubicBezTo>
                  <a:pt x="-13963" y="6647542"/>
                  <a:pt x="-12326" y="6458949"/>
                  <a:pt x="0" y="6340289"/>
                </a:cubicBezTo>
                <a:cubicBezTo>
                  <a:pt x="12326" y="6221629"/>
                  <a:pt x="-27235" y="5692125"/>
                  <a:pt x="0" y="5513295"/>
                </a:cubicBezTo>
                <a:cubicBezTo>
                  <a:pt x="27235" y="5334465"/>
                  <a:pt x="-3398" y="5229763"/>
                  <a:pt x="0" y="5030882"/>
                </a:cubicBezTo>
                <a:cubicBezTo>
                  <a:pt x="3398" y="4832001"/>
                  <a:pt x="-21426" y="4678995"/>
                  <a:pt x="0" y="4341720"/>
                </a:cubicBezTo>
                <a:cubicBezTo>
                  <a:pt x="21426" y="4004445"/>
                  <a:pt x="4689" y="3912587"/>
                  <a:pt x="0" y="3514726"/>
                </a:cubicBezTo>
                <a:cubicBezTo>
                  <a:pt x="-4689" y="3116865"/>
                  <a:pt x="2723" y="3250973"/>
                  <a:pt x="0" y="3032312"/>
                </a:cubicBezTo>
                <a:cubicBezTo>
                  <a:pt x="-2723" y="2813651"/>
                  <a:pt x="-36414" y="2447862"/>
                  <a:pt x="0" y="2274234"/>
                </a:cubicBezTo>
                <a:cubicBezTo>
                  <a:pt x="36414" y="2100606"/>
                  <a:pt x="-1242" y="1911653"/>
                  <a:pt x="0" y="1791821"/>
                </a:cubicBezTo>
                <a:cubicBezTo>
                  <a:pt x="1242" y="1671989"/>
                  <a:pt x="10082" y="1420058"/>
                  <a:pt x="0" y="1240491"/>
                </a:cubicBezTo>
                <a:cubicBezTo>
                  <a:pt x="-10082" y="1060924"/>
                  <a:pt x="27728" y="310963"/>
                  <a:pt x="0" y="0"/>
                </a:cubicBezTo>
                <a:close/>
              </a:path>
            </a:pathLst>
          </a:custGeom>
          <a:solidFill>
            <a:srgbClr val="75BCAC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825910" cy="6890825"/>
          </a:xfrm>
          <a:custGeom>
            <a:avLst/>
            <a:gdLst>
              <a:gd name="connsiteX0" fmla="*/ 0 w 825910"/>
              <a:gd name="connsiteY0" fmla="*/ 0 h 6890825"/>
              <a:gd name="connsiteX1" fmla="*/ 429473 w 825910"/>
              <a:gd name="connsiteY1" fmla="*/ 0 h 6890825"/>
              <a:gd name="connsiteX2" fmla="*/ 825910 w 825910"/>
              <a:gd name="connsiteY2" fmla="*/ 0 h 6890825"/>
              <a:gd name="connsiteX3" fmla="*/ 825910 w 825910"/>
              <a:gd name="connsiteY3" fmla="*/ 826899 h 6890825"/>
              <a:gd name="connsiteX4" fmla="*/ 825910 w 825910"/>
              <a:gd name="connsiteY4" fmla="*/ 1584890 h 6890825"/>
              <a:gd name="connsiteX5" fmla="*/ 825910 w 825910"/>
              <a:gd name="connsiteY5" fmla="*/ 2411789 h 6890825"/>
              <a:gd name="connsiteX6" fmla="*/ 825910 w 825910"/>
              <a:gd name="connsiteY6" fmla="*/ 3100871 h 6890825"/>
              <a:gd name="connsiteX7" fmla="*/ 825910 w 825910"/>
              <a:gd name="connsiteY7" fmla="*/ 3721046 h 6890825"/>
              <a:gd name="connsiteX8" fmla="*/ 825910 w 825910"/>
              <a:gd name="connsiteY8" fmla="*/ 4203403 h 6890825"/>
              <a:gd name="connsiteX9" fmla="*/ 825910 w 825910"/>
              <a:gd name="connsiteY9" fmla="*/ 4892486 h 6890825"/>
              <a:gd name="connsiteX10" fmla="*/ 825910 w 825910"/>
              <a:gd name="connsiteY10" fmla="*/ 5512660 h 6890825"/>
              <a:gd name="connsiteX11" fmla="*/ 825910 w 825910"/>
              <a:gd name="connsiteY11" fmla="*/ 5995018 h 6890825"/>
              <a:gd name="connsiteX12" fmla="*/ 825910 w 825910"/>
              <a:gd name="connsiteY12" fmla="*/ 6890825 h 6890825"/>
              <a:gd name="connsiteX13" fmla="*/ 437732 w 825910"/>
              <a:gd name="connsiteY13" fmla="*/ 6890825 h 6890825"/>
              <a:gd name="connsiteX14" fmla="*/ 0 w 825910"/>
              <a:gd name="connsiteY14" fmla="*/ 6890825 h 6890825"/>
              <a:gd name="connsiteX15" fmla="*/ 0 w 825910"/>
              <a:gd name="connsiteY15" fmla="*/ 6339559 h 6890825"/>
              <a:gd name="connsiteX16" fmla="*/ 0 w 825910"/>
              <a:gd name="connsiteY16" fmla="*/ 5581568 h 6890825"/>
              <a:gd name="connsiteX17" fmla="*/ 0 w 825910"/>
              <a:gd name="connsiteY17" fmla="*/ 4961394 h 6890825"/>
              <a:gd name="connsiteX18" fmla="*/ 0 w 825910"/>
              <a:gd name="connsiteY18" fmla="*/ 4203403 h 6890825"/>
              <a:gd name="connsiteX19" fmla="*/ 0 w 825910"/>
              <a:gd name="connsiteY19" fmla="*/ 3376504 h 6890825"/>
              <a:gd name="connsiteX20" fmla="*/ 0 w 825910"/>
              <a:gd name="connsiteY20" fmla="*/ 2756330 h 6890825"/>
              <a:gd name="connsiteX21" fmla="*/ 0 w 825910"/>
              <a:gd name="connsiteY21" fmla="*/ 2136156 h 6890825"/>
              <a:gd name="connsiteX22" fmla="*/ 0 w 825910"/>
              <a:gd name="connsiteY22" fmla="*/ 1309257 h 6890825"/>
              <a:gd name="connsiteX23" fmla="*/ 0 w 825910"/>
              <a:gd name="connsiteY23" fmla="*/ 757991 h 6890825"/>
              <a:gd name="connsiteX24" fmla="*/ 0 w 825910"/>
              <a:gd name="connsiteY24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0825" fill="none" extrusionOk="0">
                <a:moveTo>
                  <a:pt x="0" y="0"/>
                </a:moveTo>
                <a:cubicBezTo>
                  <a:pt x="193328" y="13447"/>
                  <a:pt x="329279" y="-16590"/>
                  <a:pt x="429473" y="0"/>
                </a:cubicBezTo>
                <a:cubicBezTo>
                  <a:pt x="529667" y="16590"/>
                  <a:pt x="639247" y="2160"/>
                  <a:pt x="825910" y="0"/>
                </a:cubicBezTo>
                <a:cubicBezTo>
                  <a:pt x="807983" y="295933"/>
                  <a:pt x="855230" y="476294"/>
                  <a:pt x="825910" y="826899"/>
                </a:cubicBezTo>
                <a:cubicBezTo>
                  <a:pt x="796590" y="1177504"/>
                  <a:pt x="813614" y="1234663"/>
                  <a:pt x="825910" y="1584890"/>
                </a:cubicBezTo>
                <a:cubicBezTo>
                  <a:pt x="838206" y="1935117"/>
                  <a:pt x="797564" y="2085838"/>
                  <a:pt x="825910" y="2411789"/>
                </a:cubicBezTo>
                <a:cubicBezTo>
                  <a:pt x="854256" y="2737740"/>
                  <a:pt x="847824" y="2877849"/>
                  <a:pt x="825910" y="3100871"/>
                </a:cubicBezTo>
                <a:cubicBezTo>
                  <a:pt x="803996" y="3323893"/>
                  <a:pt x="814330" y="3513169"/>
                  <a:pt x="825910" y="3721046"/>
                </a:cubicBezTo>
                <a:cubicBezTo>
                  <a:pt x="837490" y="3928923"/>
                  <a:pt x="811660" y="4067832"/>
                  <a:pt x="825910" y="4203403"/>
                </a:cubicBezTo>
                <a:cubicBezTo>
                  <a:pt x="840160" y="4338974"/>
                  <a:pt x="823913" y="4570428"/>
                  <a:pt x="825910" y="4892486"/>
                </a:cubicBezTo>
                <a:cubicBezTo>
                  <a:pt x="827907" y="5214544"/>
                  <a:pt x="846563" y="5374992"/>
                  <a:pt x="825910" y="5512660"/>
                </a:cubicBezTo>
                <a:cubicBezTo>
                  <a:pt x="805257" y="5650328"/>
                  <a:pt x="836462" y="5880673"/>
                  <a:pt x="825910" y="5995018"/>
                </a:cubicBezTo>
                <a:cubicBezTo>
                  <a:pt x="815358" y="6109363"/>
                  <a:pt x="817137" y="6662682"/>
                  <a:pt x="825910" y="6890825"/>
                </a:cubicBezTo>
                <a:cubicBezTo>
                  <a:pt x="688822" y="6906661"/>
                  <a:pt x="625793" y="6909469"/>
                  <a:pt x="437732" y="6890825"/>
                </a:cubicBezTo>
                <a:cubicBezTo>
                  <a:pt x="249671" y="6872181"/>
                  <a:pt x="131492" y="6903254"/>
                  <a:pt x="0" y="6890825"/>
                </a:cubicBezTo>
                <a:cubicBezTo>
                  <a:pt x="-8301" y="6731475"/>
                  <a:pt x="-2854" y="6516991"/>
                  <a:pt x="0" y="6339559"/>
                </a:cubicBezTo>
                <a:cubicBezTo>
                  <a:pt x="2854" y="6162127"/>
                  <a:pt x="-31386" y="5875447"/>
                  <a:pt x="0" y="5581568"/>
                </a:cubicBezTo>
                <a:cubicBezTo>
                  <a:pt x="31386" y="5287689"/>
                  <a:pt x="-28139" y="5172889"/>
                  <a:pt x="0" y="4961394"/>
                </a:cubicBezTo>
                <a:cubicBezTo>
                  <a:pt x="28139" y="4749899"/>
                  <a:pt x="21583" y="4390320"/>
                  <a:pt x="0" y="4203403"/>
                </a:cubicBezTo>
                <a:cubicBezTo>
                  <a:pt x="-21583" y="4016486"/>
                  <a:pt x="25110" y="3676786"/>
                  <a:pt x="0" y="3376504"/>
                </a:cubicBezTo>
                <a:cubicBezTo>
                  <a:pt x="-25110" y="3076222"/>
                  <a:pt x="3657" y="2901357"/>
                  <a:pt x="0" y="2756330"/>
                </a:cubicBezTo>
                <a:cubicBezTo>
                  <a:pt x="-3657" y="2611303"/>
                  <a:pt x="-9109" y="2309750"/>
                  <a:pt x="0" y="2136156"/>
                </a:cubicBezTo>
                <a:cubicBezTo>
                  <a:pt x="9109" y="1962562"/>
                  <a:pt x="-25746" y="1685024"/>
                  <a:pt x="0" y="1309257"/>
                </a:cubicBezTo>
                <a:cubicBezTo>
                  <a:pt x="25746" y="933490"/>
                  <a:pt x="-23838" y="877508"/>
                  <a:pt x="0" y="757991"/>
                </a:cubicBezTo>
                <a:cubicBezTo>
                  <a:pt x="23838" y="638474"/>
                  <a:pt x="-2261" y="370551"/>
                  <a:pt x="0" y="0"/>
                </a:cubicBezTo>
                <a:close/>
              </a:path>
              <a:path w="825910" h="6890825" stroke="0" extrusionOk="0">
                <a:moveTo>
                  <a:pt x="0" y="0"/>
                </a:moveTo>
                <a:cubicBezTo>
                  <a:pt x="95717" y="4582"/>
                  <a:pt x="262373" y="16515"/>
                  <a:pt x="404696" y="0"/>
                </a:cubicBezTo>
                <a:cubicBezTo>
                  <a:pt x="547019" y="-16515"/>
                  <a:pt x="616441" y="16299"/>
                  <a:pt x="825910" y="0"/>
                </a:cubicBezTo>
                <a:cubicBezTo>
                  <a:pt x="855464" y="160995"/>
                  <a:pt x="803449" y="456205"/>
                  <a:pt x="825910" y="620174"/>
                </a:cubicBezTo>
                <a:cubicBezTo>
                  <a:pt x="848371" y="784143"/>
                  <a:pt x="837535" y="1069179"/>
                  <a:pt x="825910" y="1378165"/>
                </a:cubicBezTo>
                <a:cubicBezTo>
                  <a:pt x="814285" y="1687151"/>
                  <a:pt x="802315" y="1649646"/>
                  <a:pt x="825910" y="1860523"/>
                </a:cubicBezTo>
                <a:cubicBezTo>
                  <a:pt x="849505" y="2071400"/>
                  <a:pt x="823256" y="2215260"/>
                  <a:pt x="825910" y="2411789"/>
                </a:cubicBezTo>
                <a:cubicBezTo>
                  <a:pt x="828564" y="2608318"/>
                  <a:pt x="839256" y="2746727"/>
                  <a:pt x="825910" y="2894147"/>
                </a:cubicBezTo>
                <a:cubicBezTo>
                  <a:pt x="812564" y="3041567"/>
                  <a:pt x="837829" y="3275123"/>
                  <a:pt x="825910" y="3514321"/>
                </a:cubicBezTo>
                <a:cubicBezTo>
                  <a:pt x="813991" y="3753519"/>
                  <a:pt x="798303" y="3955807"/>
                  <a:pt x="825910" y="4203403"/>
                </a:cubicBezTo>
                <a:cubicBezTo>
                  <a:pt x="853517" y="4450999"/>
                  <a:pt x="831449" y="4682596"/>
                  <a:pt x="825910" y="4892486"/>
                </a:cubicBezTo>
                <a:cubicBezTo>
                  <a:pt x="820371" y="5102376"/>
                  <a:pt x="847787" y="5249220"/>
                  <a:pt x="825910" y="5374844"/>
                </a:cubicBezTo>
                <a:cubicBezTo>
                  <a:pt x="804033" y="5500468"/>
                  <a:pt x="843085" y="5686162"/>
                  <a:pt x="825910" y="5857201"/>
                </a:cubicBezTo>
                <a:cubicBezTo>
                  <a:pt x="808735" y="6028240"/>
                  <a:pt x="848704" y="6458677"/>
                  <a:pt x="825910" y="6890825"/>
                </a:cubicBezTo>
                <a:cubicBezTo>
                  <a:pt x="731663" y="6885136"/>
                  <a:pt x="589667" y="6891616"/>
                  <a:pt x="404696" y="6890825"/>
                </a:cubicBezTo>
                <a:cubicBezTo>
                  <a:pt x="219725" y="6890034"/>
                  <a:pt x="168945" y="6894450"/>
                  <a:pt x="0" y="6890825"/>
                </a:cubicBezTo>
                <a:cubicBezTo>
                  <a:pt x="-29093" y="6742403"/>
                  <a:pt x="2908" y="6502826"/>
                  <a:pt x="0" y="6270651"/>
                </a:cubicBezTo>
                <a:cubicBezTo>
                  <a:pt x="-2908" y="6038476"/>
                  <a:pt x="22646" y="5921533"/>
                  <a:pt x="0" y="5788293"/>
                </a:cubicBezTo>
                <a:cubicBezTo>
                  <a:pt x="-22646" y="5655053"/>
                  <a:pt x="26887" y="5366123"/>
                  <a:pt x="0" y="5237027"/>
                </a:cubicBezTo>
                <a:cubicBezTo>
                  <a:pt x="-26887" y="5107931"/>
                  <a:pt x="-3878" y="4741199"/>
                  <a:pt x="0" y="4616853"/>
                </a:cubicBezTo>
                <a:cubicBezTo>
                  <a:pt x="3878" y="4492507"/>
                  <a:pt x="-14752" y="4283441"/>
                  <a:pt x="0" y="3996678"/>
                </a:cubicBezTo>
                <a:cubicBezTo>
                  <a:pt x="14752" y="3709916"/>
                  <a:pt x="-25681" y="3458163"/>
                  <a:pt x="0" y="3169779"/>
                </a:cubicBezTo>
                <a:cubicBezTo>
                  <a:pt x="25681" y="2881395"/>
                  <a:pt x="6282" y="2756899"/>
                  <a:pt x="0" y="2618513"/>
                </a:cubicBezTo>
                <a:cubicBezTo>
                  <a:pt x="-6282" y="2480127"/>
                  <a:pt x="-1133" y="2198707"/>
                  <a:pt x="0" y="1998339"/>
                </a:cubicBezTo>
                <a:cubicBezTo>
                  <a:pt x="1133" y="1797971"/>
                  <a:pt x="12634" y="1456572"/>
                  <a:pt x="0" y="1240348"/>
                </a:cubicBezTo>
                <a:cubicBezTo>
                  <a:pt x="-12634" y="1024124"/>
                  <a:pt x="-27397" y="872244"/>
                  <a:pt x="0" y="689082"/>
                </a:cubicBezTo>
                <a:cubicBezTo>
                  <a:pt x="27397" y="505920"/>
                  <a:pt x="2061" y="159915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5" name="Imagen 34" descr="Icono&#10;&#10;Descripción generada automáticamente">
            <a:extLst>
              <a:ext uri="{FF2B5EF4-FFF2-40B4-BE49-F238E27FC236}">
                <a16:creationId xmlns:a16="http://schemas.microsoft.com/office/drawing/2014/main" id="{53004002-4EE9-4BE9-833C-C960DE5238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350" y="5124081"/>
            <a:ext cx="717118" cy="717118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58107" y="225891"/>
            <a:ext cx="3700134" cy="638632"/>
          </a:xfrm>
        </p:spPr>
        <p:txBody>
          <a:bodyPr>
            <a:normAutofit lnSpcReduction="10000"/>
          </a:bodyPr>
          <a:lstStyle/>
          <a:p>
            <a:pPr algn="r"/>
            <a:r>
              <a:rPr lang="es-ES" sz="4000" err="1">
                <a:solidFill>
                  <a:schemeClr val="bg1"/>
                </a:solidFill>
                <a:latin typeface="Slackey" panose="02000000000000000000" pitchFamily="2" charset="0"/>
              </a:rPr>
              <a:t>Login</a:t>
            </a:r>
            <a:r>
              <a:rPr lang="es-ES" sz="4000">
                <a:solidFill>
                  <a:schemeClr val="bg1"/>
                </a:solidFill>
                <a:latin typeface="Slackey" panose="02000000000000000000" pitchFamily="2" charset="0"/>
              </a:rPr>
              <a:t> </a:t>
            </a:r>
            <a:r>
              <a:rPr lang="es-ES" sz="4000" err="1">
                <a:solidFill>
                  <a:schemeClr val="bg1"/>
                </a:solidFill>
                <a:latin typeface="Slackey" panose="02000000000000000000" pitchFamily="2" charset="0"/>
              </a:rPr>
              <a:t>Menu</a:t>
            </a:r>
            <a:endParaRPr lang="es-ES" sz="4000">
              <a:solidFill>
                <a:schemeClr val="bg1"/>
              </a:solidFill>
              <a:latin typeface="Slackey" panose="02000000000000000000" pitchFamily="2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Vista general de diapositiva 11">
                <a:extLst>
                  <a:ext uri="{FF2B5EF4-FFF2-40B4-BE49-F238E27FC236}">
                    <a16:creationId xmlns:a16="http://schemas.microsoft.com/office/drawing/2014/main" id="{5C50FC5B-58F7-4B8B-8384-D4EE7C5413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9019048"/>
                  </p:ext>
                </p:extLst>
              </p:nvPr>
            </p:nvGraphicFramePr>
            <p:xfrm>
              <a:off x="1246507" y="-1984672"/>
              <a:ext cx="3048000" cy="1714500"/>
            </p:xfrm>
            <a:graphic>
              <a:graphicData uri="http://schemas.microsoft.com/office/powerpoint/2016/slidezoom">
                <pslz:sldZm>
                  <pslz:sldZmObj sldId="260" cId="3983338586">
                    <pslz:zmPr id="{8DBF4F47-A096-4BA6-8415-6A244BADB998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Vista general de diapositiva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C50FC5B-58F7-4B8B-8384-D4EE7C5413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6507" y="-198467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Vista general de diapositiva 13">
                <a:extLst>
                  <a:ext uri="{FF2B5EF4-FFF2-40B4-BE49-F238E27FC236}">
                    <a16:creationId xmlns:a16="http://schemas.microsoft.com/office/drawing/2014/main" id="{976EABFA-E257-4A9C-9DB5-2B17BE08D2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6652011"/>
                  </p:ext>
                </p:extLst>
              </p:nvPr>
            </p:nvGraphicFramePr>
            <p:xfrm>
              <a:off x="4658241" y="-1999757"/>
              <a:ext cx="3048000" cy="1714500"/>
            </p:xfrm>
            <a:graphic>
              <a:graphicData uri="http://schemas.microsoft.com/office/powerpoint/2016/slidezoom">
                <pslz:sldZm>
                  <pslz:sldZmObj sldId="261" cId="3249843012">
                    <pslz:zmPr id="{BB2B2E8E-7883-4965-A706-D4375919A0C6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Vista general de diapositiva 1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76EABFA-E257-4A9C-9DB5-2B17BE08D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58241" y="-199975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Vista general de diapositiva 20">
                <a:extLst>
                  <a:ext uri="{FF2B5EF4-FFF2-40B4-BE49-F238E27FC236}">
                    <a16:creationId xmlns:a16="http://schemas.microsoft.com/office/drawing/2014/main" id="{ED7FFF10-83AF-4E03-B975-C992C03F1B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4064803"/>
                  </p:ext>
                </p:extLst>
              </p:nvPr>
            </p:nvGraphicFramePr>
            <p:xfrm>
              <a:off x="8069975" y="-1999758"/>
              <a:ext cx="3048000" cy="1714500"/>
            </p:xfrm>
            <a:graphic>
              <a:graphicData uri="http://schemas.microsoft.com/office/powerpoint/2016/slidezoom">
                <pslz:sldZm>
                  <pslz:sldZmObj sldId="262" cId="336251117">
                    <pslz:zmPr id="{9EEF4F72-2408-428C-9643-46983C69F93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Vista general de diapositiva 2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ED7FFF10-83AF-4E03-B975-C992C03F1B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69975" y="-199975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382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1" y="-36947"/>
            <a:ext cx="12191999" cy="6914705"/>
          </a:xfrm>
          <a:custGeom>
            <a:avLst/>
            <a:gdLst>
              <a:gd name="connsiteX0" fmla="*/ 0 w 12191999"/>
              <a:gd name="connsiteY0" fmla="*/ 0 h 6914705"/>
              <a:gd name="connsiteX1" fmla="*/ 677333 w 12191999"/>
              <a:gd name="connsiteY1" fmla="*/ 0 h 6914705"/>
              <a:gd name="connsiteX2" fmla="*/ 1598507 w 12191999"/>
              <a:gd name="connsiteY2" fmla="*/ 0 h 6914705"/>
              <a:gd name="connsiteX3" fmla="*/ 2275840 w 12191999"/>
              <a:gd name="connsiteY3" fmla="*/ 0 h 6914705"/>
              <a:gd name="connsiteX4" fmla="*/ 3197013 w 12191999"/>
              <a:gd name="connsiteY4" fmla="*/ 0 h 6914705"/>
              <a:gd name="connsiteX5" fmla="*/ 3508586 w 12191999"/>
              <a:gd name="connsiteY5" fmla="*/ 0 h 6914705"/>
              <a:gd name="connsiteX6" fmla="*/ 4307840 w 12191999"/>
              <a:gd name="connsiteY6" fmla="*/ 0 h 6914705"/>
              <a:gd name="connsiteX7" fmla="*/ 4741333 w 12191999"/>
              <a:gd name="connsiteY7" fmla="*/ 0 h 6914705"/>
              <a:gd name="connsiteX8" fmla="*/ 5662506 w 12191999"/>
              <a:gd name="connsiteY8" fmla="*/ 0 h 6914705"/>
              <a:gd name="connsiteX9" fmla="*/ 5974080 w 12191999"/>
              <a:gd name="connsiteY9" fmla="*/ 0 h 6914705"/>
              <a:gd name="connsiteX10" fmla="*/ 6529493 w 12191999"/>
              <a:gd name="connsiteY10" fmla="*/ 0 h 6914705"/>
              <a:gd name="connsiteX11" fmla="*/ 7084906 w 12191999"/>
              <a:gd name="connsiteY11" fmla="*/ 0 h 6914705"/>
              <a:gd name="connsiteX12" fmla="*/ 7396479 w 12191999"/>
              <a:gd name="connsiteY12" fmla="*/ 0 h 6914705"/>
              <a:gd name="connsiteX13" fmla="*/ 7829973 w 12191999"/>
              <a:gd name="connsiteY13" fmla="*/ 0 h 6914705"/>
              <a:gd name="connsiteX14" fmla="*/ 8263466 w 12191999"/>
              <a:gd name="connsiteY14" fmla="*/ 0 h 6914705"/>
              <a:gd name="connsiteX15" fmla="*/ 8940799 w 12191999"/>
              <a:gd name="connsiteY15" fmla="*/ 0 h 6914705"/>
              <a:gd name="connsiteX16" fmla="*/ 9496213 w 12191999"/>
              <a:gd name="connsiteY16" fmla="*/ 0 h 6914705"/>
              <a:gd name="connsiteX17" fmla="*/ 10295466 w 12191999"/>
              <a:gd name="connsiteY17" fmla="*/ 0 h 6914705"/>
              <a:gd name="connsiteX18" fmla="*/ 10850879 w 12191999"/>
              <a:gd name="connsiteY18" fmla="*/ 0 h 6914705"/>
              <a:gd name="connsiteX19" fmla="*/ 11162452 w 12191999"/>
              <a:gd name="connsiteY19" fmla="*/ 0 h 6914705"/>
              <a:gd name="connsiteX20" fmla="*/ 11474026 w 12191999"/>
              <a:gd name="connsiteY20" fmla="*/ 0 h 6914705"/>
              <a:gd name="connsiteX21" fmla="*/ 12191999 w 12191999"/>
              <a:gd name="connsiteY21" fmla="*/ 0 h 6914705"/>
              <a:gd name="connsiteX22" fmla="*/ 12191999 w 12191999"/>
              <a:gd name="connsiteY22" fmla="*/ 829765 h 6914705"/>
              <a:gd name="connsiteX23" fmla="*/ 12191999 w 12191999"/>
              <a:gd name="connsiteY23" fmla="*/ 1452088 h 6914705"/>
              <a:gd name="connsiteX24" fmla="*/ 12191999 w 12191999"/>
              <a:gd name="connsiteY24" fmla="*/ 2212706 h 6914705"/>
              <a:gd name="connsiteX25" fmla="*/ 12191999 w 12191999"/>
              <a:gd name="connsiteY25" fmla="*/ 3042470 h 6914705"/>
              <a:gd name="connsiteX26" fmla="*/ 12191999 w 12191999"/>
              <a:gd name="connsiteY26" fmla="*/ 3595647 h 6914705"/>
              <a:gd name="connsiteX27" fmla="*/ 12191999 w 12191999"/>
              <a:gd name="connsiteY27" fmla="*/ 4356264 h 6914705"/>
              <a:gd name="connsiteX28" fmla="*/ 12191999 w 12191999"/>
              <a:gd name="connsiteY28" fmla="*/ 4840294 h 6914705"/>
              <a:gd name="connsiteX29" fmla="*/ 12191999 w 12191999"/>
              <a:gd name="connsiteY29" fmla="*/ 5393470 h 6914705"/>
              <a:gd name="connsiteX30" fmla="*/ 12191999 w 12191999"/>
              <a:gd name="connsiteY30" fmla="*/ 5877499 h 6914705"/>
              <a:gd name="connsiteX31" fmla="*/ 12191999 w 12191999"/>
              <a:gd name="connsiteY31" fmla="*/ 6914705 h 6914705"/>
              <a:gd name="connsiteX32" fmla="*/ 11880426 w 12191999"/>
              <a:gd name="connsiteY32" fmla="*/ 6914705 h 6914705"/>
              <a:gd name="connsiteX33" fmla="*/ 11568852 w 12191999"/>
              <a:gd name="connsiteY33" fmla="*/ 6914705 h 6914705"/>
              <a:gd name="connsiteX34" fmla="*/ 11135359 w 12191999"/>
              <a:gd name="connsiteY34" fmla="*/ 6914705 h 6914705"/>
              <a:gd name="connsiteX35" fmla="*/ 10823786 w 12191999"/>
              <a:gd name="connsiteY35" fmla="*/ 6914705 h 6914705"/>
              <a:gd name="connsiteX36" fmla="*/ 10390292 w 12191999"/>
              <a:gd name="connsiteY36" fmla="*/ 6914705 h 6914705"/>
              <a:gd name="connsiteX37" fmla="*/ 9591039 w 12191999"/>
              <a:gd name="connsiteY37" fmla="*/ 6914705 h 6914705"/>
              <a:gd name="connsiteX38" fmla="*/ 9035626 w 12191999"/>
              <a:gd name="connsiteY38" fmla="*/ 6914705 h 6914705"/>
              <a:gd name="connsiteX39" fmla="*/ 8114453 w 12191999"/>
              <a:gd name="connsiteY39" fmla="*/ 6914705 h 6914705"/>
              <a:gd name="connsiteX40" fmla="*/ 7559039 w 12191999"/>
              <a:gd name="connsiteY40" fmla="*/ 6914705 h 6914705"/>
              <a:gd name="connsiteX41" fmla="*/ 7247466 w 12191999"/>
              <a:gd name="connsiteY41" fmla="*/ 6914705 h 6914705"/>
              <a:gd name="connsiteX42" fmla="*/ 6570133 w 12191999"/>
              <a:gd name="connsiteY42" fmla="*/ 6914705 h 6914705"/>
              <a:gd name="connsiteX43" fmla="*/ 6136639 w 12191999"/>
              <a:gd name="connsiteY43" fmla="*/ 6914705 h 6914705"/>
              <a:gd name="connsiteX44" fmla="*/ 5215466 w 12191999"/>
              <a:gd name="connsiteY44" fmla="*/ 6914705 h 6914705"/>
              <a:gd name="connsiteX45" fmla="*/ 4660053 w 12191999"/>
              <a:gd name="connsiteY45" fmla="*/ 6914705 h 6914705"/>
              <a:gd name="connsiteX46" fmla="*/ 3982720 w 12191999"/>
              <a:gd name="connsiteY46" fmla="*/ 6914705 h 6914705"/>
              <a:gd name="connsiteX47" fmla="*/ 3549226 w 12191999"/>
              <a:gd name="connsiteY47" fmla="*/ 6914705 h 6914705"/>
              <a:gd name="connsiteX48" fmla="*/ 2628053 w 12191999"/>
              <a:gd name="connsiteY48" fmla="*/ 6914705 h 6914705"/>
              <a:gd name="connsiteX49" fmla="*/ 1706880 w 12191999"/>
              <a:gd name="connsiteY49" fmla="*/ 6914705 h 6914705"/>
              <a:gd name="connsiteX50" fmla="*/ 785707 w 12191999"/>
              <a:gd name="connsiteY50" fmla="*/ 6914705 h 6914705"/>
              <a:gd name="connsiteX51" fmla="*/ 0 w 12191999"/>
              <a:gd name="connsiteY51" fmla="*/ 6914705 h 6914705"/>
              <a:gd name="connsiteX52" fmla="*/ 0 w 12191999"/>
              <a:gd name="connsiteY52" fmla="*/ 6223235 h 6914705"/>
              <a:gd name="connsiteX53" fmla="*/ 0 w 12191999"/>
              <a:gd name="connsiteY53" fmla="*/ 5600911 h 6914705"/>
              <a:gd name="connsiteX54" fmla="*/ 0 w 12191999"/>
              <a:gd name="connsiteY54" fmla="*/ 4840294 h 6914705"/>
              <a:gd name="connsiteX55" fmla="*/ 0 w 12191999"/>
              <a:gd name="connsiteY55" fmla="*/ 4217970 h 6914705"/>
              <a:gd name="connsiteX56" fmla="*/ 0 w 12191999"/>
              <a:gd name="connsiteY56" fmla="*/ 3595647 h 6914705"/>
              <a:gd name="connsiteX57" fmla="*/ 0 w 12191999"/>
              <a:gd name="connsiteY57" fmla="*/ 2835029 h 6914705"/>
              <a:gd name="connsiteX58" fmla="*/ 0 w 12191999"/>
              <a:gd name="connsiteY58" fmla="*/ 2074411 h 6914705"/>
              <a:gd name="connsiteX59" fmla="*/ 0 w 12191999"/>
              <a:gd name="connsiteY59" fmla="*/ 1452088 h 6914705"/>
              <a:gd name="connsiteX60" fmla="*/ 0 w 12191999"/>
              <a:gd name="connsiteY60" fmla="*/ 829765 h 6914705"/>
              <a:gd name="connsiteX61" fmla="*/ 0 w 12191999"/>
              <a:gd name="connsiteY61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191999" h="6914705" fill="none" extrusionOk="0">
                <a:moveTo>
                  <a:pt x="0" y="0"/>
                </a:moveTo>
                <a:cubicBezTo>
                  <a:pt x="158678" y="-15553"/>
                  <a:pt x="411575" y="-23677"/>
                  <a:pt x="677333" y="0"/>
                </a:cubicBezTo>
                <a:cubicBezTo>
                  <a:pt x="943091" y="23677"/>
                  <a:pt x="1245321" y="1862"/>
                  <a:pt x="1598507" y="0"/>
                </a:cubicBezTo>
                <a:cubicBezTo>
                  <a:pt x="1951693" y="-1862"/>
                  <a:pt x="1999211" y="-16764"/>
                  <a:pt x="2275840" y="0"/>
                </a:cubicBezTo>
                <a:cubicBezTo>
                  <a:pt x="2552469" y="16764"/>
                  <a:pt x="2768704" y="31394"/>
                  <a:pt x="3197013" y="0"/>
                </a:cubicBezTo>
                <a:cubicBezTo>
                  <a:pt x="3625322" y="-31394"/>
                  <a:pt x="3392077" y="-6542"/>
                  <a:pt x="3508586" y="0"/>
                </a:cubicBezTo>
                <a:cubicBezTo>
                  <a:pt x="3625095" y="6542"/>
                  <a:pt x="4102664" y="31726"/>
                  <a:pt x="4307840" y="0"/>
                </a:cubicBezTo>
                <a:cubicBezTo>
                  <a:pt x="4513016" y="-31726"/>
                  <a:pt x="4564441" y="1017"/>
                  <a:pt x="4741333" y="0"/>
                </a:cubicBezTo>
                <a:cubicBezTo>
                  <a:pt x="4918225" y="-1017"/>
                  <a:pt x="5431631" y="-39933"/>
                  <a:pt x="5662506" y="0"/>
                </a:cubicBezTo>
                <a:cubicBezTo>
                  <a:pt x="5893381" y="39933"/>
                  <a:pt x="5834225" y="-6709"/>
                  <a:pt x="5974080" y="0"/>
                </a:cubicBezTo>
                <a:cubicBezTo>
                  <a:pt x="6113935" y="6709"/>
                  <a:pt x="6352645" y="-18510"/>
                  <a:pt x="6529493" y="0"/>
                </a:cubicBezTo>
                <a:cubicBezTo>
                  <a:pt x="6706341" y="18510"/>
                  <a:pt x="6858296" y="26509"/>
                  <a:pt x="7084906" y="0"/>
                </a:cubicBezTo>
                <a:cubicBezTo>
                  <a:pt x="7311516" y="-26509"/>
                  <a:pt x="7284128" y="-1231"/>
                  <a:pt x="7396479" y="0"/>
                </a:cubicBezTo>
                <a:cubicBezTo>
                  <a:pt x="7508830" y="1231"/>
                  <a:pt x="7626701" y="-16689"/>
                  <a:pt x="7829973" y="0"/>
                </a:cubicBezTo>
                <a:cubicBezTo>
                  <a:pt x="8033245" y="16689"/>
                  <a:pt x="8083947" y="-19120"/>
                  <a:pt x="8263466" y="0"/>
                </a:cubicBezTo>
                <a:cubicBezTo>
                  <a:pt x="8442985" y="19120"/>
                  <a:pt x="8746679" y="-22898"/>
                  <a:pt x="8940799" y="0"/>
                </a:cubicBezTo>
                <a:cubicBezTo>
                  <a:pt x="9134919" y="22898"/>
                  <a:pt x="9225616" y="15853"/>
                  <a:pt x="9496213" y="0"/>
                </a:cubicBezTo>
                <a:cubicBezTo>
                  <a:pt x="9766810" y="-15853"/>
                  <a:pt x="10009421" y="-8749"/>
                  <a:pt x="10295466" y="0"/>
                </a:cubicBezTo>
                <a:cubicBezTo>
                  <a:pt x="10581511" y="8749"/>
                  <a:pt x="10595963" y="7406"/>
                  <a:pt x="10850879" y="0"/>
                </a:cubicBezTo>
                <a:cubicBezTo>
                  <a:pt x="11105795" y="-7406"/>
                  <a:pt x="11072090" y="-9511"/>
                  <a:pt x="11162452" y="0"/>
                </a:cubicBezTo>
                <a:cubicBezTo>
                  <a:pt x="11252814" y="9511"/>
                  <a:pt x="11389834" y="-7323"/>
                  <a:pt x="11474026" y="0"/>
                </a:cubicBezTo>
                <a:cubicBezTo>
                  <a:pt x="11558218" y="7323"/>
                  <a:pt x="12023259" y="-28960"/>
                  <a:pt x="12191999" y="0"/>
                </a:cubicBezTo>
                <a:cubicBezTo>
                  <a:pt x="12206157" y="205230"/>
                  <a:pt x="12198406" y="535263"/>
                  <a:pt x="12191999" y="829765"/>
                </a:cubicBezTo>
                <a:cubicBezTo>
                  <a:pt x="12185592" y="1124267"/>
                  <a:pt x="12213867" y="1169192"/>
                  <a:pt x="12191999" y="1452088"/>
                </a:cubicBezTo>
                <a:cubicBezTo>
                  <a:pt x="12170131" y="1734984"/>
                  <a:pt x="12178899" y="1867877"/>
                  <a:pt x="12191999" y="2212706"/>
                </a:cubicBezTo>
                <a:cubicBezTo>
                  <a:pt x="12205099" y="2557535"/>
                  <a:pt x="12211544" y="2795257"/>
                  <a:pt x="12191999" y="3042470"/>
                </a:cubicBezTo>
                <a:cubicBezTo>
                  <a:pt x="12172454" y="3289683"/>
                  <a:pt x="12173086" y="3436395"/>
                  <a:pt x="12191999" y="3595647"/>
                </a:cubicBezTo>
                <a:cubicBezTo>
                  <a:pt x="12210912" y="3754899"/>
                  <a:pt x="12173920" y="4058193"/>
                  <a:pt x="12191999" y="4356264"/>
                </a:cubicBezTo>
                <a:cubicBezTo>
                  <a:pt x="12210078" y="4654335"/>
                  <a:pt x="12201953" y="4681247"/>
                  <a:pt x="12191999" y="4840294"/>
                </a:cubicBezTo>
                <a:cubicBezTo>
                  <a:pt x="12182046" y="4999341"/>
                  <a:pt x="12205720" y="5248939"/>
                  <a:pt x="12191999" y="5393470"/>
                </a:cubicBezTo>
                <a:cubicBezTo>
                  <a:pt x="12178278" y="5538001"/>
                  <a:pt x="12182065" y="5729376"/>
                  <a:pt x="12191999" y="5877499"/>
                </a:cubicBezTo>
                <a:cubicBezTo>
                  <a:pt x="12201933" y="6025622"/>
                  <a:pt x="12208727" y="6455863"/>
                  <a:pt x="12191999" y="6914705"/>
                </a:cubicBezTo>
                <a:cubicBezTo>
                  <a:pt x="12100057" y="6929628"/>
                  <a:pt x="11943998" y="6901514"/>
                  <a:pt x="11880426" y="6914705"/>
                </a:cubicBezTo>
                <a:cubicBezTo>
                  <a:pt x="11816854" y="6927896"/>
                  <a:pt x="11677413" y="6905801"/>
                  <a:pt x="11568852" y="6914705"/>
                </a:cubicBezTo>
                <a:cubicBezTo>
                  <a:pt x="11460291" y="6923609"/>
                  <a:pt x="11273667" y="6917543"/>
                  <a:pt x="11135359" y="6914705"/>
                </a:cubicBezTo>
                <a:cubicBezTo>
                  <a:pt x="10997051" y="6911867"/>
                  <a:pt x="10905379" y="6916440"/>
                  <a:pt x="10823786" y="6914705"/>
                </a:cubicBezTo>
                <a:cubicBezTo>
                  <a:pt x="10742193" y="6912970"/>
                  <a:pt x="10588360" y="6918522"/>
                  <a:pt x="10390292" y="6914705"/>
                </a:cubicBezTo>
                <a:cubicBezTo>
                  <a:pt x="10192224" y="6910888"/>
                  <a:pt x="9959157" y="6926933"/>
                  <a:pt x="9591039" y="6914705"/>
                </a:cubicBezTo>
                <a:cubicBezTo>
                  <a:pt x="9222921" y="6902477"/>
                  <a:pt x="9249152" y="6921798"/>
                  <a:pt x="9035626" y="6914705"/>
                </a:cubicBezTo>
                <a:cubicBezTo>
                  <a:pt x="8822100" y="6907612"/>
                  <a:pt x="8307243" y="6897314"/>
                  <a:pt x="8114453" y="6914705"/>
                </a:cubicBezTo>
                <a:cubicBezTo>
                  <a:pt x="7921663" y="6932096"/>
                  <a:pt x="7695857" y="6905554"/>
                  <a:pt x="7559039" y="6914705"/>
                </a:cubicBezTo>
                <a:cubicBezTo>
                  <a:pt x="7422221" y="6923856"/>
                  <a:pt x="7341461" y="6918751"/>
                  <a:pt x="7247466" y="6914705"/>
                </a:cubicBezTo>
                <a:cubicBezTo>
                  <a:pt x="7153471" y="6910659"/>
                  <a:pt x="6761741" y="6945258"/>
                  <a:pt x="6570133" y="6914705"/>
                </a:cubicBezTo>
                <a:cubicBezTo>
                  <a:pt x="6378525" y="6884152"/>
                  <a:pt x="6343788" y="6931494"/>
                  <a:pt x="6136639" y="6914705"/>
                </a:cubicBezTo>
                <a:cubicBezTo>
                  <a:pt x="5929490" y="6897916"/>
                  <a:pt x="5423535" y="6871698"/>
                  <a:pt x="5215466" y="6914705"/>
                </a:cubicBezTo>
                <a:cubicBezTo>
                  <a:pt x="5007397" y="6957712"/>
                  <a:pt x="4936945" y="6910849"/>
                  <a:pt x="4660053" y="6914705"/>
                </a:cubicBezTo>
                <a:cubicBezTo>
                  <a:pt x="4383161" y="6918561"/>
                  <a:pt x="4190418" y="6921466"/>
                  <a:pt x="3982720" y="6914705"/>
                </a:cubicBezTo>
                <a:cubicBezTo>
                  <a:pt x="3775022" y="6907944"/>
                  <a:pt x="3717876" y="6918738"/>
                  <a:pt x="3549226" y="6914705"/>
                </a:cubicBezTo>
                <a:cubicBezTo>
                  <a:pt x="3380576" y="6910672"/>
                  <a:pt x="3061268" y="6869132"/>
                  <a:pt x="2628053" y="6914705"/>
                </a:cubicBezTo>
                <a:cubicBezTo>
                  <a:pt x="2194838" y="6960278"/>
                  <a:pt x="2037258" y="6895058"/>
                  <a:pt x="1706880" y="6914705"/>
                </a:cubicBezTo>
                <a:cubicBezTo>
                  <a:pt x="1376502" y="6934352"/>
                  <a:pt x="1219170" y="6902884"/>
                  <a:pt x="785707" y="6914705"/>
                </a:cubicBezTo>
                <a:cubicBezTo>
                  <a:pt x="352244" y="6926526"/>
                  <a:pt x="161527" y="6902711"/>
                  <a:pt x="0" y="6914705"/>
                </a:cubicBezTo>
                <a:cubicBezTo>
                  <a:pt x="-6754" y="6651337"/>
                  <a:pt x="15762" y="6408605"/>
                  <a:pt x="0" y="6223235"/>
                </a:cubicBezTo>
                <a:cubicBezTo>
                  <a:pt x="-15762" y="6037865"/>
                  <a:pt x="-13634" y="5739760"/>
                  <a:pt x="0" y="5600911"/>
                </a:cubicBezTo>
                <a:cubicBezTo>
                  <a:pt x="13634" y="5462062"/>
                  <a:pt x="-14543" y="5081691"/>
                  <a:pt x="0" y="4840294"/>
                </a:cubicBezTo>
                <a:cubicBezTo>
                  <a:pt x="14543" y="4598897"/>
                  <a:pt x="-2695" y="4419651"/>
                  <a:pt x="0" y="4217970"/>
                </a:cubicBezTo>
                <a:cubicBezTo>
                  <a:pt x="2695" y="4016289"/>
                  <a:pt x="7918" y="3831046"/>
                  <a:pt x="0" y="3595647"/>
                </a:cubicBezTo>
                <a:cubicBezTo>
                  <a:pt x="-7918" y="3360248"/>
                  <a:pt x="-22960" y="3089153"/>
                  <a:pt x="0" y="2835029"/>
                </a:cubicBezTo>
                <a:cubicBezTo>
                  <a:pt x="22960" y="2580905"/>
                  <a:pt x="6224" y="2252906"/>
                  <a:pt x="0" y="2074411"/>
                </a:cubicBezTo>
                <a:cubicBezTo>
                  <a:pt x="-6224" y="1895916"/>
                  <a:pt x="-18992" y="1737895"/>
                  <a:pt x="0" y="1452088"/>
                </a:cubicBezTo>
                <a:cubicBezTo>
                  <a:pt x="18992" y="1166281"/>
                  <a:pt x="1458" y="1079865"/>
                  <a:pt x="0" y="829765"/>
                </a:cubicBezTo>
                <a:cubicBezTo>
                  <a:pt x="-1458" y="579665"/>
                  <a:pt x="10988" y="211439"/>
                  <a:pt x="0" y="0"/>
                </a:cubicBezTo>
                <a:close/>
              </a:path>
              <a:path w="12191999" h="6914705" stroke="0" extrusionOk="0">
                <a:moveTo>
                  <a:pt x="0" y="0"/>
                </a:moveTo>
                <a:cubicBezTo>
                  <a:pt x="138034" y="6440"/>
                  <a:pt x="535563" y="-18829"/>
                  <a:pt x="677333" y="0"/>
                </a:cubicBezTo>
                <a:cubicBezTo>
                  <a:pt x="819103" y="18829"/>
                  <a:pt x="896998" y="-4534"/>
                  <a:pt x="1110827" y="0"/>
                </a:cubicBezTo>
                <a:cubicBezTo>
                  <a:pt x="1324656" y="4534"/>
                  <a:pt x="1481897" y="-30931"/>
                  <a:pt x="1788160" y="0"/>
                </a:cubicBezTo>
                <a:cubicBezTo>
                  <a:pt x="2094423" y="30931"/>
                  <a:pt x="2396407" y="-30840"/>
                  <a:pt x="2709333" y="0"/>
                </a:cubicBezTo>
                <a:cubicBezTo>
                  <a:pt x="3022259" y="30840"/>
                  <a:pt x="2939901" y="12347"/>
                  <a:pt x="3020906" y="0"/>
                </a:cubicBezTo>
                <a:cubicBezTo>
                  <a:pt x="3101911" y="-12347"/>
                  <a:pt x="3626236" y="-10938"/>
                  <a:pt x="3820160" y="0"/>
                </a:cubicBezTo>
                <a:cubicBezTo>
                  <a:pt x="4014084" y="10938"/>
                  <a:pt x="4164541" y="-18289"/>
                  <a:pt x="4253653" y="0"/>
                </a:cubicBezTo>
                <a:cubicBezTo>
                  <a:pt x="4342765" y="18289"/>
                  <a:pt x="4438605" y="-6537"/>
                  <a:pt x="4565226" y="0"/>
                </a:cubicBezTo>
                <a:cubicBezTo>
                  <a:pt x="4691847" y="6537"/>
                  <a:pt x="4791517" y="10514"/>
                  <a:pt x="4876800" y="0"/>
                </a:cubicBezTo>
                <a:cubicBezTo>
                  <a:pt x="4962083" y="-10514"/>
                  <a:pt x="5331158" y="32304"/>
                  <a:pt x="5676053" y="0"/>
                </a:cubicBezTo>
                <a:cubicBezTo>
                  <a:pt x="6020948" y="-32304"/>
                  <a:pt x="6173328" y="24251"/>
                  <a:pt x="6597226" y="0"/>
                </a:cubicBezTo>
                <a:cubicBezTo>
                  <a:pt x="7021124" y="-24251"/>
                  <a:pt x="7061068" y="-25300"/>
                  <a:pt x="7518399" y="0"/>
                </a:cubicBezTo>
                <a:cubicBezTo>
                  <a:pt x="7975730" y="25300"/>
                  <a:pt x="7907577" y="-20536"/>
                  <a:pt x="8195733" y="0"/>
                </a:cubicBezTo>
                <a:cubicBezTo>
                  <a:pt x="8483889" y="20536"/>
                  <a:pt x="8508186" y="12154"/>
                  <a:pt x="8629226" y="0"/>
                </a:cubicBezTo>
                <a:cubicBezTo>
                  <a:pt x="8750266" y="-12154"/>
                  <a:pt x="9339939" y="-44901"/>
                  <a:pt x="9550399" y="0"/>
                </a:cubicBezTo>
                <a:cubicBezTo>
                  <a:pt x="9760859" y="44901"/>
                  <a:pt x="10023318" y="-27941"/>
                  <a:pt x="10471572" y="0"/>
                </a:cubicBezTo>
                <a:cubicBezTo>
                  <a:pt x="10919826" y="27941"/>
                  <a:pt x="10689836" y="-12502"/>
                  <a:pt x="10783146" y="0"/>
                </a:cubicBezTo>
                <a:cubicBezTo>
                  <a:pt x="10876456" y="12502"/>
                  <a:pt x="11214260" y="14126"/>
                  <a:pt x="11582399" y="0"/>
                </a:cubicBezTo>
                <a:cubicBezTo>
                  <a:pt x="11950538" y="-14126"/>
                  <a:pt x="11897408" y="14375"/>
                  <a:pt x="12191999" y="0"/>
                </a:cubicBezTo>
                <a:cubicBezTo>
                  <a:pt x="12161202" y="335940"/>
                  <a:pt x="12192623" y="638516"/>
                  <a:pt x="12191999" y="829765"/>
                </a:cubicBezTo>
                <a:cubicBezTo>
                  <a:pt x="12191375" y="1021015"/>
                  <a:pt x="12198282" y="1118421"/>
                  <a:pt x="12191999" y="1313794"/>
                </a:cubicBezTo>
                <a:cubicBezTo>
                  <a:pt x="12185716" y="1509167"/>
                  <a:pt x="12195488" y="1813873"/>
                  <a:pt x="12191999" y="2143559"/>
                </a:cubicBezTo>
                <a:cubicBezTo>
                  <a:pt x="12188510" y="2473245"/>
                  <a:pt x="12175368" y="2449728"/>
                  <a:pt x="12191999" y="2627588"/>
                </a:cubicBezTo>
                <a:cubicBezTo>
                  <a:pt x="12208630" y="2805448"/>
                  <a:pt x="12218496" y="2970470"/>
                  <a:pt x="12191999" y="3180764"/>
                </a:cubicBezTo>
                <a:cubicBezTo>
                  <a:pt x="12165502" y="3391058"/>
                  <a:pt x="12200308" y="3627370"/>
                  <a:pt x="12191999" y="3872235"/>
                </a:cubicBezTo>
                <a:cubicBezTo>
                  <a:pt x="12183690" y="4117100"/>
                  <a:pt x="12195662" y="4228145"/>
                  <a:pt x="12191999" y="4356264"/>
                </a:cubicBezTo>
                <a:cubicBezTo>
                  <a:pt x="12188336" y="4484383"/>
                  <a:pt x="12206681" y="4701581"/>
                  <a:pt x="12191999" y="4978588"/>
                </a:cubicBezTo>
                <a:cubicBezTo>
                  <a:pt x="12177317" y="5255595"/>
                  <a:pt x="12168055" y="5274400"/>
                  <a:pt x="12191999" y="5462617"/>
                </a:cubicBezTo>
                <a:cubicBezTo>
                  <a:pt x="12215943" y="5650834"/>
                  <a:pt x="12186178" y="5949093"/>
                  <a:pt x="12191999" y="6154087"/>
                </a:cubicBezTo>
                <a:cubicBezTo>
                  <a:pt x="12197821" y="6359081"/>
                  <a:pt x="12229454" y="6640748"/>
                  <a:pt x="12191999" y="6914705"/>
                </a:cubicBezTo>
                <a:cubicBezTo>
                  <a:pt x="11767423" y="6884786"/>
                  <a:pt x="11482753" y="6916078"/>
                  <a:pt x="11270826" y="6914705"/>
                </a:cubicBezTo>
                <a:cubicBezTo>
                  <a:pt x="11058899" y="6913332"/>
                  <a:pt x="11027002" y="6901675"/>
                  <a:pt x="10837332" y="6914705"/>
                </a:cubicBezTo>
                <a:cubicBezTo>
                  <a:pt x="10647662" y="6927735"/>
                  <a:pt x="10108940" y="6881367"/>
                  <a:pt x="9916159" y="6914705"/>
                </a:cubicBezTo>
                <a:cubicBezTo>
                  <a:pt x="9723378" y="6948043"/>
                  <a:pt x="9488707" y="6916371"/>
                  <a:pt x="9360746" y="6914705"/>
                </a:cubicBezTo>
                <a:cubicBezTo>
                  <a:pt x="9232785" y="6913039"/>
                  <a:pt x="8925305" y="6908875"/>
                  <a:pt x="8561493" y="6914705"/>
                </a:cubicBezTo>
                <a:cubicBezTo>
                  <a:pt x="8197681" y="6920535"/>
                  <a:pt x="8325500" y="6906736"/>
                  <a:pt x="8127999" y="6914705"/>
                </a:cubicBezTo>
                <a:cubicBezTo>
                  <a:pt x="7930498" y="6922674"/>
                  <a:pt x="7651058" y="6891176"/>
                  <a:pt x="7328746" y="6914705"/>
                </a:cubicBezTo>
                <a:cubicBezTo>
                  <a:pt x="7006434" y="6938234"/>
                  <a:pt x="6801740" y="6888602"/>
                  <a:pt x="6407573" y="6914705"/>
                </a:cubicBezTo>
                <a:cubicBezTo>
                  <a:pt x="6013406" y="6940808"/>
                  <a:pt x="5792676" y="6916711"/>
                  <a:pt x="5608320" y="6914705"/>
                </a:cubicBezTo>
                <a:cubicBezTo>
                  <a:pt x="5423964" y="6912699"/>
                  <a:pt x="5444377" y="6918267"/>
                  <a:pt x="5296746" y="6914705"/>
                </a:cubicBezTo>
                <a:cubicBezTo>
                  <a:pt x="5149115" y="6911143"/>
                  <a:pt x="4763308" y="6945535"/>
                  <a:pt x="4497493" y="6914705"/>
                </a:cubicBezTo>
                <a:cubicBezTo>
                  <a:pt x="4231678" y="6883875"/>
                  <a:pt x="4075650" y="6890019"/>
                  <a:pt x="3820160" y="6914705"/>
                </a:cubicBezTo>
                <a:cubicBezTo>
                  <a:pt x="3564670" y="6939391"/>
                  <a:pt x="3385815" y="6910926"/>
                  <a:pt x="3264746" y="6914705"/>
                </a:cubicBezTo>
                <a:cubicBezTo>
                  <a:pt x="3143677" y="6918484"/>
                  <a:pt x="2909950" y="6941970"/>
                  <a:pt x="2587413" y="6914705"/>
                </a:cubicBezTo>
                <a:cubicBezTo>
                  <a:pt x="2264876" y="6887440"/>
                  <a:pt x="2371191" y="6904191"/>
                  <a:pt x="2275840" y="6914705"/>
                </a:cubicBezTo>
                <a:cubicBezTo>
                  <a:pt x="2180489" y="6925219"/>
                  <a:pt x="1776623" y="6885288"/>
                  <a:pt x="1476587" y="6914705"/>
                </a:cubicBezTo>
                <a:cubicBezTo>
                  <a:pt x="1176551" y="6944122"/>
                  <a:pt x="1160354" y="6897537"/>
                  <a:pt x="921173" y="6914705"/>
                </a:cubicBezTo>
                <a:cubicBezTo>
                  <a:pt x="681992" y="6931873"/>
                  <a:pt x="712875" y="6909144"/>
                  <a:pt x="609600" y="6914705"/>
                </a:cubicBezTo>
                <a:cubicBezTo>
                  <a:pt x="506325" y="6920266"/>
                  <a:pt x="212291" y="6886962"/>
                  <a:pt x="0" y="6914705"/>
                </a:cubicBezTo>
                <a:cubicBezTo>
                  <a:pt x="21751" y="6743501"/>
                  <a:pt x="-29273" y="6559039"/>
                  <a:pt x="0" y="6223235"/>
                </a:cubicBezTo>
                <a:cubicBezTo>
                  <a:pt x="29273" y="5887431"/>
                  <a:pt x="36144" y="5745398"/>
                  <a:pt x="0" y="5462617"/>
                </a:cubicBezTo>
                <a:cubicBezTo>
                  <a:pt x="-36144" y="5179836"/>
                  <a:pt x="-38870" y="4957892"/>
                  <a:pt x="0" y="4632852"/>
                </a:cubicBezTo>
                <a:cubicBezTo>
                  <a:pt x="38870" y="4307812"/>
                  <a:pt x="-7503" y="4282039"/>
                  <a:pt x="0" y="4010529"/>
                </a:cubicBezTo>
                <a:cubicBezTo>
                  <a:pt x="7503" y="3739019"/>
                  <a:pt x="-18767" y="3645306"/>
                  <a:pt x="0" y="3388205"/>
                </a:cubicBezTo>
                <a:cubicBezTo>
                  <a:pt x="18767" y="3131104"/>
                  <a:pt x="-11754" y="2785781"/>
                  <a:pt x="0" y="2627588"/>
                </a:cubicBezTo>
                <a:cubicBezTo>
                  <a:pt x="11754" y="2469395"/>
                  <a:pt x="-9420" y="2244988"/>
                  <a:pt x="0" y="1936117"/>
                </a:cubicBezTo>
                <a:cubicBezTo>
                  <a:pt x="9420" y="1627246"/>
                  <a:pt x="12901" y="1536109"/>
                  <a:pt x="0" y="1313794"/>
                </a:cubicBezTo>
                <a:cubicBezTo>
                  <a:pt x="-12901" y="1091479"/>
                  <a:pt x="-15351" y="969976"/>
                  <a:pt x="0" y="829765"/>
                </a:cubicBezTo>
                <a:cubicBezTo>
                  <a:pt x="15351" y="689554"/>
                  <a:pt x="14963" y="213963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4548" y="369898"/>
            <a:ext cx="2732771" cy="638632"/>
          </a:xfrm>
        </p:spPr>
        <p:txBody>
          <a:bodyPr>
            <a:normAutofit fontScale="92500"/>
          </a:bodyPr>
          <a:lstStyle/>
          <a:p>
            <a:pPr algn="r"/>
            <a:r>
              <a:rPr lang="es-ES" sz="4000">
                <a:solidFill>
                  <a:schemeClr val="bg1"/>
                </a:solidFill>
                <a:latin typeface="Slackey" panose="02000000000000000000" pitchFamily="2" charset="0"/>
              </a:rPr>
              <a:t>Créditos</a:t>
            </a:r>
          </a:p>
        </p:txBody>
      </p:sp>
      <p:pic>
        <p:nvPicPr>
          <p:cNvPr id="4" name="Imagen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B4F3A30B-E36D-4808-8519-BAD50A638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637" y="7460499"/>
            <a:ext cx="8846838" cy="4967734"/>
          </a:xfrm>
          <a:prstGeom prst="rect">
            <a:avLst/>
          </a:prstGeom>
        </p:spPr>
      </p:pic>
      <p:pic>
        <p:nvPicPr>
          <p:cNvPr id="6" name="Imagen 5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C15B7793-1950-4D5C-A947-FE9E13ECA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33" y="1591271"/>
            <a:ext cx="7083293" cy="3977457"/>
          </a:xfrm>
          <a:prstGeom prst="rect">
            <a:avLst/>
          </a:prstGeom>
        </p:spPr>
      </p:pic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07F3D61-724D-4D9E-9DB3-48F9866183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358" y="3829718"/>
            <a:ext cx="3676074" cy="2064213"/>
          </a:xfrm>
          <a:prstGeom prst="rect">
            <a:avLst/>
          </a:prstGeom>
        </p:spPr>
      </p:pic>
      <p:pic>
        <p:nvPicPr>
          <p:cNvPr id="11" name="Imagen 10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DDD70E1-522C-4702-85DE-29380F4EEF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358" y="1096535"/>
            <a:ext cx="3673211" cy="206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09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1" y="-36947"/>
            <a:ext cx="12191999" cy="6914705"/>
          </a:xfrm>
          <a:custGeom>
            <a:avLst/>
            <a:gdLst>
              <a:gd name="connsiteX0" fmla="*/ 0 w 12191999"/>
              <a:gd name="connsiteY0" fmla="*/ 0 h 6914705"/>
              <a:gd name="connsiteX1" fmla="*/ 677333 w 12191999"/>
              <a:gd name="connsiteY1" fmla="*/ 0 h 6914705"/>
              <a:gd name="connsiteX2" fmla="*/ 1598507 w 12191999"/>
              <a:gd name="connsiteY2" fmla="*/ 0 h 6914705"/>
              <a:gd name="connsiteX3" fmla="*/ 2275840 w 12191999"/>
              <a:gd name="connsiteY3" fmla="*/ 0 h 6914705"/>
              <a:gd name="connsiteX4" fmla="*/ 3197013 w 12191999"/>
              <a:gd name="connsiteY4" fmla="*/ 0 h 6914705"/>
              <a:gd name="connsiteX5" fmla="*/ 3508586 w 12191999"/>
              <a:gd name="connsiteY5" fmla="*/ 0 h 6914705"/>
              <a:gd name="connsiteX6" fmla="*/ 4307840 w 12191999"/>
              <a:gd name="connsiteY6" fmla="*/ 0 h 6914705"/>
              <a:gd name="connsiteX7" fmla="*/ 4741333 w 12191999"/>
              <a:gd name="connsiteY7" fmla="*/ 0 h 6914705"/>
              <a:gd name="connsiteX8" fmla="*/ 5662506 w 12191999"/>
              <a:gd name="connsiteY8" fmla="*/ 0 h 6914705"/>
              <a:gd name="connsiteX9" fmla="*/ 5974080 w 12191999"/>
              <a:gd name="connsiteY9" fmla="*/ 0 h 6914705"/>
              <a:gd name="connsiteX10" fmla="*/ 6529493 w 12191999"/>
              <a:gd name="connsiteY10" fmla="*/ 0 h 6914705"/>
              <a:gd name="connsiteX11" fmla="*/ 7084906 w 12191999"/>
              <a:gd name="connsiteY11" fmla="*/ 0 h 6914705"/>
              <a:gd name="connsiteX12" fmla="*/ 7396479 w 12191999"/>
              <a:gd name="connsiteY12" fmla="*/ 0 h 6914705"/>
              <a:gd name="connsiteX13" fmla="*/ 7829973 w 12191999"/>
              <a:gd name="connsiteY13" fmla="*/ 0 h 6914705"/>
              <a:gd name="connsiteX14" fmla="*/ 8263466 w 12191999"/>
              <a:gd name="connsiteY14" fmla="*/ 0 h 6914705"/>
              <a:gd name="connsiteX15" fmla="*/ 8940799 w 12191999"/>
              <a:gd name="connsiteY15" fmla="*/ 0 h 6914705"/>
              <a:gd name="connsiteX16" fmla="*/ 9496213 w 12191999"/>
              <a:gd name="connsiteY16" fmla="*/ 0 h 6914705"/>
              <a:gd name="connsiteX17" fmla="*/ 10295466 w 12191999"/>
              <a:gd name="connsiteY17" fmla="*/ 0 h 6914705"/>
              <a:gd name="connsiteX18" fmla="*/ 10850879 w 12191999"/>
              <a:gd name="connsiteY18" fmla="*/ 0 h 6914705"/>
              <a:gd name="connsiteX19" fmla="*/ 11162452 w 12191999"/>
              <a:gd name="connsiteY19" fmla="*/ 0 h 6914705"/>
              <a:gd name="connsiteX20" fmla="*/ 11474026 w 12191999"/>
              <a:gd name="connsiteY20" fmla="*/ 0 h 6914705"/>
              <a:gd name="connsiteX21" fmla="*/ 12191999 w 12191999"/>
              <a:gd name="connsiteY21" fmla="*/ 0 h 6914705"/>
              <a:gd name="connsiteX22" fmla="*/ 12191999 w 12191999"/>
              <a:gd name="connsiteY22" fmla="*/ 829765 h 6914705"/>
              <a:gd name="connsiteX23" fmla="*/ 12191999 w 12191999"/>
              <a:gd name="connsiteY23" fmla="*/ 1452088 h 6914705"/>
              <a:gd name="connsiteX24" fmla="*/ 12191999 w 12191999"/>
              <a:gd name="connsiteY24" fmla="*/ 2212706 h 6914705"/>
              <a:gd name="connsiteX25" fmla="*/ 12191999 w 12191999"/>
              <a:gd name="connsiteY25" fmla="*/ 3042470 h 6914705"/>
              <a:gd name="connsiteX26" fmla="*/ 12191999 w 12191999"/>
              <a:gd name="connsiteY26" fmla="*/ 3595647 h 6914705"/>
              <a:gd name="connsiteX27" fmla="*/ 12191999 w 12191999"/>
              <a:gd name="connsiteY27" fmla="*/ 4356264 h 6914705"/>
              <a:gd name="connsiteX28" fmla="*/ 12191999 w 12191999"/>
              <a:gd name="connsiteY28" fmla="*/ 4840294 h 6914705"/>
              <a:gd name="connsiteX29" fmla="*/ 12191999 w 12191999"/>
              <a:gd name="connsiteY29" fmla="*/ 5393470 h 6914705"/>
              <a:gd name="connsiteX30" fmla="*/ 12191999 w 12191999"/>
              <a:gd name="connsiteY30" fmla="*/ 5877499 h 6914705"/>
              <a:gd name="connsiteX31" fmla="*/ 12191999 w 12191999"/>
              <a:gd name="connsiteY31" fmla="*/ 6914705 h 6914705"/>
              <a:gd name="connsiteX32" fmla="*/ 11880426 w 12191999"/>
              <a:gd name="connsiteY32" fmla="*/ 6914705 h 6914705"/>
              <a:gd name="connsiteX33" fmla="*/ 11568852 w 12191999"/>
              <a:gd name="connsiteY33" fmla="*/ 6914705 h 6914705"/>
              <a:gd name="connsiteX34" fmla="*/ 11135359 w 12191999"/>
              <a:gd name="connsiteY34" fmla="*/ 6914705 h 6914705"/>
              <a:gd name="connsiteX35" fmla="*/ 10823786 w 12191999"/>
              <a:gd name="connsiteY35" fmla="*/ 6914705 h 6914705"/>
              <a:gd name="connsiteX36" fmla="*/ 10390292 w 12191999"/>
              <a:gd name="connsiteY36" fmla="*/ 6914705 h 6914705"/>
              <a:gd name="connsiteX37" fmla="*/ 9591039 w 12191999"/>
              <a:gd name="connsiteY37" fmla="*/ 6914705 h 6914705"/>
              <a:gd name="connsiteX38" fmla="*/ 9035626 w 12191999"/>
              <a:gd name="connsiteY38" fmla="*/ 6914705 h 6914705"/>
              <a:gd name="connsiteX39" fmla="*/ 8114453 w 12191999"/>
              <a:gd name="connsiteY39" fmla="*/ 6914705 h 6914705"/>
              <a:gd name="connsiteX40" fmla="*/ 7559039 w 12191999"/>
              <a:gd name="connsiteY40" fmla="*/ 6914705 h 6914705"/>
              <a:gd name="connsiteX41" fmla="*/ 7247466 w 12191999"/>
              <a:gd name="connsiteY41" fmla="*/ 6914705 h 6914705"/>
              <a:gd name="connsiteX42" fmla="*/ 6570133 w 12191999"/>
              <a:gd name="connsiteY42" fmla="*/ 6914705 h 6914705"/>
              <a:gd name="connsiteX43" fmla="*/ 6136639 w 12191999"/>
              <a:gd name="connsiteY43" fmla="*/ 6914705 h 6914705"/>
              <a:gd name="connsiteX44" fmla="*/ 5215466 w 12191999"/>
              <a:gd name="connsiteY44" fmla="*/ 6914705 h 6914705"/>
              <a:gd name="connsiteX45" fmla="*/ 4660053 w 12191999"/>
              <a:gd name="connsiteY45" fmla="*/ 6914705 h 6914705"/>
              <a:gd name="connsiteX46" fmla="*/ 3982720 w 12191999"/>
              <a:gd name="connsiteY46" fmla="*/ 6914705 h 6914705"/>
              <a:gd name="connsiteX47" fmla="*/ 3549226 w 12191999"/>
              <a:gd name="connsiteY47" fmla="*/ 6914705 h 6914705"/>
              <a:gd name="connsiteX48" fmla="*/ 2628053 w 12191999"/>
              <a:gd name="connsiteY48" fmla="*/ 6914705 h 6914705"/>
              <a:gd name="connsiteX49" fmla="*/ 1706880 w 12191999"/>
              <a:gd name="connsiteY49" fmla="*/ 6914705 h 6914705"/>
              <a:gd name="connsiteX50" fmla="*/ 785707 w 12191999"/>
              <a:gd name="connsiteY50" fmla="*/ 6914705 h 6914705"/>
              <a:gd name="connsiteX51" fmla="*/ 0 w 12191999"/>
              <a:gd name="connsiteY51" fmla="*/ 6914705 h 6914705"/>
              <a:gd name="connsiteX52" fmla="*/ 0 w 12191999"/>
              <a:gd name="connsiteY52" fmla="*/ 6223235 h 6914705"/>
              <a:gd name="connsiteX53" fmla="*/ 0 w 12191999"/>
              <a:gd name="connsiteY53" fmla="*/ 5600911 h 6914705"/>
              <a:gd name="connsiteX54" fmla="*/ 0 w 12191999"/>
              <a:gd name="connsiteY54" fmla="*/ 4840294 h 6914705"/>
              <a:gd name="connsiteX55" fmla="*/ 0 w 12191999"/>
              <a:gd name="connsiteY55" fmla="*/ 4217970 h 6914705"/>
              <a:gd name="connsiteX56" fmla="*/ 0 w 12191999"/>
              <a:gd name="connsiteY56" fmla="*/ 3595647 h 6914705"/>
              <a:gd name="connsiteX57" fmla="*/ 0 w 12191999"/>
              <a:gd name="connsiteY57" fmla="*/ 2835029 h 6914705"/>
              <a:gd name="connsiteX58" fmla="*/ 0 w 12191999"/>
              <a:gd name="connsiteY58" fmla="*/ 2074411 h 6914705"/>
              <a:gd name="connsiteX59" fmla="*/ 0 w 12191999"/>
              <a:gd name="connsiteY59" fmla="*/ 1452088 h 6914705"/>
              <a:gd name="connsiteX60" fmla="*/ 0 w 12191999"/>
              <a:gd name="connsiteY60" fmla="*/ 829765 h 6914705"/>
              <a:gd name="connsiteX61" fmla="*/ 0 w 12191999"/>
              <a:gd name="connsiteY61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191999" h="6914705" fill="none" extrusionOk="0">
                <a:moveTo>
                  <a:pt x="0" y="0"/>
                </a:moveTo>
                <a:cubicBezTo>
                  <a:pt x="158678" y="-15553"/>
                  <a:pt x="411575" y="-23677"/>
                  <a:pt x="677333" y="0"/>
                </a:cubicBezTo>
                <a:cubicBezTo>
                  <a:pt x="943091" y="23677"/>
                  <a:pt x="1245321" y="1862"/>
                  <a:pt x="1598507" y="0"/>
                </a:cubicBezTo>
                <a:cubicBezTo>
                  <a:pt x="1951693" y="-1862"/>
                  <a:pt x="1999211" y="-16764"/>
                  <a:pt x="2275840" y="0"/>
                </a:cubicBezTo>
                <a:cubicBezTo>
                  <a:pt x="2552469" y="16764"/>
                  <a:pt x="2768704" y="31394"/>
                  <a:pt x="3197013" y="0"/>
                </a:cubicBezTo>
                <a:cubicBezTo>
                  <a:pt x="3625322" y="-31394"/>
                  <a:pt x="3392077" y="-6542"/>
                  <a:pt x="3508586" y="0"/>
                </a:cubicBezTo>
                <a:cubicBezTo>
                  <a:pt x="3625095" y="6542"/>
                  <a:pt x="4102664" y="31726"/>
                  <a:pt x="4307840" y="0"/>
                </a:cubicBezTo>
                <a:cubicBezTo>
                  <a:pt x="4513016" y="-31726"/>
                  <a:pt x="4564441" y="1017"/>
                  <a:pt x="4741333" y="0"/>
                </a:cubicBezTo>
                <a:cubicBezTo>
                  <a:pt x="4918225" y="-1017"/>
                  <a:pt x="5431631" y="-39933"/>
                  <a:pt x="5662506" y="0"/>
                </a:cubicBezTo>
                <a:cubicBezTo>
                  <a:pt x="5893381" y="39933"/>
                  <a:pt x="5834225" y="-6709"/>
                  <a:pt x="5974080" y="0"/>
                </a:cubicBezTo>
                <a:cubicBezTo>
                  <a:pt x="6113935" y="6709"/>
                  <a:pt x="6352645" y="-18510"/>
                  <a:pt x="6529493" y="0"/>
                </a:cubicBezTo>
                <a:cubicBezTo>
                  <a:pt x="6706341" y="18510"/>
                  <a:pt x="6858296" y="26509"/>
                  <a:pt x="7084906" y="0"/>
                </a:cubicBezTo>
                <a:cubicBezTo>
                  <a:pt x="7311516" y="-26509"/>
                  <a:pt x="7284128" y="-1231"/>
                  <a:pt x="7396479" y="0"/>
                </a:cubicBezTo>
                <a:cubicBezTo>
                  <a:pt x="7508830" y="1231"/>
                  <a:pt x="7626701" y="-16689"/>
                  <a:pt x="7829973" y="0"/>
                </a:cubicBezTo>
                <a:cubicBezTo>
                  <a:pt x="8033245" y="16689"/>
                  <a:pt x="8083947" y="-19120"/>
                  <a:pt x="8263466" y="0"/>
                </a:cubicBezTo>
                <a:cubicBezTo>
                  <a:pt x="8442985" y="19120"/>
                  <a:pt x="8746679" y="-22898"/>
                  <a:pt x="8940799" y="0"/>
                </a:cubicBezTo>
                <a:cubicBezTo>
                  <a:pt x="9134919" y="22898"/>
                  <a:pt x="9225616" y="15853"/>
                  <a:pt x="9496213" y="0"/>
                </a:cubicBezTo>
                <a:cubicBezTo>
                  <a:pt x="9766810" y="-15853"/>
                  <a:pt x="10009421" y="-8749"/>
                  <a:pt x="10295466" y="0"/>
                </a:cubicBezTo>
                <a:cubicBezTo>
                  <a:pt x="10581511" y="8749"/>
                  <a:pt x="10595963" y="7406"/>
                  <a:pt x="10850879" y="0"/>
                </a:cubicBezTo>
                <a:cubicBezTo>
                  <a:pt x="11105795" y="-7406"/>
                  <a:pt x="11072090" y="-9511"/>
                  <a:pt x="11162452" y="0"/>
                </a:cubicBezTo>
                <a:cubicBezTo>
                  <a:pt x="11252814" y="9511"/>
                  <a:pt x="11389834" y="-7323"/>
                  <a:pt x="11474026" y="0"/>
                </a:cubicBezTo>
                <a:cubicBezTo>
                  <a:pt x="11558218" y="7323"/>
                  <a:pt x="12023259" y="-28960"/>
                  <a:pt x="12191999" y="0"/>
                </a:cubicBezTo>
                <a:cubicBezTo>
                  <a:pt x="12206157" y="205230"/>
                  <a:pt x="12198406" y="535263"/>
                  <a:pt x="12191999" y="829765"/>
                </a:cubicBezTo>
                <a:cubicBezTo>
                  <a:pt x="12185592" y="1124267"/>
                  <a:pt x="12213867" y="1169192"/>
                  <a:pt x="12191999" y="1452088"/>
                </a:cubicBezTo>
                <a:cubicBezTo>
                  <a:pt x="12170131" y="1734984"/>
                  <a:pt x="12178899" y="1867877"/>
                  <a:pt x="12191999" y="2212706"/>
                </a:cubicBezTo>
                <a:cubicBezTo>
                  <a:pt x="12205099" y="2557535"/>
                  <a:pt x="12211544" y="2795257"/>
                  <a:pt x="12191999" y="3042470"/>
                </a:cubicBezTo>
                <a:cubicBezTo>
                  <a:pt x="12172454" y="3289683"/>
                  <a:pt x="12173086" y="3436395"/>
                  <a:pt x="12191999" y="3595647"/>
                </a:cubicBezTo>
                <a:cubicBezTo>
                  <a:pt x="12210912" y="3754899"/>
                  <a:pt x="12173920" y="4058193"/>
                  <a:pt x="12191999" y="4356264"/>
                </a:cubicBezTo>
                <a:cubicBezTo>
                  <a:pt x="12210078" y="4654335"/>
                  <a:pt x="12201953" y="4681247"/>
                  <a:pt x="12191999" y="4840294"/>
                </a:cubicBezTo>
                <a:cubicBezTo>
                  <a:pt x="12182046" y="4999341"/>
                  <a:pt x="12205720" y="5248939"/>
                  <a:pt x="12191999" y="5393470"/>
                </a:cubicBezTo>
                <a:cubicBezTo>
                  <a:pt x="12178278" y="5538001"/>
                  <a:pt x="12182065" y="5729376"/>
                  <a:pt x="12191999" y="5877499"/>
                </a:cubicBezTo>
                <a:cubicBezTo>
                  <a:pt x="12201933" y="6025622"/>
                  <a:pt x="12208727" y="6455863"/>
                  <a:pt x="12191999" y="6914705"/>
                </a:cubicBezTo>
                <a:cubicBezTo>
                  <a:pt x="12100057" y="6929628"/>
                  <a:pt x="11943998" y="6901514"/>
                  <a:pt x="11880426" y="6914705"/>
                </a:cubicBezTo>
                <a:cubicBezTo>
                  <a:pt x="11816854" y="6927896"/>
                  <a:pt x="11677413" y="6905801"/>
                  <a:pt x="11568852" y="6914705"/>
                </a:cubicBezTo>
                <a:cubicBezTo>
                  <a:pt x="11460291" y="6923609"/>
                  <a:pt x="11273667" y="6917543"/>
                  <a:pt x="11135359" y="6914705"/>
                </a:cubicBezTo>
                <a:cubicBezTo>
                  <a:pt x="10997051" y="6911867"/>
                  <a:pt x="10905379" y="6916440"/>
                  <a:pt x="10823786" y="6914705"/>
                </a:cubicBezTo>
                <a:cubicBezTo>
                  <a:pt x="10742193" y="6912970"/>
                  <a:pt x="10588360" y="6918522"/>
                  <a:pt x="10390292" y="6914705"/>
                </a:cubicBezTo>
                <a:cubicBezTo>
                  <a:pt x="10192224" y="6910888"/>
                  <a:pt x="9959157" y="6926933"/>
                  <a:pt x="9591039" y="6914705"/>
                </a:cubicBezTo>
                <a:cubicBezTo>
                  <a:pt x="9222921" y="6902477"/>
                  <a:pt x="9249152" y="6921798"/>
                  <a:pt x="9035626" y="6914705"/>
                </a:cubicBezTo>
                <a:cubicBezTo>
                  <a:pt x="8822100" y="6907612"/>
                  <a:pt x="8307243" y="6897314"/>
                  <a:pt x="8114453" y="6914705"/>
                </a:cubicBezTo>
                <a:cubicBezTo>
                  <a:pt x="7921663" y="6932096"/>
                  <a:pt x="7695857" y="6905554"/>
                  <a:pt x="7559039" y="6914705"/>
                </a:cubicBezTo>
                <a:cubicBezTo>
                  <a:pt x="7422221" y="6923856"/>
                  <a:pt x="7341461" y="6918751"/>
                  <a:pt x="7247466" y="6914705"/>
                </a:cubicBezTo>
                <a:cubicBezTo>
                  <a:pt x="7153471" y="6910659"/>
                  <a:pt x="6761741" y="6945258"/>
                  <a:pt x="6570133" y="6914705"/>
                </a:cubicBezTo>
                <a:cubicBezTo>
                  <a:pt x="6378525" y="6884152"/>
                  <a:pt x="6343788" y="6931494"/>
                  <a:pt x="6136639" y="6914705"/>
                </a:cubicBezTo>
                <a:cubicBezTo>
                  <a:pt x="5929490" y="6897916"/>
                  <a:pt x="5423535" y="6871698"/>
                  <a:pt x="5215466" y="6914705"/>
                </a:cubicBezTo>
                <a:cubicBezTo>
                  <a:pt x="5007397" y="6957712"/>
                  <a:pt x="4936945" y="6910849"/>
                  <a:pt x="4660053" y="6914705"/>
                </a:cubicBezTo>
                <a:cubicBezTo>
                  <a:pt x="4383161" y="6918561"/>
                  <a:pt x="4190418" y="6921466"/>
                  <a:pt x="3982720" y="6914705"/>
                </a:cubicBezTo>
                <a:cubicBezTo>
                  <a:pt x="3775022" y="6907944"/>
                  <a:pt x="3717876" y="6918738"/>
                  <a:pt x="3549226" y="6914705"/>
                </a:cubicBezTo>
                <a:cubicBezTo>
                  <a:pt x="3380576" y="6910672"/>
                  <a:pt x="3061268" y="6869132"/>
                  <a:pt x="2628053" y="6914705"/>
                </a:cubicBezTo>
                <a:cubicBezTo>
                  <a:pt x="2194838" y="6960278"/>
                  <a:pt x="2037258" y="6895058"/>
                  <a:pt x="1706880" y="6914705"/>
                </a:cubicBezTo>
                <a:cubicBezTo>
                  <a:pt x="1376502" y="6934352"/>
                  <a:pt x="1219170" y="6902884"/>
                  <a:pt x="785707" y="6914705"/>
                </a:cubicBezTo>
                <a:cubicBezTo>
                  <a:pt x="352244" y="6926526"/>
                  <a:pt x="161527" y="6902711"/>
                  <a:pt x="0" y="6914705"/>
                </a:cubicBezTo>
                <a:cubicBezTo>
                  <a:pt x="-6754" y="6651337"/>
                  <a:pt x="15762" y="6408605"/>
                  <a:pt x="0" y="6223235"/>
                </a:cubicBezTo>
                <a:cubicBezTo>
                  <a:pt x="-15762" y="6037865"/>
                  <a:pt x="-13634" y="5739760"/>
                  <a:pt x="0" y="5600911"/>
                </a:cubicBezTo>
                <a:cubicBezTo>
                  <a:pt x="13634" y="5462062"/>
                  <a:pt x="-14543" y="5081691"/>
                  <a:pt x="0" y="4840294"/>
                </a:cubicBezTo>
                <a:cubicBezTo>
                  <a:pt x="14543" y="4598897"/>
                  <a:pt x="-2695" y="4419651"/>
                  <a:pt x="0" y="4217970"/>
                </a:cubicBezTo>
                <a:cubicBezTo>
                  <a:pt x="2695" y="4016289"/>
                  <a:pt x="7918" y="3831046"/>
                  <a:pt x="0" y="3595647"/>
                </a:cubicBezTo>
                <a:cubicBezTo>
                  <a:pt x="-7918" y="3360248"/>
                  <a:pt x="-22960" y="3089153"/>
                  <a:pt x="0" y="2835029"/>
                </a:cubicBezTo>
                <a:cubicBezTo>
                  <a:pt x="22960" y="2580905"/>
                  <a:pt x="6224" y="2252906"/>
                  <a:pt x="0" y="2074411"/>
                </a:cubicBezTo>
                <a:cubicBezTo>
                  <a:pt x="-6224" y="1895916"/>
                  <a:pt x="-18992" y="1737895"/>
                  <a:pt x="0" y="1452088"/>
                </a:cubicBezTo>
                <a:cubicBezTo>
                  <a:pt x="18992" y="1166281"/>
                  <a:pt x="1458" y="1079865"/>
                  <a:pt x="0" y="829765"/>
                </a:cubicBezTo>
                <a:cubicBezTo>
                  <a:pt x="-1458" y="579665"/>
                  <a:pt x="10988" y="211439"/>
                  <a:pt x="0" y="0"/>
                </a:cubicBezTo>
                <a:close/>
              </a:path>
              <a:path w="12191999" h="6914705" stroke="0" extrusionOk="0">
                <a:moveTo>
                  <a:pt x="0" y="0"/>
                </a:moveTo>
                <a:cubicBezTo>
                  <a:pt x="138034" y="6440"/>
                  <a:pt x="535563" y="-18829"/>
                  <a:pt x="677333" y="0"/>
                </a:cubicBezTo>
                <a:cubicBezTo>
                  <a:pt x="819103" y="18829"/>
                  <a:pt x="896998" y="-4534"/>
                  <a:pt x="1110827" y="0"/>
                </a:cubicBezTo>
                <a:cubicBezTo>
                  <a:pt x="1324656" y="4534"/>
                  <a:pt x="1481897" y="-30931"/>
                  <a:pt x="1788160" y="0"/>
                </a:cubicBezTo>
                <a:cubicBezTo>
                  <a:pt x="2094423" y="30931"/>
                  <a:pt x="2396407" y="-30840"/>
                  <a:pt x="2709333" y="0"/>
                </a:cubicBezTo>
                <a:cubicBezTo>
                  <a:pt x="3022259" y="30840"/>
                  <a:pt x="2939901" y="12347"/>
                  <a:pt x="3020906" y="0"/>
                </a:cubicBezTo>
                <a:cubicBezTo>
                  <a:pt x="3101911" y="-12347"/>
                  <a:pt x="3626236" y="-10938"/>
                  <a:pt x="3820160" y="0"/>
                </a:cubicBezTo>
                <a:cubicBezTo>
                  <a:pt x="4014084" y="10938"/>
                  <a:pt x="4164541" y="-18289"/>
                  <a:pt x="4253653" y="0"/>
                </a:cubicBezTo>
                <a:cubicBezTo>
                  <a:pt x="4342765" y="18289"/>
                  <a:pt x="4438605" y="-6537"/>
                  <a:pt x="4565226" y="0"/>
                </a:cubicBezTo>
                <a:cubicBezTo>
                  <a:pt x="4691847" y="6537"/>
                  <a:pt x="4791517" y="10514"/>
                  <a:pt x="4876800" y="0"/>
                </a:cubicBezTo>
                <a:cubicBezTo>
                  <a:pt x="4962083" y="-10514"/>
                  <a:pt x="5331158" y="32304"/>
                  <a:pt x="5676053" y="0"/>
                </a:cubicBezTo>
                <a:cubicBezTo>
                  <a:pt x="6020948" y="-32304"/>
                  <a:pt x="6173328" y="24251"/>
                  <a:pt x="6597226" y="0"/>
                </a:cubicBezTo>
                <a:cubicBezTo>
                  <a:pt x="7021124" y="-24251"/>
                  <a:pt x="7061068" y="-25300"/>
                  <a:pt x="7518399" y="0"/>
                </a:cubicBezTo>
                <a:cubicBezTo>
                  <a:pt x="7975730" y="25300"/>
                  <a:pt x="7907577" y="-20536"/>
                  <a:pt x="8195733" y="0"/>
                </a:cubicBezTo>
                <a:cubicBezTo>
                  <a:pt x="8483889" y="20536"/>
                  <a:pt x="8508186" y="12154"/>
                  <a:pt x="8629226" y="0"/>
                </a:cubicBezTo>
                <a:cubicBezTo>
                  <a:pt x="8750266" y="-12154"/>
                  <a:pt x="9339939" y="-44901"/>
                  <a:pt x="9550399" y="0"/>
                </a:cubicBezTo>
                <a:cubicBezTo>
                  <a:pt x="9760859" y="44901"/>
                  <a:pt x="10023318" y="-27941"/>
                  <a:pt x="10471572" y="0"/>
                </a:cubicBezTo>
                <a:cubicBezTo>
                  <a:pt x="10919826" y="27941"/>
                  <a:pt x="10689836" y="-12502"/>
                  <a:pt x="10783146" y="0"/>
                </a:cubicBezTo>
                <a:cubicBezTo>
                  <a:pt x="10876456" y="12502"/>
                  <a:pt x="11214260" y="14126"/>
                  <a:pt x="11582399" y="0"/>
                </a:cubicBezTo>
                <a:cubicBezTo>
                  <a:pt x="11950538" y="-14126"/>
                  <a:pt x="11897408" y="14375"/>
                  <a:pt x="12191999" y="0"/>
                </a:cubicBezTo>
                <a:cubicBezTo>
                  <a:pt x="12161202" y="335940"/>
                  <a:pt x="12192623" y="638516"/>
                  <a:pt x="12191999" y="829765"/>
                </a:cubicBezTo>
                <a:cubicBezTo>
                  <a:pt x="12191375" y="1021015"/>
                  <a:pt x="12198282" y="1118421"/>
                  <a:pt x="12191999" y="1313794"/>
                </a:cubicBezTo>
                <a:cubicBezTo>
                  <a:pt x="12185716" y="1509167"/>
                  <a:pt x="12195488" y="1813873"/>
                  <a:pt x="12191999" y="2143559"/>
                </a:cubicBezTo>
                <a:cubicBezTo>
                  <a:pt x="12188510" y="2473245"/>
                  <a:pt x="12175368" y="2449728"/>
                  <a:pt x="12191999" y="2627588"/>
                </a:cubicBezTo>
                <a:cubicBezTo>
                  <a:pt x="12208630" y="2805448"/>
                  <a:pt x="12218496" y="2970470"/>
                  <a:pt x="12191999" y="3180764"/>
                </a:cubicBezTo>
                <a:cubicBezTo>
                  <a:pt x="12165502" y="3391058"/>
                  <a:pt x="12200308" y="3627370"/>
                  <a:pt x="12191999" y="3872235"/>
                </a:cubicBezTo>
                <a:cubicBezTo>
                  <a:pt x="12183690" y="4117100"/>
                  <a:pt x="12195662" y="4228145"/>
                  <a:pt x="12191999" y="4356264"/>
                </a:cubicBezTo>
                <a:cubicBezTo>
                  <a:pt x="12188336" y="4484383"/>
                  <a:pt x="12206681" y="4701581"/>
                  <a:pt x="12191999" y="4978588"/>
                </a:cubicBezTo>
                <a:cubicBezTo>
                  <a:pt x="12177317" y="5255595"/>
                  <a:pt x="12168055" y="5274400"/>
                  <a:pt x="12191999" y="5462617"/>
                </a:cubicBezTo>
                <a:cubicBezTo>
                  <a:pt x="12215943" y="5650834"/>
                  <a:pt x="12186178" y="5949093"/>
                  <a:pt x="12191999" y="6154087"/>
                </a:cubicBezTo>
                <a:cubicBezTo>
                  <a:pt x="12197821" y="6359081"/>
                  <a:pt x="12229454" y="6640748"/>
                  <a:pt x="12191999" y="6914705"/>
                </a:cubicBezTo>
                <a:cubicBezTo>
                  <a:pt x="11767423" y="6884786"/>
                  <a:pt x="11482753" y="6916078"/>
                  <a:pt x="11270826" y="6914705"/>
                </a:cubicBezTo>
                <a:cubicBezTo>
                  <a:pt x="11058899" y="6913332"/>
                  <a:pt x="11027002" y="6901675"/>
                  <a:pt x="10837332" y="6914705"/>
                </a:cubicBezTo>
                <a:cubicBezTo>
                  <a:pt x="10647662" y="6927735"/>
                  <a:pt x="10108940" y="6881367"/>
                  <a:pt x="9916159" y="6914705"/>
                </a:cubicBezTo>
                <a:cubicBezTo>
                  <a:pt x="9723378" y="6948043"/>
                  <a:pt x="9488707" y="6916371"/>
                  <a:pt x="9360746" y="6914705"/>
                </a:cubicBezTo>
                <a:cubicBezTo>
                  <a:pt x="9232785" y="6913039"/>
                  <a:pt x="8925305" y="6908875"/>
                  <a:pt x="8561493" y="6914705"/>
                </a:cubicBezTo>
                <a:cubicBezTo>
                  <a:pt x="8197681" y="6920535"/>
                  <a:pt x="8325500" y="6906736"/>
                  <a:pt x="8127999" y="6914705"/>
                </a:cubicBezTo>
                <a:cubicBezTo>
                  <a:pt x="7930498" y="6922674"/>
                  <a:pt x="7651058" y="6891176"/>
                  <a:pt x="7328746" y="6914705"/>
                </a:cubicBezTo>
                <a:cubicBezTo>
                  <a:pt x="7006434" y="6938234"/>
                  <a:pt x="6801740" y="6888602"/>
                  <a:pt x="6407573" y="6914705"/>
                </a:cubicBezTo>
                <a:cubicBezTo>
                  <a:pt x="6013406" y="6940808"/>
                  <a:pt x="5792676" y="6916711"/>
                  <a:pt x="5608320" y="6914705"/>
                </a:cubicBezTo>
                <a:cubicBezTo>
                  <a:pt x="5423964" y="6912699"/>
                  <a:pt x="5444377" y="6918267"/>
                  <a:pt x="5296746" y="6914705"/>
                </a:cubicBezTo>
                <a:cubicBezTo>
                  <a:pt x="5149115" y="6911143"/>
                  <a:pt x="4763308" y="6945535"/>
                  <a:pt x="4497493" y="6914705"/>
                </a:cubicBezTo>
                <a:cubicBezTo>
                  <a:pt x="4231678" y="6883875"/>
                  <a:pt x="4075650" y="6890019"/>
                  <a:pt x="3820160" y="6914705"/>
                </a:cubicBezTo>
                <a:cubicBezTo>
                  <a:pt x="3564670" y="6939391"/>
                  <a:pt x="3385815" y="6910926"/>
                  <a:pt x="3264746" y="6914705"/>
                </a:cubicBezTo>
                <a:cubicBezTo>
                  <a:pt x="3143677" y="6918484"/>
                  <a:pt x="2909950" y="6941970"/>
                  <a:pt x="2587413" y="6914705"/>
                </a:cubicBezTo>
                <a:cubicBezTo>
                  <a:pt x="2264876" y="6887440"/>
                  <a:pt x="2371191" y="6904191"/>
                  <a:pt x="2275840" y="6914705"/>
                </a:cubicBezTo>
                <a:cubicBezTo>
                  <a:pt x="2180489" y="6925219"/>
                  <a:pt x="1776623" y="6885288"/>
                  <a:pt x="1476587" y="6914705"/>
                </a:cubicBezTo>
                <a:cubicBezTo>
                  <a:pt x="1176551" y="6944122"/>
                  <a:pt x="1160354" y="6897537"/>
                  <a:pt x="921173" y="6914705"/>
                </a:cubicBezTo>
                <a:cubicBezTo>
                  <a:pt x="681992" y="6931873"/>
                  <a:pt x="712875" y="6909144"/>
                  <a:pt x="609600" y="6914705"/>
                </a:cubicBezTo>
                <a:cubicBezTo>
                  <a:pt x="506325" y="6920266"/>
                  <a:pt x="212291" y="6886962"/>
                  <a:pt x="0" y="6914705"/>
                </a:cubicBezTo>
                <a:cubicBezTo>
                  <a:pt x="21751" y="6743501"/>
                  <a:pt x="-29273" y="6559039"/>
                  <a:pt x="0" y="6223235"/>
                </a:cubicBezTo>
                <a:cubicBezTo>
                  <a:pt x="29273" y="5887431"/>
                  <a:pt x="36144" y="5745398"/>
                  <a:pt x="0" y="5462617"/>
                </a:cubicBezTo>
                <a:cubicBezTo>
                  <a:pt x="-36144" y="5179836"/>
                  <a:pt x="-38870" y="4957892"/>
                  <a:pt x="0" y="4632852"/>
                </a:cubicBezTo>
                <a:cubicBezTo>
                  <a:pt x="38870" y="4307812"/>
                  <a:pt x="-7503" y="4282039"/>
                  <a:pt x="0" y="4010529"/>
                </a:cubicBezTo>
                <a:cubicBezTo>
                  <a:pt x="7503" y="3739019"/>
                  <a:pt x="-18767" y="3645306"/>
                  <a:pt x="0" y="3388205"/>
                </a:cubicBezTo>
                <a:cubicBezTo>
                  <a:pt x="18767" y="3131104"/>
                  <a:pt x="-11754" y="2785781"/>
                  <a:pt x="0" y="2627588"/>
                </a:cubicBezTo>
                <a:cubicBezTo>
                  <a:pt x="11754" y="2469395"/>
                  <a:pt x="-9420" y="2244988"/>
                  <a:pt x="0" y="1936117"/>
                </a:cubicBezTo>
                <a:cubicBezTo>
                  <a:pt x="9420" y="1627246"/>
                  <a:pt x="12901" y="1536109"/>
                  <a:pt x="0" y="1313794"/>
                </a:cubicBezTo>
                <a:cubicBezTo>
                  <a:pt x="-12901" y="1091479"/>
                  <a:pt x="-15351" y="969976"/>
                  <a:pt x="0" y="829765"/>
                </a:cubicBezTo>
                <a:cubicBezTo>
                  <a:pt x="15351" y="689554"/>
                  <a:pt x="14963" y="213963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4548" y="369898"/>
            <a:ext cx="2732771" cy="638632"/>
          </a:xfrm>
        </p:spPr>
        <p:txBody>
          <a:bodyPr>
            <a:normAutofit fontScale="92500"/>
          </a:bodyPr>
          <a:lstStyle/>
          <a:p>
            <a:pPr algn="r"/>
            <a:r>
              <a:rPr lang="es-ES" sz="4000">
                <a:solidFill>
                  <a:schemeClr val="bg1"/>
                </a:solidFill>
                <a:latin typeface="Slackey" panose="02000000000000000000" pitchFamily="2" charset="0"/>
              </a:rPr>
              <a:t>Créditos</a:t>
            </a:r>
          </a:p>
        </p:txBody>
      </p:sp>
      <p:pic>
        <p:nvPicPr>
          <p:cNvPr id="6" name="Imagen 5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C15B7793-1950-4D5C-A947-FE9E13ECA7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495" y="3829718"/>
            <a:ext cx="3676074" cy="2064213"/>
          </a:xfrm>
          <a:prstGeom prst="rect">
            <a:avLst/>
          </a:prstGeom>
        </p:spPr>
      </p:pic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07F3D61-724D-4D9E-9DB3-48F986618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9" y="1570004"/>
            <a:ext cx="7083293" cy="3977457"/>
          </a:xfrm>
          <a:prstGeom prst="rect">
            <a:avLst/>
          </a:prstGeom>
        </p:spPr>
      </p:pic>
      <p:pic>
        <p:nvPicPr>
          <p:cNvPr id="11" name="Imagen 10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DDD70E1-522C-4702-85DE-29380F4EEF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358" y="1096535"/>
            <a:ext cx="3673211" cy="206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24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1" y="-36947"/>
            <a:ext cx="12191999" cy="6914705"/>
          </a:xfrm>
          <a:custGeom>
            <a:avLst/>
            <a:gdLst>
              <a:gd name="connsiteX0" fmla="*/ 0 w 12191999"/>
              <a:gd name="connsiteY0" fmla="*/ 0 h 6914705"/>
              <a:gd name="connsiteX1" fmla="*/ 677333 w 12191999"/>
              <a:gd name="connsiteY1" fmla="*/ 0 h 6914705"/>
              <a:gd name="connsiteX2" fmla="*/ 1598507 w 12191999"/>
              <a:gd name="connsiteY2" fmla="*/ 0 h 6914705"/>
              <a:gd name="connsiteX3" fmla="*/ 2275840 w 12191999"/>
              <a:gd name="connsiteY3" fmla="*/ 0 h 6914705"/>
              <a:gd name="connsiteX4" fmla="*/ 3197013 w 12191999"/>
              <a:gd name="connsiteY4" fmla="*/ 0 h 6914705"/>
              <a:gd name="connsiteX5" fmla="*/ 3508586 w 12191999"/>
              <a:gd name="connsiteY5" fmla="*/ 0 h 6914705"/>
              <a:gd name="connsiteX6" fmla="*/ 4307840 w 12191999"/>
              <a:gd name="connsiteY6" fmla="*/ 0 h 6914705"/>
              <a:gd name="connsiteX7" fmla="*/ 4741333 w 12191999"/>
              <a:gd name="connsiteY7" fmla="*/ 0 h 6914705"/>
              <a:gd name="connsiteX8" fmla="*/ 5662506 w 12191999"/>
              <a:gd name="connsiteY8" fmla="*/ 0 h 6914705"/>
              <a:gd name="connsiteX9" fmla="*/ 5974080 w 12191999"/>
              <a:gd name="connsiteY9" fmla="*/ 0 h 6914705"/>
              <a:gd name="connsiteX10" fmla="*/ 6529493 w 12191999"/>
              <a:gd name="connsiteY10" fmla="*/ 0 h 6914705"/>
              <a:gd name="connsiteX11" fmla="*/ 7084906 w 12191999"/>
              <a:gd name="connsiteY11" fmla="*/ 0 h 6914705"/>
              <a:gd name="connsiteX12" fmla="*/ 7396479 w 12191999"/>
              <a:gd name="connsiteY12" fmla="*/ 0 h 6914705"/>
              <a:gd name="connsiteX13" fmla="*/ 7829973 w 12191999"/>
              <a:gd name="connsiteY13" fmla="*/ 0 h 6914705"/>
              <a:gd name="connsiteX14" fmla="*/ 8263466 w 12191999"/>
              <a:gd name="connsiteY14" fmla="*/ 0 h 6914705"/>
              <a:gd name="connsiteX15" fmla="*/ 8940799 w 12191999"/>
              <a:gd name="connsiteY15" fmla="*/ 0 h 6914705"/>
              <a:gd name="connsiteX16" fmla="*/ 9496213 w 12191999"/>
              <a:gd name="connsiteY16" fmla="*/ 0 h 6914705"/>
              <a:gd name="connsiteX17" fmla="*/ 10295466 w 12191999"/>
              <a:gd name="connsiteY17" fmla="*/ 0 h 6914705"/>
              <a:gd name="connsiteX18" fmla="*/ 10850879 w 12191999"/>
              <a:gd name="connsiteY18" fmla="*/ 0 h 6914705"/>
              <a:gd name="connsiteX19" fmla="*/ 11162452 w 12191999"/>
              <a:gd name="connsiteY19" fmla="*/ 0 h 6914705"/>
              <a:gd name="connsiteX20" fmla="*/ 11474026 w 12191999"/>
              <a:gd name="connsiteY20" fmla="*/ 0 h 6914705"/>
              <a:gd name="connsiteX21" fmla="*/ 12191999 w 12191999"/>
              <a:gd name="connsiteY21" fmla="*/ 0 h 6914705"/>
              <a:gd name="connsiteX22" fmla="*/ 12191999 w 12191999"/>
              <a:gd name="connsiteY22" fmla="*/ 829765 h 6914705"/>
              <a:gd name="connsiteX23" fmla="*/ 12191999 w 12191999"/>
              <a:gd name="connsiteY23" fmla="*/ 1452088 h 6914705"/>
              <a:gd name="connsiteX24" fmla="*/ 12191999 w 12191999"/>
              <a:gd name="connsiteY24" fmla="*/ 2212706 h 6914705"/>
              <a:gd name="connsiteX25" fmla="*/ 12191999 w 12191999"/>
              <a:gd name="connsiteY25" fmla="*/ 3042470 h 6914705"/>
              <a:gd name="connsiteX26" fmla="*/ 12191999 w 12191999"/>
              <a:gd name="connsiteY26" fmla="*/ 3595647 h 6914705"/>
              <a:gd name="connsiteX27" fmla="*/ 12191999 w 12191999"/>
              <a:gd name="connsiteY27" fmla="*/ 4356264 h 6914705"/>
              <a:gd name="connsiteX28" fmla="*/ 12191999 w 12191999"/>
              <a:gd name="connsiteY28" fmla="*/ 4840294 h 6914705"/>
              <a:gd name="connsiteX29" fmla="*/ 12191999 w 12191999"/>
              <a:gd name="connsiteY29" fmla="*/ 5393470 h 6914705"/>
              <a:gd name="connsiteX30" fmla="*/ 12191999 w 12191999"/>
              <a:gd name="connsiteY30" fmla="*/ 5877499 h 6914705"/>
              <a:gd name="connsiteX31" fmla="*/ 12191999 w 12191999"/>
              <a:gd name="connsiteY31" fmla="*/ 6914705 h 6914705"/>
              <a:gd name="connsiteX32" fmla="*/ 11880426 w 12191999"/>
              <a:gd name="connsiteY32" fmla="*/ 6914705 h 6914705"/>
              <a:gd name="connsiteX33" fmla="*/ 11568852 w 12191999"/>
              <a:gd name="connsiteY33" fmla="*/ 6914705 h 6914705"/>
              <a:gd name="connsiteX34" fmla="*/ 11135359 w 12191999"/>
              <a:gd name="connsiteY34" fmla="*/ 6914705 h 6914705"/>
              <a:gd name="connsiteX35" fmla="*/ 10823786 w 12191999"/>
              <a:gd name="connsiteY35" fmla="*/ 6914705 h 6914705"/>
              <a:gd name="connsiteX36" fmla="*/ 10390292 w 12191999"/>
              <a:gd name="connsiteY36" fmla="*/ 6914705 h 6914705"/>
              <a:gd name="connsiteX37" fmla="*/ 9591039 w 12191999"/>
              <a:gd name="connsiteY37" fmla="*/ 6914705 h 6914705"/>
              <a:gd name="connsiteX38" fmla="*/ 9035626 w 12191999"/>
              <a:gd name="connsiteY38" fmla="*/ 6914705 h 6914705"/>
              <a:gd name="connsiteX39" fmla="*/ 8114453 w 12191999"/>
              <a:gd name="connsiteY39" fmla="*/ 6914705 h 6914705"/>
              <a:gd name="connsiteX40" fmla="*/ 7559039 w 12191999"/>
              <a:gd name="connsiteY40" fmla="*/ 6914705 h 6914705"/>
              <a:gd name="connsiteX41" fmla="*/ 7247466 w 12191999"/>
              <a:gd name="connsiteY41" fmla="*/ 6914705 h 6914705"/>
              <a:gd name="connsiteX42" fmla="*/ 6570133 w 12191999"/>
              <a:gd name="connsiteY42" fmla="*/ 6914705 h 6914705"/>
              <a:gd name="connsiteX43" fmla="*/ 6136639 w 12191999"/>
              <a:gd name="connsiteY43" fmla="*/ 6914705 h 6914705"/>
              <a:gd name="connsiteX44" fmla="*/ 5215466 w 12191999"/>
              <a:gd name="connsiteY44" fmla="*/ 6914705 h 6914705"/>
              <a:gd name="connsiteX45" fmla="*/ 4660053 w 12191999"/>
              <a:gd name="connsiteY45" fmla="*/ 6914705 h 6914705"/>
              <a:gd name="connsiteX46" fmla="*/ 3982720 w 12191999"/>
              <a:gd name="connsiteY46" fmla="*/ 6914705 h 6914705"/>
              <a:gd name="connsiteX47" fmla="*/ 3549226 w 12191999"/>
              <a:gd name="connsiteY47" fmla="*/ 6914705 h 6914705"/>
              <a:gd name="connsiteX48" fmla="*/ 2628053 w 12191999"/>
              <a:gd name="connsiteY48" fmla="*/ 6914705 h 6914705"/>
              <a:gd name="connsiteX49" fmla="*/ 1706880 w 12191999"/>
              <a:gd name="connsiteY49" fmla="*/ 6914705 h 6914705"/>
              <a:gd name="connsiteX50" fmla="*/ 785707 w 12191999"/>
              <a:gd name="connsiteY50" fmla="*/ 6914705 h 6914705"/>
              <a:gd name="connsiteX51" fmla="*/ 0 w 12191999"/>
              <a:gd name="connsiteY51" fmla="*/ 6914705 h 6914705"/>
              <a:gd name="connsiteX52" fmla="*/ 0 w 12191999"/>
              <a:gd name="connsiteY52" fmla="*/ 6223235 h 6914705"/>
              <a:gd name="connsiteX53" fmla="*/ 0 w 12191999"/>
              <a:gd name="connsiteY53" fmla="*/ 5600911 h 6914705"/>
              <a:gd name="connsiteX54" fmla="*/ 0 w 12191999"/>
              <a:gd name="connsiteY54" fmla="*/ 4840294 h 6914705"/>
              <a:gd name="connsiteX55" fmla="*/ 0 w 12191999"/>
              <a:gd name="connsiteY55" fmla="*/ 4217970 h 6914705"/>
              <a:gd name="connsiteX56" fmla="*/ 0 w 12191999"/>
              <a:gd name="connsiteY56" fmla="*/ 3595647 h 6914705"/>
              <a:gd name="connsiteX57" fmla="*/ 0 w 12191999"/>
              <a:gd name="connsiteY57" fmla="*/ 2835029 h 6914705"/>
              <a:gd name="connsiteX58" fmla="*/ 0 w 12191999"/>
              <a:gd name="connsiteY58" fmla="*/ 2074411 h 6914705"/>
              <a:gd name="connsiteX59" fmla="*/ 0 w 12191999"/>
              <a:gd name="connsiteY59" fmla="*/ 1452088 h 6914705"/>
              <a:gd name="connsiteX60" fmla="*/ 0 w 12191999"/>
              <a:gd name="connsiteY60" fmla="*/ 829765 h 6914705"/>
              <a:gd name="connsiteX61" fmla="*/ 0 w 12191999"/>
              <a:gd name="connsiteY61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191999" h="6914705" fill="none" extrusionOk="0">
                <a:moveTo>
                  <a:pt x="0" y="0"/>
                </a:moveTo>
                <a:cubicBezTo>
                  <a:pt x="158678" y="-15553"/>
                  <a:pt x="411575" y="-23677"/>
                  <a:pt x="677333" y="0"/>
                </a:cubicBezTo>
                <a:cubicBezTo>
                  <a:pt x="943091" y="23677"/>
                  <a:pt x="1245321" y="1862"/>
                  <a:pt x="1598507" y="0"/>
                </a:cubicBezTo>
                <a:cubicBezTo>
                  <a:pt x="1951693" y="-1862"/>
                  <a:pt x="1999211" y="-16764"/>
                  <a:pt x="2275840" y="0"/>
                </a:cubicBezTo>
                <a:cubicBezTo>
                  <a:pt x="2552469" y="16764"/>
                  <a:pt x="2768704" y="31394"/>
                  <a:pt x="3197013" y="0"/>
                </a:cubicBezTo>
                <a:cubicBezTo>
                  <a:pt x="3625322" y="-31394"/>
                  <a:pt x="3392077" y="-6542"/>
                  <a:pt x="3508586" y="0"/>
                </a:cubicBezTo>
                <a:cubicBezTo>
                  <a:pt x="3625095" y="6542"/>
                  <a:pt x="4102664" y="31726"/>
                  <a:pt x="4307840" y="0"/>
                </a:cubicBezTo>
                <a:cubicBezTo>
                  <a:pt x="4513016" y="-31726"/>
                  <a:pt x="4564441" y="1017"/>
                  <a:pt x="4741333" y="0"/>
                </a:cubicBezTo>
                <a:cubicBezTo>
                  <a:pt x="4918225" y="-1017"/>
                  <a:pt x="5431631" y="-39933"/>
                  <a:pt x="5662506" y="0"/>
                </a:cubicBezTo>
                <a:cubicBezTo>
                  <a:pt x="5893381" y="39933"/>
                  <a:pt x="5834225" y="-6709"/>
                  <a:pt x="5974080" y="0"/>
                </a:cubicBezTo>
                <a:cubicBezTo>
                  <a:pt x="6113935" y="6709"/>
                  <a:pt x="6352645" y="-18510"/>
                  <a:pt x="6529493" y="0"/>
                </a:cubicBezTo>
                <a:cubicBezTo>
                  <a:pt x="6706341" y="18510"/>
                  <a:pt x="6858296" y="26509"/>
                  <a:pt x="7084906" y="0"/>
                </a:cubicBezTo>
                <a:cubicBezTo>
                  <a:pt x="7311516" y="-26509"/>
                  <a:pt x="7284128" y="-1231"/>
                  <a:pt x="7396479" y="0"/>
                </a:cubicBezTo>
                <a:cubicBezTo>
                  <a:pt x="7508830" y="1231"/>
                  <a:pt x="7626701" y="-16689"/>
                  <a:pt x="7829973" y="0"/>
                </a:cubicBezTo>
                <a:cubicBezTo>
                  <a:pt x="8033245" y="16689"/>
                  <a:pt x="8083947" y="-19120"/>
                  <a:pt x="8263466" y="0"/>
                </a:cubicBezTo>
                <a:cubicBezTo>
                  <a:pt x="8442985" y="19120"/>
                  <a:pt x="8746679" y="-22898"/>
                  <a:pt x="8940799" y="0"/>
                </a:cubicBezTo>
                <a:cubicBezTo>
                  <a:pt x="9134919" y="22898"/>
                  <a:pt x="9225616" y="15853"/>
                  <a:pt x="9496213" y="0"/>
                </a:cubicBezTo>
                <a:cubicBezTo>
                  <a:pt x="9766810" y="-15853"/>
                  <a:pt x="10009421" y="-8749"/>
                  <a:pt x="10295466" y="0"/>
                </a:cubicBezTo>
                <a:cubicBezTo>
                  <a:pt x="10581511" y="8749"/>
                  <a:pt x="10595963" y="7406"/>
                  <a:pt x="10850879" y="0"/>
                </a:cubicBezTo>
                <a:cubicBezTo>
                  <a:pt x="11105795" y="-7406"/>
                  <a:pt x="11072090" y="-9511"/>
                  <a:pt x="11162452" y="0"/>
                </a:cubicBezTo>
                <a:cubicBezTo>
                  <a:pt x="11252814" y="9511"/>
                  <a:pt x="11389834" y="-7323"/>
                  <a:pt x="11474026" y="0"/>
                </a:cubicBezTo>
                <a:cubicBezTo>
                  <a:pt x="11558218" y="7323"/>
                  <a:pt x="12023259" y="-28960"/>
                  <a:pt x="12191999" y="0"/>
                </a:cubicBezTo>
                <a:cubicBezTo>
                  <a:pt x="12206157" y="205230"/>
                  <a:pt x="12198406" y="535263"/>
                  <a:pt x="12191999" y="829765"/>
                </a:cubicBezTo>
                <a:cubicBezTo>
                  <a:pt x="12185592" y="1124267"/>
                  <a:pt x="12213867" y="1169192"/>
                  <a:pt x="12191999" y="1452088"/>
                </a:cubicBezTo>
                <a:cubicBezTo>
                  <a:pt x="12170131" y="1734984"/>
                  <a:pt x="12178899" y="1867877"/>
                  <a:pt x="12191999" y="2212706"/>
                </a:cubicBezTo>
                <a:cubicBezTo>
                  <a:pt x="12205099" y="2557535"/>
                  <a:pt x="12211544" y="2795257"/>
                  <a:pt x="12191999" y="3042470"/>
                </a:cubicBezTo>
                <a:cubicBezTo>
                  <a:pt x="12172454" y="3289683"/>
                  <a:pt x="12173086" y="3436395"/>
                  <a:pt x="12191999" y="3595647"/>
                </a:cubicBezTo>
                <a:cubicBezTo>
                  <a:pt x="12210912" y="3754899"/>
                  <a:pt x="12173920" y="4058193"/>
                  <a:pt x="12191999" y="4356264"/>
                </a:cubicBezTo>
                <a:cubicBezTo>
                  <a:pt x="12210078" y="4654335"/>
                  <a:pt x="12201953" y="4681247"/>
                  <a:pt x="12191999" y="4840294"/>
                </a:cubicBezTo>
                <a:cubicBezTo>
                  <a:pt x="12182046" y="4999341"/>
                  <a:pt x="12205720" y="5248939"/>
                  <a:pt x="12191999" y="5393470"/>
                </a:cubicBezTo>
                <a:cubicBezTo>
                  <a:pt x="12178278" y="5538001"/>
                  <a:pt x="12182065" y="5729376"/>
                  <a:pt x="12191999" y="5877499"/>
                </a:cubicBezTo>
                <a:cubicBezTo>
                  <a:pt x="12201933" y="6025622"/>
                  <a:pt x="12208727" y="6455863"/>
                  <a:pt x="12191999" y="6914705"/>
                </a:cubicBezTo>
                <a:cubicBezTo>
                  <a:pt x="12100057" y="6929628"/>
                  <a:pt x="11943998" y="6901514"/>
                  <a:pt x="11880426" y="6914705"/>
                </a:cubicBezTo>
                <a:cubicBezTo>
                  <a:pt x="11816854" y="6927896"/>
                  <a:pt x="11677413" y="6905801"/>
                  <a:pt x="11568852" y="6914705"/>
                </a:cubicBezTo>
                <a:cubicBezTo>
                  <a:pt x="11460291" y="6923609"/>
                  <a:pt x="11273667" y="6917543"/>
                  <a:pt x="11135359" y="6914705"/>
                </a:cubicBezTo>
                <a:cubicBezTo>
                  <a:pt x="10997051" y="6911867"/>
                  <a:pt x="10905379" y="6916440"/>
                  <a:pt x="10823786" y="6914705"/>
                </a:cubicBezTo>
                <a:cubicBezTo>
                  <a:pt x="10742193" y="6912970"/>
                  <a:pt x="10588360" y="6918522"/>
                  <a:pt x="10390292" y="6914705"/>
                </a:cubicBezTo>
                <a:cubicBezTo>
                  <a:pt x="10192224" y="6910888"/>
                  <a:pt x="9959157" y="6926933"/>
                  <a:pt x="9591039" y="6914705"/>
                </a:cubicBezTo>
                <a:cubicBezTo>
                  <a:pt x="9222921" y="6902477"/>
                  <a:pt x="9249152" y="6921798"/>
                  <a:pt x="9035626" y="6914705"/>
                </a:cubicBezTo>
                <a:cubicBezTo>
                  <a:pt x="8822100" y="6907612"/>
                  <a:pt x="8307243" y="6897314"/>
                  <a:pt x="8114453" y="6914705"/>
                </a:cubicBezTo>
                <a:cubicBezTo>
                  <a:pt x="7921663" y="6932096"/>
                  <a:pt x="7695857" y="6905554"/>
                  <a:pt x="7559039" y="6914705"/>
                </a:cubicBezTo>
                <a:cubicBezTo>
                  <a:pt x="7422221" y="6923856"/>
                  <a:pt x="7341461" y="6918751"/>
                  <a:pt x="7247466" y="6914705"/>
                </a:cubicBezTo>
                <a:cubicBezTo>
                  <a:pt x="7153471" y="6910659"/>
                  <a:pt x="6761741" y="6945258"/>
                  <a:pt x="6570133" y="6914705"/>
                </a:cubicBezTo>
                <a:cubicBezTo>
                  <a:pt x="6378525" y="6884152"/>
                  <a:pt x="6343788" y="6931494"/>
                  <a:pt x="6136639" y="6914705"/>
                </a:cubicBezTo>
                <a:cubicBezTo>
                  <a:pt x="5929490" y="6897916"/>
                  <a:pt x="5423535" y="6871698"/>
                  <a:pt x="5215466" y="6914705"/>
                </a:cubicBezTo>
                <a:cubicBezTo>
                  <a:pt x="5007397" y="6957712"/>
                  <a:pt x="4936945" y="6910849"/>
                  <a:pt x="4660053" y="6914705"/>
                </a:cubicBezTo>
                <a:cubicBezTo>
                  <a:pt x="4383161" y="6918561"/>
                  <a:pt x="4190418" y="6921466"/>
                  <a:pt x="3982720" y="6914705"/>
                </a:cubicBezTo>
                <a:cubicBezTo>
                  <a:pt x="3775022" y="6907944"/>
                  <a:pt x="3717876" y="6918738"/>
                  <a:pt x="3549226" y="6914705"/>
                </a:cubicBezTo>
                <a:cubicBezTo>
                  <a:pt x="3380576" y="6910672"/>
                  <a:pt x="3061268" y="6869132"/>
                  <a:pt x="2628053" y="6914705"/>
                </a:cubicBezTo>
                <a:cubicBezTo>
                  <a:pt x="2194838" y="6960278"/>
                  <a:pt x="2037258" y="6895058"/>
                  <a:pt x="1706880" y="6914705"/>
                </a:cubicBezTo>
                <a:cubicBezTo>
                  <a:pt x="1376502" y="6934352"/>
                  <a:pt x="1219170" y="6902884"/>
                  <a:pt x="785707" y="6914705"/>
                </a:cubicBezTo>
                <a:cubicBezTo>
                  <a:pt x="352244" y="6926526"/>
                  <a:pt x="161527" y="6902711"/>
                  <a:pt x="0" y="6914705"/>
                </a:cubicBezTo>
                <a:cubicBezTo>
                  <a:pt x="-6754" y="6651337"/>
                  <a:pt x="15762" y="6408605"/>
                  <a:pt x="0" y="6223235"/>
                </a:cubicBezTo>
                <a:cubicBezTo>
                  <a:pt x="-15762" y="6037865"/>
                  <a:pt x="-13634" y="5739760"/>
                  <a:pt x="0" y="5600911"/>
                </a:cubicBezTo>
                <a:cubicBezTo>
                  <a:pt x="13634" y="5462062"/>
                  <a:pt x="-14543" y="5081691"/>
                  <a:pt x="0" y="4840294"/>
                </a:cubicBezTo>
                <a:cubicBezTo>
                  <a:pt x="14543" y="4598897"/>
                  <a:pt x="-2695" y="4419651"/>
                  <a:pt x="0" y="4217970"/>
                </a:cubicBezTo>
                <a:cubicBezTo>
                  <a:pt x="2695" y="4016289"/>
                  <a:pt x="7918" y="3831046"/>
                  <a:pt x="0" y="3595647"/>
                </a:cubicBezTo>
                <a:cubicBezTo>
                  <a:pt x="-7918" y="3360248"/>
                  <a:pt x="-22960" y="3089153"/>
                  <a:pt x="0" y="2835029"/>
                </a:cubicBezTo>
                <a:cubicBezTo>
                  <a:pt x="22960" y="2580905"/>
                  <a:pt x="6224" y="2252906"/>
                  <a:pt x="0" y="2074411"/>
                </a:cubicBezTo>
                <a:cubicBezTo>
                  <a:pt x="-6224" y="1895916"/>
                  <a:pt x="-18992" y="1737895"/>
                  <a:pt x="0" y="1452088"/>
                </a:cubicBezTo>
                <a:cubicBezTo>
                  <a:pt x="18992" y="1166281"/>
                  <a:pt x="1458" y="1079865"/>
                  <a:pt x="0" y="829765"/>
                </a:cubicBezTo>
                <a:cubicBezTo>
                  <a:pt x="-1458" y="579665"/>
                  <a:pt x="10988" y="211439"/>
                  <a:pt x="0" y="0"/>
                </a:cubicBezTo>
                <a:close/>
              </a:path>
              <a:path w="12191999" h="6914705" stroke="0" extrusionOk="0">
                <a:moveTo>
                  <a:pt x="0" y="0"/>
                </a:moveTo>
                <a:cubicBezTo>
                  <a:pt x="138034" y="6440"/>
                  <a:pt x="535563" y="-18829"/>
                  <a:pt x="677333" y="0"/>
                </a:cubicBezTo>
                <a:cubicBezTo>
                  <a:pt x="819103" y="18829"/>
                  <a:pt x="896998" y="-4534"/>
                  <a:pt x="1110827" y="0"/>
                </a:cubicBezTo>
                <a:cubicBezTo>
                  <a:pt x="1324656" y="4534"/>
                  <a:pt x="1481897" y="-30931"/>
                  <a:pt x="1788160" y="0"/>
                </a:cubicBezTo>
                <a:cubicBezTo>
                  <a:pt x="2094423" y="30931"/>
                  <a:pt x="2396407" y="-30840"/>
                  <a:pt x="2709333" y="0"/>
                </a:cubicBezTo>
                <a:cubicBezTo>
                  <a:pt x="3022259" y="30840"/>
                  <a:pt x="2939901" y="12347"/>
                  <a:pt x="3020906" y="0"/>
                </a:cubicBezTo>
                <a:cubicBezTo>
                  <a:pt x="3101911" y="-12347"/>
                  <a:pt x="3626236" y="-10938"/>
                  <a:pt x="3820160" y="0"/>
                </a:cubicBezTo>
                <a:cubicBezTo>
                  <a:pt x="4014084" y="10938"/>
                  <a:pt x="4164541" y="-18289"/>
                  <a:pt x="4253653" y="0"/>
                </a:cubicBezTo>
                <a:cubicBezTo>
                  <a:pt x="4342765" y="18289"/>
                  <a:pt x="4438605" y="-6537"/>
                  <a:pt x="4565226" y="0"/>
                </a:cubicBezTo>
                <a:cubicBezTo>
                  <a:pt x="4691847" y="6537"/>
                  <a:pt x="4791517" y="10514"/>
                  <a:pt x="4876800" y="0"/>
                </a:cubicBezTo>
                <a:cubicBezTo>
                  <a:pt x="4962083" y="-10514"/>
                  <a:pt x="5331158" y="32304"/>
                  <a:pt x="5676053" y="0"/>
                </a:cubicBezTo>
                <a:cubicBezTo>
                  <a:pt x="6020948" y="-32304"/>
                  <a:pt x="6173328" y="24251"/>
                  <a:pt x="6597226" y="0"/>
                </a:cubicBezTo>
                <a:cubicBezTo>
                  <a:pt x="7021124" y="-24251"/>
                  <a:pt x="7061068" y="-25300"/>
                  <a:pt x="7518399" y="0"/>
                </a:cubicBezTo>
                <a:cubicBezTo>
                  <a:pt x="7975730" y="25300"/>
                  <a:pt x="7907577" y="-20536"/>
                  <a:pt x="8195733" y="0"/>
                </a:cubicBezTo>
                <a:cubicBezTo>
                  <a:pt x="8483889" y="20536"/>
                  <a:pt x="8508186" y="12154"/>
                  <a:pt x="8629226" y="0"/>
                </a:cubicBezTo>
                <a:cubicBezTo>
                  <a:pt x="8750266" y="-12154"/>
                  <a:pt x="9339939" y="-44901"/>
                  <a:pt x="9550399" y="0"/>
                </a:cubicBezTo>
                <a:cubicBezTo>
                  <a:pt x="9760859" y="44901"/>
                  <a:pt x="10023318" y="-27941"/>
                  <a:pt x="10471572" y="0"/>
                </a:cubicBezTo>
                <a:cubicBezTo>
                  <a:pt x="10919826" y="27941"/>
                  <a:pt x="10689836" y="-12502"/>
                  <a:pt x="10783146" y="0"/>
                </a:cubicBezTo>
                <a:cubicBezTo>
                  <a:pt x="10876456" y="12502"/>
                  <a:pt x="11214260" y="14126"/>
                  <a:pt x="11582399" y="0"/>
                </a:cubicBezTo>
                <a:cubicBezTo>
                  <a:pt x="11950538" y="-14126"/>
                  <a:pt x="11897408" y="14375"/>
                  <a:pt x="12191999" y="0"/>
                </a:cubicBezTo>
                <a:cubicBezTo>
                  <a:pt x="12161202" y="335940"/>
                  <a:pt x="12192623" y="638516"/>
                  <a:pt x="12191999" y="829765"/>
                </a:cubicBezTo>
                <a:cubicBezTo>
                  <a:pt x="12191375" y="1021015"/>
                  <a:pt x="12198282" y="1118421"/>
                  <a:pt x="12191999" y="1313794"/>
                </a:cubicBezTo>
                <a:cubicBezTo>
                  <a:pt x="12185716" y="1509167"/>
                  <a:pt x="12195488" y="1813873"/>
                  <a:pt x="12191999" y="2143559"/>
                </a:cubicBezTo>
                <a:cubicBezTo>
                  <a:pt x="12188510" y="2473245"/>
                  <a:pt x="12175368" y="2449728"/>
                  <a:pt x="12191999" y="2627588"/>
                </a:cubicBezTo>
                <a:cubicBezTo>
                  <a:pt x="12208630" y="2805448"/>
                  <a:pt x="12218496" y="2970470"/>
                  <a:pt x="12191999" y="3180764"/>
                </a:cubicBezTo>
                <a:cubicBezTo>
                  <a:pt x="12165502" y="3391058"/>
                  <a:pt x="12200308" y="3627370"/>
                  <a:pt x="12191999" y="3872235"/>
                </a:cubicBezTo>
                <a:cubicBezTo>
                  <a:pt x="12183690" y="4117100"/>
                  <a:pt x="12195662" y="4228145"/>
                  <a:pt x="12191999" y="4356264"/>
                </a:cubicBezTo>
                <a:cubicBezTo>
                  <a:pt x="12188336" y="4484383"/>
                  <a:pt x="12206681" y="4701581"/>
                  <a:pt x="12191999" y="4978588"/>
                </a:cubicBezTo>
                <a:cubicBezTo>
                  <a:pt x="12177317" y="5255595"/>
                  <a:pt x="12168055" y="5274400"/>
                  <a:pt x="12191999" y="5462617"/>
                </a:cubicBezTo>
                <a:cubicBezTo>
                  <a:pt x="12215943" y="5650834"/>
                  <a:pt x="12186178" y="5949093"/>
                  <a:pt x="12191999" y="6154087"/>
                </a:cubicBezTo>
                <a:cubicBezTo>
                  <a:pt x="12197821" y="6359081"/>
                  <a:pt x="12229454" y="6640748"/>
                  <a:pt x="12191999" y="6914705"/>
                </a:cubicBezTo>
                <a:cubicBezTo>
                  <a:pt x="11767423" y="6884786"/>
                  <a:pt x="11482753" y="6916078"/>
                  <a:pt x="11270826" y="6914705"/>
                </a:cubicBezTo>
                <a:cubicBezTo>
                  <a:pt x="11058899" y="6913332"/>
                  <a:pt x="11027002" y="6901675"/>
                  <a:pt x="10837332" y="6914705"/>
                </a:cubicBezTo>
                <a:cubicBezTo>
                  <a:pt x="10647662" y="6927735"/>
                  <a:pt x="10108940" y="6881367"/>
                  <a:pt x="9916159" y="6914705"/>
                </a:cubicBezTo>
                <a:cubicBezTo>
                  <a:pt x="9723378" y="6948043"/>
                  <a:pt x="9488707" y="6916371"/>
                  <a:pt x="9360746" y="6914705"/>
                </a:cubicBezTo>
                <a:cubicBezTo>
                  <a:pt x="9232785" y="6913039"/>
                  <a:pt x="8925305" y="6908875"/>
                  <a:pt x="8561493" y="6914705"/>
                </a:cubicBezTo>
                <a:cubicBezTo>
                  <a:pt x="8197681" y="6920535"/>
                  <a:pt x="8325500" y="6906736"/>
                  <a:pt x="8127999" y="6914705"/>
                </a:cubicBezTo>
                <a:cubicBezTo>
                  <a:pt x="7930498" y="6922674"/>
                  <a:pt x="7651058" y="6891176"/>
                  <a:pt x="7328746" y="6914705"/>
                </a:cubicBezTo>
                <a:cubicBezTo>
                  <a:pt x="7006434" y="6938234"/>
                  <a:pt x="6801740" y="6888602"/>
                  <a:pt x="6407573" y="6914705"/>
                </a:cubicBezTo>
                <a:cubicBezTo>
                  <a:pt x="6013406" y="6940808"/>
                  <a:pt x="5792676" y="6916711"/>
                  <a:pt x="5608320" y="6914705"/>
                </a:cubicBezTo>
                <a:cubicBezTo>
                  <a:pt x="5423964" y="6912699"/>
                  <a:pt x="5444377" y="6918267"/>
                  <a:pt x="5296746" y="6914705"/>
                </a:cubicBezTo>
                <a:cubicBezTo>
                  <a:pt x="5149115" y="6911143"/>
                  <a:pt x="4763308" y="6945535"/>
                  <a:pt x="4497493" y="6914705"/>
                </a:cubicBezTo>
                <a:cubicBezTo>
                  <a:pt x="4231678" y="6883875"/>
                  <a:pt x="4075650" y="6890019"/>
                  <a:pt x="3820160" y="6914705"/>
                </a:cubicBezTo>
                <a:cubicBezTo>
                  <a:pt x="3564670" y="6939391"/>
                  <a:pt x="3385815" y="6910926"/>
                  <a:pt x="3264746" y="6914705"/>
                </a:cubicBezTo>
                <a:cubicBezTo>
                  <a:pt x="3143677" y="6918484"/>
                  <a:pt x="2909950" y="6941970"/>
                  <a:pt x="2587413" y="6914705"/>
                </a:cubicBezTo>
                <a:cubicBezTo>
                  <a:pt x="2264876" y="6887440"/>
                  <a:pt x="2371191" y="6904191"/>
                  <a:pt x="2275840" y="6914705"/>
                </a:cubicBezTo>
                <a:cubicBezTo>
                  <a:pt x="2180489" y="6925219"/>
                  <a:pt x="1776623" y="6885288"/>
                  <a:pt x="1476587" y="6914705"/>
                </a:cubicBezTo>
                <a:cubicBezTo>
                  <a:pt x="1176551" y="6944122"/>
                  <a:pt x="1160354" y="6897537"/>
                  <a:pt x="921173" y="6914705"/>
                </a:cubicBezTo>
                <a:cubicBezTo>
                  <a:pt x="681992" y="6931873"/>
                  <a:pt x="712875" y="6909144"/>
                  <a:pt x="609600" y="6914705"/>
                </a:cubicBezTo>
                <a:cubicBezTo>
                  <a:pt x="506325" y="6920266"/>
                  <a:pt x="212291" y="6886962"/>
                  <a:pt x="0" y="6914705"/>
                </a:cubicBezTo>
                <a:cubicBezTo>
                  <a:pt x="21751" y="6743501"/>
                  <a:pt x="-29273" y="6559039"/>
                  <a:pt x="0" y="6223235"/>
                </a:cubicBezTo>
                <a:cubicBezTo>
                  <a:pt x="29273" y="5887431"/>
                  <a:pt x="36144" y="5745398"/>
                  <a:pt x="0" y="5462617"/>
                </a:cubicBezTo>
                <a:cubicBezTo>
                  <a:pt x="-36144" y="5179836"/>
                  <a:pt x="-38870" y="4957892"/>
                  <a:pt x="0" y="4632852"/>
                </a:cubicBezTo>
                <a:cubicBezTo>
                  <a:pt x="38870" y="4307812"/>
                  <a:pt x="-7503" y="4282039"/>
                  <a:pt x="0" y="4010529"/>
                </a:cubicBezTo>
                <a:cubicBezTo>
                  <a:pt x="7503" y="3739019"/>
                  <a:pt x="-18767" y="3645306"/>
                  <a:pt x="0" y="3388205"/>
                </a:cubicBezTo>
                <a:cubicBezTo>
                  <a:pt x="18767" y="3131104"/>
                  <a:pt x="-11754" y="2785781"/>
                  <a:pt x="0" y="2627588"/>
                </a:cubicBezTo>
                <a:cubicBezTo>
                  <a:pt x="11754" y="2469395"/>
                  <a:pt x="-9420" y="2244988"/>
                  <a:pt x="0" y="1936117"/>
                </a:cubicBezTo>
                <a:cubicBezTo>
                  <a:pt x="9420" y="1627246"/>
                  <a:pt x="12901" y="1536109"/>
                  <a:pt x="0" y="1313794"/>
                </a:cubicBezTo>
                <a:cubicBezTo>
                  <a:pt x="-12901" y="1091479"/>
                  <a:pt x="-15351" y="969976"/>
                  <a:pt x="0" y="829765"/>
                </a:cubicBezTo>
                <a:cubicBezTo>
                  <a:pt x="15351" y="689554"/>
                  <a:pt x="14963" y="213963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4548" y="369898"/>
            <a:ext cx="2732771" cy="638632"/>
          </a:xfrm>
        </p:spPr>
        <p:txBody>
          <a:bodyPr>
            <a:normAutofit fontScale="92500"/>
          </a:bodyPr>
          <a:lstStyle/>
          <a:p>
            <a:pPr algn="r"/>
            <a:r>
              <a:rPr lang="es-ES" sz="4000">
                <a:solidFill>
                  <a:schemeClr val="bg1"/>
                </a:solidFill>
                <a:latin typeface="Slackey" panose="02000000000000000000" pitchFamily="2" charset="0"/>
              </a:rPr>
              <a:t>Créditos</a:t>
            </a:r>
          </a:p>
        </p:txBody>
      </p:sp>
      <p:pic>
        <p:nvPicPr>
          <p:cNvPr id="6" name="Imagen 5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C15B7793-1950-4D5C-A947-FE9E13ECA7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495" y="3829718"/>
            <a:ext cx="3676074" cy="2064213"/>
          </a:xfrm>
          <a:prstGeom prst="rect">
            <a:avLst/>
          </a:prstGeom>
        </p:spPr>
      </p:pic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07F3D61-724D-4D9E-9DB3-48F9866183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495" y="1108830"/>
            <a:ext cx="3676074" cy="2064213"/>
          </a:xfrm>
          <a:prstGeom prst="rect">
            <a:avLst/>
          </a:prstGeom>
        </p:spPr>
      </p:pic>
      <p:pic>
        <p:nvPicPr>
          <p:cNvPr id="11" name="Imagen 10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DDD70E1-522C-4702-85DE-29380F4EE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02" y="1549302"/>
            <a:ext cx="7083293" cy="398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4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0" y="-56705"/>
            <a:ext cx="13132462" cy="6914705"/>
          </a:xfrm>
          <a:custGeom>
            <a:avLst/>
            <a:gdLst>
              <a:gd name="connsiteX0" fmla="*/ 0 w 13132462"/>
              <a:gd name="connsiteY0" fmla="*/ 0 h 6914705"/>
              <a:gd name="connsiteX1" fmla="*/ 822507 w 13132462"/>
              <a:gd name="connsiteY1" fmla="*/ 0 h 6914705"/>
              <a:gd name="connsiteX2" fmla="*/ 1513689 w 13132462"/>
              <a:gd name="connsiteY2" fmla="*/ 0 h 6914705"/>
              <a:gd name="connsiteX3" fmla="*/ 2467520 w 13132462"/>
              <a:gd name="connsiteY3" fmla="*/ 0 h 6914705"/>
              <a:gd name="connsiteX4" fmla="*/ 2764729 w 13132462"/>
              <a:gd name="connsiteY4" fmla="*/ 0 h 6914705"/>
              <a:gd name="connsiteX5" fmla="*/ 3587236 w 13132462"/>
              <a:gd name="connsiteY5" fmla="*/ 0 h 6914705"/>
              <a:gd name="connsiteX6" fmla="*/ 4015769 w 13132462"/>
              <a:gd name="connsiteY6" fmla="*/ 0 h 6914705"/>
              <a:gd name="connsiteX7" fmla="*/ 4969600 w 13132462"/>
              <a:gd name="connsiteY7" fmla="*/ 0 h 6914705"/>
              <a:gd name="connsiteX8" fmla="*/ 5266808 w 13132462"/>
              <a:gd name="connsiteY8" fmla="*/ 0 h 6914705"/>
              <a:gd name="connsiteX9" fmla="*/ 5826666 w 13132462"/>
              <a:gd name="connsiteY9" fmla="*/ 0 h 6914705"/>
              <a:gd name="connsiteX10" fmla="*/ 6386524 w 13132462"/>
              <a:gd name="connsiteY10" fmla="*/ 0 h 6914705"/>
              <a:gd name="connsiteX11" fmla="*/ 6683732 w 13132462"/>
              <a:gd name="connsiteY11" fmla="*/ 0 h 6914705"/>
              <a:gd name="connsiteX12" fmla="*/ 7112265 w 13132462"/>
              <a:gd name="connsiteY12" fmla="*/ 0 h 6914705"/>
              <a:gd name="connsiteX13" fmla="*/ 7540798 w 13132462"/>
              <a:gd name="connsiteY13" fmla="*/ 0 h 6914705"/>
              <a:gd name="connsiteX14" fmla="*/ 8231980 w 13132462"/>
              <a:gd name="connsiteY14" fmla="*/ 0 h 6914705"/>
              <a:gd name="connsiteX15" fmla="*/ 8791838 w 13132462"/>
              <a:gd name="connsiteY15" fmla="*/ 0 h 6914705"/>
              <a:gd name="connsiteX16" fmla="*/ 9614345 w 13132462"/>
              <a:gd name="connsiteY16" fmla="*/ 0 h 6914705"/>
              <a:gd name="connsiteX17" fmla="*/ 10174202 w 13132462"/>
              <a:gd name="connsiteY17" fmla="*/ 0 h 6914705"/>
              <a:gd name="connsiteX18" fmla="*/ 10471410 w 13132462"/>
              <a:gd name="connsiteY18" fmla="*/ 0 h 6914705"/>
              <a:gd name="connsiteX19" fmla="*/ 10768619 w 13132462"/>
              <a:gd name="connsiteY19" fmla="*/ 0 h 6914705"/>
              <a:gd name="connsiteX20" fmla="*/ 11722450 w 13132462"/>
              <a:gd name="connsiteY20" fmla="*/ 0 h 6914705"/>
              <a:gd name="connsiteX21" fmla="*/ 13132462 w 13132462"/>
              <a:gd name="connsiteY21" fmla="*/ 0 h 6914705"/>
              <a:gd name="connsiteX22" fmla="*/ 13132462 w 13132462"/>
              <a:gd name="connsiteY22" fmla="*/ 829765 h 6914705"/>
              <a:gd name="connsiteX23" fmla="*/ 13132462 w 13132462"/>
              <a:gd name="connsiteY23" fmla="*/ 1590382 h 6914705"/>
              <a:gd name="connsiteX24" fmla="*/ 13132462 w 13132462"/>
              <a:gd name="connsiteY24" fmla="*/ 2420147 h 6914705"/>
              <a:gd name="connsiteX25" fmla="*/ 13132462 w 13132462"/>
              <a:gd name="connsiteY25" fmla="*/ 2973323 h 6914705"/>
              <a:gd name="connsiteX26" fmla="*/ 13132462 w 13132462"/>
              <a:gd name="connsiteY26" fmla="*/ 3733941 h 6914705"/>
              <a:gd name="connsiteX27" fmla="*/ 13132462 w 13132462"/>
              <a:gd name="connsiteY27" fmla="*/ 4217970 h 6914705"/>
              <a:gd name="connsiteX28" fmla="*/ 13132462 w 13132462"/>
              <a:gd name="connsiteY28" fmla="*/ 4771146 h 6914705"/>
              <a:gd name="connsiteX29" fmla="*/ 13132462 w 13132462"/>
              <a:gd name="connsiteY29" fmla="*/ 5255176 h 6914705"/>
              <a:gd name="connsiteX30" fmla="*/ 13132462 w 13132462"/>
              <a:gd name="connsiteY30" fmla="*/ 5877499 h 6914705"/>
              <a:gd name="connsiteX31" fmla="*/ 13132462 w 13132462"/>
              <a:gd name="connsiteY31" fmla="*/ 6914705 h 6914705"/>
              <a:gd name="connsiteX32" fmla="*/ 12703929 w 13132462"/>
              <a:gd name="connsiteY32" fmla="*/ 6914705 h 6914705"/>
              <a:gd name="connsiteX33" fmla="*/ 12275396 w 13132462"/>
              <a:gd name="connsiteY33" fmla="*/ 6914705 h 6914705"/>
              <a:gd name="connsiteX34" fmla="*/ 11978188 w 13132462"/>
              <a:gd name="connsiteY34" fmla="*/ 6914705 h 6914705"/>
              <a:gd name="connsiteX35" fmla="*/ 11549655 w 13132462"/>
              <a:gd name="connsiteY35" fmla="*/ 6914705 h 6914705"/>
              <a:gd name="connsiteX36" fmla="*/ 10727148 w 13132462"/>
              <a:gd name="connsiteY36" fmla="*/ 6914705 h 6914705"/>
              <a:gd name="connsiteX37" fmla="*/ 10167290 w 13132462"/>
              <a:gd name="connsiteY37" fmla="*/ 6914705 h 6914705"/>
              <a:gd name="connsiteX38" fmla="*/ 9213459 w 13132462"/>
              <a:gd name="connsiteY38" fmla="*/ 6914705 h 6914705"/>
              <a:gd name="connsiteX39" fmla="*/ 8653601 w 13132462"/>
              <a:gd name="connsiteY39" fmla="*/ 6914705 h 6914705"/>
              <a:gd name="connsiteX40" fmla="*/ 8356393 w 13132462"/>
              <a:gd name="connsiteY40" fmla="*/ 6914705 h 6914705"/>
              <a:gd name="connsiteX41" fmla="*/ 7665211 w 13132462"/>
              <a:gd name="connsiteY41" fmla="*/ 6914705 h 6914705"/>
              <a:gd name="connsiteX42" fmla="*/ 7236678 w 13132462"/>
              <a:gd name="connsiteY42" fmla="*/ 6914705 h 6914705"/>
              <a:gd name="connsiteX43" fmla="*/ 6282846 w 13132462"/>
              <a:gd name="connsiteY43" fmla="*/ 6914705 h 6914705"/>
              <a:gd name="connsiteX44" fmla="*/ 5722989 w 13132462"/>
              <a:gd name="connsiteY44" fmla="*/ 6914705 h 6914705"/>
              <a:gd name="connsiteX45" fmla="*/ 5031806 w 13132462"/>
              <a:gd name="connsiteY45" fmla="*/ 6914705 h 6914705"/>
              <a:gd name="connsiteX46" fmla="*/ 4603274 w 13132462"/>
              <a:gd name="connsiteY46" fmla="*/ 6914705 h 6914705"/>
              <a:gd name="connsiteX47" fmla="*/ 3649442 w 13132462"/>
              <a:gd name="connsiteY47" fmla="*/ 6914705 h 6914705"/>
              <a:gd name="connsiteX48" fmla="*/ 2695611 w 13132462"/>
              <a:gd name="connsiteY48" fmla="*/ 6914705 h 6914705"/>
              <a:gd name="connsiteX49" fmla="*/ 1741779 w 13132462"/>
              <a:gd name="connsiteY49" fmla="*/ 6914705 h 6914705"/>
              <a:gd name="connsiteX50" fmla="*/ 1444571 w 13132462"/>
              <a:gd name="connsiteY50" fmla="*/ 6914705 h 6914705"/>
              <a:gd name="connsiteX51" fmla="*/ 753389 w 13132462"/>
              <a:gd name="connsiteY51" fmla="*/ 6914705 h 6914705"/>
              <a:gd name="connsiteX52" fmla="*/ 0 w 13132462"/>
              <a:gd name="connsiteY52" fmla="*/ 6914705 h 6914705"/>
              <a:gd name="connsiteX53" fmla="*/ 0 w 13132462"/>
              <a:gd name="connsiteY53" fmla="*/ 6084940 h 6914705"/>
              <a:gd name="connsiteX54" fmla="*/ 0 w 13132462"/>
              <a:gd name="connsiteY54" fmla="*/ 5462617 h 6914705"/>
              <a:gd name="connsiteX55" fmla="*/ 0 w 13132462"/>
              <a:gd name="connsiteY55" fmla="*/ 4840294 h 6914705"/>
              <a:gd name="connsiteX56" fmla="*/ 0 w 13132462"/>
              <a:gd name="connsiteY56" fmla="*/ 4079676 h 6914705"/>
              <a:gd name="connsiteX57" fmla="*/ 0 w 13132462"/>
              <a:gd name="connsiteY57" fmla="*/ 3319058 h 6914705"/>
              <a:gd name="connsiteX58" fmla="*/ 0 w 13132462"/>
              <a:gd name="connsiteY58" fmla="*/ 2696735 h 6914705"/>
              <a:gd name="connsiteX59" fmla="*/ 0 w 13132462"/>
              <a:gd name="connsiteY59" fmla="*/ 2074412 h 6914705"/>
              <a:gd name="connsiteX60" fmla="*/ 0 w 13132462"/>
              <a:gd name="connsiteY60" fmla="*/ 1244647 h 6914705"/>
              <a:gd name="connsiteX61" fmla="*/ 0 w 13132462"/>
              <a:gd name="connsiteY61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132462" h="6914705" fill="none" extrusionOk="0">
                <a:moveTo>
                  <a:pt x="0" y="0"/>
                </a:moveTo>
                <a:cubicBezTo>
                  <a:pt x="362402" y="37626"/>
                  <a:pt x="534210" y="28600"/>
                  <a:pt x="822507" y="0"/>
                </a:cubicBezTo>
                <a:cubicBezTo>
                  <a:pt x="1110804" y="-28600"/>
                  <a:pt x="1225706" y="-17687"/>
                  <a:pt x="1513689" y="0"/>
                </a:cubicBezTo>
                <a:cubicBezTo>
                  <a:pt x="1801672" y="17687"/>
                  <a:pt x="2260121" y="27160"/>
                  <a:pt x="2467520" y="0"/>
                </a:cubicBezTo>
                <a:cubicBezTo>
                  <a:pt x="2674919" y="-27160"/>
                  <a:pt x="2640970" y="-4050"/>
                  <a:pt x="2764729" y="0"/>
                </a:cubicBezTo>
                <a:cubicBezTo>
                  <a:pt x="2888488" y="4050"/>
                  <a:pt x="3358270" y="36750"/>
                  <a:pt x="3587236" y="0"/>
                </a:cubicBezTo>
                <a:cubicBezTo>
                  <a:pt x="3816202" y="-36750"/>
                  <a:pt x="3917789" y="-16392"/>
                  <a:pt x="4015769" y="0"/>
                </a:cubicBezTo>
                <a:cubicBezTo>
                  <a:pt x="4113749" y="16392"/>
                  <a:pt x="4498378" y="40203"/>
                  <a:pt x="4969600" y="0"/>
                </a:cubicBezTo>
                <a:cubicBezTo>
                  <a:pt x="5440822" y="-40203"/>
                  <a:pt x="5196596" y="-12264"/>
                  <a:pt x="5266808" y="0"/>
                </a:cubicBezTo>
                <a:cubicBezTo>
                  <a:pt x="5337020" y="12264"/>
                  <a:pt x="5698752" y="-2012"/>
                  <a:pt x="5826666" y="0"/>
                </a:cubicBezTo>
                <a:cubicBezTo>
                  <a:pt x="5954580" y="2012"/>
                  <a:pt x="6111546" y="11537"/>
                  <a:pt x="6386524" y="0"/>
                </a:cubicBezTo>
                <a:cubicBezTo>
                  <a:pt x="6661502" y="-11537"/>
                  <a:pt x="6554638" y="2082"/>
                  <a:pt x="6683732" y="0"/>
                </a:cubicBezTo>
                <a:cubicBezTo>
                  <a:pt x="6812826" y="-2082"/>
                  <a:pt x="6925973" y="12699"/>
                  <a:pt x="7112265" y="0"/>
                </a:cubicBezTo>
                <a:cubicBezTo>
                  <a:pt x="7298557" y="-12699"/>
                  <a:pt x="7433665" y="20359"/>
                  <a:pt x="7540798" y="0"/>
                </a:cubicBezTo>
                <a:cubicBezTo>
                  <a:pt x="7647931" y="-20359"/>
                  <a:pt x="8020037" y="-32223"/>
                  <a:pt x="8231980" y="0"/>
                </a:cubicBezTo>
                <a:cubicBezTo>
                  <a:pt x="8443923" y="32223"/>
                  <a:pt x="8607897" y="-21813"/>
                  <a:pt x="8791838" y="0"/>
                </a:cubicBezTo>
                <a:cubicBezTo>
                  <a:pt x="8975779" y="21813"/>
                  <a:pt x="9367823" y="-12576"/>
                  <a:pt x="9614345" y="0"/>
                </a:cubicBezTo>
                <a:cubicBezTo>
                  <a:pt x="9860867" y="12576"/>
                  <a:pt x="9976409" y="979"/>
                  <a:pt x="10174202" y="0"/>
                </a:cubicBezTo>
                <a:cubicBezTo>
                  <a:pt x="10371995" y="-979"/>
                  <a:pt x="10407716" y="-6749"/>
                  <a:pt x="10471410" y="0"/>
                </a:cubicBezTo>
                <a:cubicBezTo>
                  <a:pt x="10535104" y="6749"/>
                  <a:pt x="10622177" y="8424"/>
                  <a:pt x="10768619" y="0"/>
                </a:cubicBezTo>
                <a:cubicBezTo>
                  <a:pt x="10915061" y="-8424"/>
                  <a:pt x="11322661" y="-43951"/>
                  <a:pt x="11722450" y="0"/>
                </a:cubicBezTo>
                <a:cubicBezTo>
                  <a:pt x="12122239" y="43951"/>
                  <a:pt x="12791470" y="-56566"/>
                  <a:pt x="13132462" y="0"/>
                </a:cubicBezTo>
                <a:cubicBezTo>
                  <a:pt x="13165657" y="353435"/>
                  <a:pt x="13148232" y="630046"/>
                  <a:pt x="13132462" y="829765"/>
                </a:cubicBezTo>
                <a:cubicBezTo>
                  <a:pt x="13116692" y="1029484"/>
                  <a:pt x="13116015" y="1249855"/>
                  <a:pt x="13132462" y="1590382"/>
                </a:cubicBezTo>
                <a:cubicBezTo>
                  <a:pt x="13148909" y="1930909"/>
                  <a:pt x="13154306" y="2169582"/>
                  <a:pt x="13132462" y="2420147"/>
                </a:cubicBezTo>
                <a:cubicBezTo>
                  <a:pt x="13110618" y="2670712"/>
                  <a:pt x="13113315" y="2817658"/>
                  <a:pt x="13132462" y="2973323"/>
                </a:cubicBezTo>
                <a:cubicBezTo>
                  <a:pt x="13151609" y="3128988"/>
                  <a:pt x="13114622" y="3435333"/>
                  <a:pt x="13132462" y="3733941"/>
                </a:cubicBezTo>
                <a:cubicBezTo>
                  <a:pt x="13150302" y="4032549"/>
                  <a:pt x="13137155" y="4066970"/>
                  <a:pt x="13132462" y="4217970"/>
                </a:cubicBezTo>
                <a:cubicBezTo>
                  <a:pt x="13127769" y="4368970"/>
                  <a:pt x="13146183" y="4626615"/>
                  <a:pt x="13132462" y="4771146"/>
                </a:cubicBezTo>
                <a:cubicBezTo>
                  <a:pt x="13118741" y="4915677"/>
                  <a:pt x="13130585" y="5101929"/>
                  <a:pt x="13132462" y="5255176"/>
                </a:cubicBezTo>
                <a:cubicBezTo>
                  <a:pt x="13134340" y="5408423"/>
                  <a:pt x="13125977" y="5686364"/>
                  <a:pt x="13132462" y="5877499"/>
                </a:cubicBezTo>
                <a:cubicBezTo>
                  <a:pt x="13138947" y="6068634"/>
                  <a:pt x="13085836" y="6432046"/>
                  <a:pt x="13132462" y="6914705"/>
                </a:cubicBezTo>
                <a:cubicBezTo>
                  <a:pt x="12957147" y="6928185"/>
                  <a:pt x="12910284" y="6910124"/>
                  <a:pt x="12703929" y="6914705"/>
                </a:cubicBezTo>
                <a:cubicBezTo>
                  <a:pt x="12497574" y="6919286"/>
                  <a:pt x="12470169" y="6903879"/>
                  <a:pt x="12275396" y="6914705"/>
                </a:cubicBezTo>
                <a:cubicBezTo>
                  <a:pt x="12080623" y="6925531"/>
                  <a:pt x="12069303" y="6911155"/>
                  <a:pt x="11978188" y="6914705"/>
                </a:cubicBezTo>
                <a:cubicBezTo>
                  <a:pt x="11887073" y="6918255"/>
                  <a:pt x="11748760" y="6934612"/>
                  <a:pt x="11549655" y="6914705"/>
                </a:cubicBezTo>
                <a:cubicBezTo>
                  <a:pt x="11350550" y="6894798"/>
                  <a:pt x="11134912" y="6947677"/>
                  <a:pt x="10727148" y="6914705"/>
                </a:cubicBezTo>
                <a:cubicBezTo>
                  <a:pt x="10319384" y="6881733"/>
                  <a:pt x="10318172" y="6903442"/>
                  <a:pt x="10167290" y="6914705"/>
                </a:cubicBezTo>
                <a:cubicBezTo>
                  <a:pt x="10016408" y="6925968"/>
                  <a:pt x="9499985" y="6899646"/>
                  <a:pt x="9213459" y="6914705"/>
                </a:cubicBezTo>
                <a:cubicBezTo>
                  <a:pt x="8926933" y="6929764"/>
                  <a:pt x="8792995" y="6905320"/>
                  <a:pt x="8653601" y="6914705"/>
                </a:cubicBezTo>
                <a:cubicBezTo>
                  <a:pt x="8514207" y="6924090"/>
                  <a:pt x="8448766" y="6914055"/>
                  <a:pt x="8356393" y="6914705"/>
                </a:cubicBezTo>
                <a:cubicBezTo>
                  <a:pt x="8264020" y="6915355"/>
                  <a:pt x="7977732" y="6940768"/>
                  <a:pt x="7665211" y="6914705"/>
                </a:cubicBezTo>
                <a:cubicBezTo>
                  <a:pt x="7352690" y="6888642"/>
                  <a:pt x="7369528" y="6914929"/>
                  <a:pt x="7236678" y="6914705"/>
                </a:cubicBezTo>
                <a:cubicBezTo>
                  <a:pt x="7103828" y="6914481"/>
                  <a:pt x="6530560" y="6947475"/>
                  <a:pt x="6282846" y="6914705"/>
                </a:cubicBezTo>
                <a:cubicBezTo>
                  <a:pt x="6035132" y="6881935"/>
                  <a:pt x="5880907" y="6930688"/>
                  <a:pt x="5722989" y="6914705"/>
                </a:cubicBezTo>
                <a:cubicBezTo>
                  <a:pt x="5565071" y="6898722"/>
                  <a:pt x="5304518" y="6897245"/>
                  <a:pt x="5031806" y="6914705"/>
                </a:cubicBezTo>
                <a:cubicBezTo>
                  <a:pt x="4759094" y="6932165"/>
                  <a:pt x="4744806" y="6910308"/>
                  <a:pt x="4603274" y="6914705"/>
                </a:cubicBezTo>
                <a:cubicBezTo>
                  <a:pt x="4461742" y="6919102"/>
                  <a:pt x="3985677" y="6904265"/>
                  <a:pt x="3649442" y="6914705"/>
                </a:cubicBezTo>
                <a:cubicBezTo>
                  <a:pt x="3313207" y="6925145"/>
                  <a:pt x="3125004" y="6911634"/>
                  <a:pt x="2695611" y="6914705"/>
                </a:cubicBezTo>
                <a:cubicBezTo>
                  <a:pt x="2266218" y="6917776"/>
                  <a:pt x="2092103" y="6911181"/>
                  <a:pt x="1741779" y="6914705"/>
                </a:cubicBezTo>
                <a:cubicBezTo>
                  <a:pt x="1391455" y="6918229"/>
                  <a:pt x="1571234" y="6907841"/>
                  <a:pt x="1444571" y="6914705"/>
                </a:cubicBezTo>
                <a:cubicBezTo>
                  <a:pt x="1317908" y="6921569"/>
                  <a:pt x="993574" y="6892952"/>
                  <a:pt x="753389" y="6914705"/>
                </a:cubicBezTo>
                <a:cubicBezTo>
                  <a:pt x="513204" y="6936458"/>
                  <a:pt x="213822" y="6895581"/>
                  <a:pt x="0" y="6914705"/>
                </a:cubicBezTo>
                <a:cubicBezTo>
                  <a:pt x="26051" y="6559394"/>
                  <a:pt x="-21275" y="6301358"/>
                  <a:pt x="0" y="6084940"/>
                </a:cubicBezTo>
                <a:cubicBezTo>
                  <a:pt x="21275" y="5868523"/>
                  <a:pt x="1012" y="5661741"/>
                  <a:pt x="0" y="5462617"/>
                </a:cubicBezTo>
                <a:cubicBezTo>
                  <a:pt x="-1012" y="5263493"/>
                  <a:pt x="7918" y="5075693"/>
                  <a:pt x="0" y="4840294"/>
                </a:cubicBezTo>
                <a:cubicBezTo>
                  <a:pt x="-7918" y="4604895"/>
                  <a:pt x="-22960" y="4333800"/>
                  <a:pt x="0" y="4079676"/>
                </a:cubicBezTo>
                <a:cubicBezTo>
                  <a:pt x="22960" y="3825552"/>
                  <a:pt x="6224" y="3497553"/>
                  <a:pt x="0" y="3319058"/>
                </a:cubicBezTo>
                <a:cubicBezTo>
                  <a:pt x="-6224" y="3140563"/>
                  <a:pt x="-18992" y="2982542"/>
                  <a:pt x="0" y="2696735"/>
                </a:cubicBezTo>
                <a:cubicBezTo>
                  <a:pt x="18992" y="2410928"/>
                  <a:pt x="1458" y="2324512"/>
                  <a:pt x="0" y="2074412"/>
                </a:cubicBezTo>
                <a:cubicBezTo>
                  <a:pt x="-1458" y="1824312"/>
                  <a:pt x="10988" y="1456086"/>
                  <a:pt x="0" y="1244647"/>
                </a:cubicBezTo>
                <a:cubicBezTo>
                  <a:pt x="-10988" y="1033209"/>
                  <a:pt x="56846" y="550534"/>
                  <a:pt x="0" y="0"/>
                </a:cubicBezTo>
                <a:close/>
              </a:path>
              <a:path w="13132462" h="6914705" stroke="0" extrusionOk="0">
                <a:moveTo>
                  <a:pt x="0" y="0"/>
                </a:moveTo>
                <a:cubicBezTo>
                  <a:pt x="165166" y="3179"/>
                  <a:pt x="423580" y="30761"/>
                  <a:pt x="691182" y="0"/>
                </a:cubicBezTo>
                <a:cubicBezTo>
                  <a:pt x="958784" y="-30761"/>
                  <a:pt x="1025276" y="5165"/>
                  <a:pt x="1119715" y="0"/>
                </a:cubicBezTo>
                <a:cubicBezTo>
                  <a:pt x="1214154" y="-5165"/>
                  <a:pt x="1617143" y="12006"/>
                  <a:pt x="1810897" y="0"/>
                </a:cubicBezTo>
                <a:cubicBezTo>
                  <a:pt x="2004651" y="-12006"/>
                  <a:pt x="2317380" y="-9437"/>
                  <a:pt x="2764729" y="0"/>
                </a:cubicBezTo>
                <a:cubicBezTo>
                  <a:pt x="3212078" y="9437"/>
                  <a:pt x="2965965" y="-12290"/>
                  <a:pt x="3061937" y="0"/>
                </a:cubicBezTo>
                <a:cubicBezTo>
                  <a:pt x="3157909" y="12290"/>
                  <a:pt x="3641152" y="27019"/>
                  <a:pt x="3884444" y="0"/>
                </a:cubicBezTo>
                <a:cubicBezTo>
                  <a:pt x="4127736" y="-27019"/>
                  <a:pt x="4178205" y="-13853"/>
                  <a:pt x="4312977" y="0"/>
                </a:cubicBezTo>
                <a:cubicBezTo>
                  <a:pt x="4447749" y="13853"/>
                  <a:pt x="4548200" y="-12520"/>
                  <a:pt x="4610185" y="0"/>
                </a:cubicBezTo>
                <a:cubicBezTo>
                  <a:pt x="4672170" y="12520"/>
                  <a:pt x="4788852" y="-11477"/>
                  <a:pt x="4907394" y="0"/>
                </a:cubicBezTo>
                <a:cubicBezTo>
                  <a:pt x="5025936" y="11477"/>
                  <a:pt x="5365226" y="-19130"/>
                  <a:pt x="5729901" y="0"/>
                </a:cubicBezTo>
                <a:cubicBezTo>
                  <a:pt x="6094576" y="19130"/>
                  <a:pt x="6462669" y="46981"/>
                  <a:pt x="6683732" y="0"/>
                </a:cubicBezTo>
                <a:cubicBezTo>
                  <a:pt x="6904795" y="-46981"/>
                  <a:pt x="7417971" y="6960"/>
                  <a:pt x="7637563" y="0"/>
                </a:cubicBezTo>
                <a:cubicBezTo>
                  <a:pt x="7857155" y="-6960"/>
                  <a:pt x="8060058" y="27940"/>
                  <a:pt x="8328746" y="0"/>
                </a:cubicBezTo>
                <a:cubicBezTo>
                  <a:pt x="8597434" y="-27940"/>
                  <a:pt x="8618997" y="12066"/>
                  <a:pt x="8757279" y="0"/>
                </a:cubicBezTo>
                <a:cubicBezTo>
                  <a:pt x="8895561" y="-12066"/>
                  <a:pt x="9443028" y="-7971"/>
                  <a:pt x="9711110" y="0"/>
                </a:cubicBezTo>
                <a:cubicBezTo>
                  <a:pt x="9979192" y="7971"/>
                  <a:pt x="10189419" y="-1552"/>
                  <a:pt x="10664942" y="0"/>
                </a:cubicBezTo>
                <a:cubicBezTo>
                  <a:pt x="11140465" y="1552"/>
                  <a:pt x="10818305" y="6619"/>
                  <a:pt x="10962150" y="0"/>
                </a:cubicBezTo>
                <a:cubicBezTo>
                  <a:pt x="11105995" y="-6619"/>
                  <a:pt x="11487377" y="-27240"/>
                  <a:pt x="11784657" y="0"/>
                </a:cubicBezTo>
                <a:cubicBezTo>
                  <a:pt x="12081937" y="27240"/>
                  <a:pt x="12847001" y="4583"/>
                  <a:pt x="13132462" y="0"/>
                </a:cubicBezTo>
                <a:cubicBezTo>
                  <a:pt x="13101665" y="335940"/>
                  <a:pt x="13133086" y="638516"/>
                  <a:pt x="13132462" y="829765"/>
                </a:cubicBezTo>
                <a:cubicBezTo>
                  <a:pt x="13131838" y="1021015"/>
                  <a:pt x="13138745" y="1118421"/>
                  <a:pt x="13132462" y="1313794"/>
                </a:cubicBezTo>
                <a:cubicBezTo>
                  <a:pt x="13126179" y="1509167"/>
                  <a:pt x="13135951" y="1813873"/>
                  <a:pt x="13132462" y="2143559"/>
                </a:cubicBezTo>
                <a:cubicBezTo>
                  <a:pt x="13128973" y="2473245"/>
                  <a:pt x="13115831" y="2449728"/>
                  <a:pt x="13132462" y="2627588"/>
                </a:cubicBezTo>
                <a:cubicBezTo>
                  <a:pt x="13149093" y="2805448"/>
                  <a:pt x="13158959" y="2970470"/>
                  <a:pt x="13132462" y="3180764"/>
                </a:cubicBezTo>
                <a:cubicBezTo>
                  <a:pt x="13105965" y="3391058"/>
                  <a:pt x="13140771" y="3627370"/>
                  <a:pt x="13132462" y="3872235"/>
                </a:cubicBezTo>
                <a:cubicBezTo>
                  <a:pt x="13124153" y="4117100"/>
                  <a:pt x="13136125" y="4228145"/>
                  <a:pt x="13132462" y="4356264"/>
                </a:cubicBezTo>
                <a:cubicBezTo>
                  <a:pt x="13128799" y="4484383"/>
                  <a:pt x="13147144" y="4701581"/>
                  <a:pt x="13132462" y="4978588"/>
                </a:cubicBezTo>
                <a:cubicBezTo>
                  <a:pt x="13117780" y="5255595"/>
                  <a:pt x="13108518" y="5274400"/>
                  <a:pt x="13132462" y="5462617"/>
                </a:cubicBezTo>
                <a:cubicBezTo>
                  <a:pt x="13156406" y="5650834"/>
                  <a:pt x="13126641" y="5949093"/>
                  <a:pt x="13132462" y="6154087"/>
                </a:cubicBezTo>
                <a:cubicBezTo>
                  <a:pt x="13138284" y="6359081"/>
                  <a:pt x="13169917" y="6640748"/>
                  <a:pt x="13132462" y="6914705"/>
                </a:cubicBezTo>
                <a:cubicBezTo>
                  <a:pt x="12846367" y="6887191"/>
                  <a:pt x="12526093" y="6940949"/>
                  <a:pt x="12178631" y="6914705"/>
                </a:cubicBezTo>
                <a:cubicBezTo>
                  <a:pt x="11831169" y="6888461"/>
                  <a:pt x="11913486" y="6913311"/>
                  <a:pt x="11750098" y="6914705"/>
                </a:cubicBezTo>
                <a:cubicBezTo>
                  <a:pt x="11586710" y="6916099"/>
                  <a:pt x="11131824" y="6882385"/>
                  <a:pt x="10796266" y="6914705"/>
                </a:cubicBezTo>
                <a:cubicBezTo>
                  <a:pt x="10460708" y="6947025"/>
                  <a:pt x="10432217" y="6892776"/>
                  <a:pt x="10236409" y="6914705"/>
                </a:cubicBezTo>
                <a:cubicBezTo>
                  <a:pt x="10040601" y="6936634"/>
                  <a:pt x="9620702" y="6903294"/>
                  <a:pt x="9413902" y="6914705"/>
                </a:cubicBezTo>
                <a:cubicBezTo>
                  <a:pt x="9207102" y="6926116"/>
                  <a:pt x="9154213" y="6900723"/>
                  <a:pt x="8985369" y="6914705"/>
                </a:cubicBezTo>
                <a:cubicBezTo>
                  <a:pt x="8816525" y="6928687"/>
                  <a:pt x="8442929" y="6873652"/>
                  <a:pt x="8162862" y="6914705"/>
                </a:cubicBezTo>
                <a:cubicBezTo>
                  <a:pt x="7882795" y="6955758"/>
                  <a:pt x="7633622" y="6947411"/>
                  <a:pt x="7209030" y="6914705"/>
                </a:cubicBezTo>
                <a:cubicBezTo>
                  <a:pt x="6784438" y="6881999"/>
                  <a:pt x="6725011" y="6896070"/>
                  <a:pt x="6386524" y="6914705"/>
                </a:cubicBezTo>
                <a:cubicBezTo>
                  <a:pt x="6048037" y="6933340"/>
                  <a:pt x="6218214" y="6922159"/>
                  <a:pt x="6089315" y="6914705"/>
                </a:cubicBezTo>
                <a:cubicBezTo>
                  <a:pt x="5960416" y="6907251"/>
                  <a:pt x="5437740" y="6916737"/>
                  <a:pt x="5266808" y="6914705"/>
                </a:cubicBezTo>
                <a:cubicBezTo>
                  <a:pt x="5095876" y="6912673"/>
                  <a:pt x="4723849" y="6936895"/>
                  <a:pt x="4575626" y="6914705"/>
                </a:cubicBezTo>
                <a:cubicBezTo>
                  <a:pt x="4427403" y="6892515"/>
                  <a:pt x="4295452" y="6932968"/>
                  <a:pt x="4015769" y="6914705"/>
                </a:cubicBezTo>
                <a:cubicBezTo>
                  <a:pt x="3736086" y="6896442"/>
                  <a:pt x="3565609" y="6940342"/>
                  <a:pt x="3324586" y="6914705"/>
                </a:cubicBezTo>
                <a:cubicBezTo>
                  <a:pt x="3083563" y="6889068"/>
                  <a:pt x="3128012" y="6924796"/>
                  <a:pt x="3027378" y="6914705"/>
                </a:cubicBezTo>
                <a:cubicBezTo>
                  <a:pt x="2926744" y="6904614"/>
                  <a:pt x="2411076" y="6939709"/>
                  <a:pt x="2204871" y="6914705"/>
                </a:cubicBezTo>
                <a:cubicBezTo>
                  <a:pt x="1998666" y="6889701"/>
                  <a:pt x="1841757" y="6887402"/>
                  <a:pt x="1645014" y="6914705"/>
                </a:cubicBezTo>
                <a:cubicBezTo>
                  <a:pt x="1448271" y="6942008"/>
                  <a:pt x="1420814" y="6914383"/>
                  <a:pt x="1347805" y="6914705"/>
                </a:cubicBezTo>
                <a:cubicBezTo>
                  <a:pt x="1274796" y="6915027"/>
                  <a:pt x="810349" y="6935187"/>
                  <a:pt x="656623" y="6914705"/>
                </a:cubicBezTo>
                <a:cubicBezTo>
                  <a:pt x="502897" y="6894223"/>
                  <a:pt x="280613" y="6927764"/>
                  <a:pt x="0" y="6914705"/>
                </a:cubicBezTo>
                <a:cubicBezTo>
                  <a:pt x="-20989" y="6646025"/>
                  <a:pt x="969" y="6541794"/>
                  <a:pt x="0" y="6361529"/>
                </a:cubicBezTo>
                <a:cubicBezTo>
                  <a:pt x="-969" y="6181264"/>
                  <a:pt x="-38870" y="5856804"/>
                  <a:pt x="0" y="5531764"/>
                </a:cubicBezTo>
                <a:cubicBezTo>
                  <a:pt x="38870" y="5206724"/>
                  <a:pt x="-7503" y="5180951"/>
                  <a:pt x="0" y="4909441"/>
                </a:cubicBezTo>
                <a:cubicBezTo>
                  <a:pt x="7503" y="4637931"/>
                  <a:pt x="-18767" y="4544218"/>
                  <a:pt x="0" y="4287117"/>
                </a:cubicBezTo>
                <a:cubicBezTo>
                  <a:pt x="18767" y="4030016"/>
                  <a:pt x="-11754" y="3684693"/>
                  <a:pt x="0" y="3526500"/>
                </a:cubicBezTo>
                <a:cubicBezTo>
                  <a:pt x="11754" y="3368307"/>
                  <a:pt x="-9420" y="3143900"/>
                  <a:pt x="0" y="2835029"/>
                </a:cubicBezTo>
                <a:cubicBezTo>
                  <a:pt x="9420" y="2526158"/>
                  <a:pt x="12901" y="2435021"/>
                  <a:pt x="0" y="2212706"/>
                </a:cubicBezTo>
                <a:cubicBezTo>
                  <a:pt x="-12901" y="1990391"/>
                  <a:pt x="-21342" y="1876717"/>
                  <a:pt x="0" y="1728676"/>
                </a:cubicBezTo>
                <a:cubicBezTo>
                  <a:pt x="21342" y="1580635"/>
                  <a:pt x="23706" y="1264996"/>
                  <a:pt x="0" y="1037206"/>
                </a:cubicBezTo>
                <a:cubicBezTo>
                  <a:pt x="-23706" y="809416"/>
                  <a:pt x="39579" y="490710"/>
                  <a:pt x="0" y="0"/>
                </a:cubicBezTo>
                <a:close/>
              </a:path>
            </a:pathLst>
          </a:custGeom>
          <a:solidFill>
            <a:srgbClr val="C4C4C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 descr="Diagrama, Esquemático&#10;&#10;Descripción generada automáticamente">
            <a:extLst>
              <a:ext uri="{FF2B5EF4-FFF2-40B4-BE49-F238E27FC236}">
                <a16:creationId xmlns:a16="http://schemas.microsoft.com/office/drawing/2014/main" id="{8A0976BB-2020-4D52-9E68-F9FE62DEB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" t="66" r="103" b="7284"/>
          <a:stretch/>
        </p:blipFill>
        <p:spPr>
          <a:xfrm>
            <a:off x="49384" y="-56705"/>
            <a:ext cx="13033694" cy="6844009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3219" y="3514954"/>
            <a:ext cx="2279324" cy="343081"/>
          </a:xfrm>
        </p:spPr>
        <p:txBody>
          <a:bodyPr>
            <a:normAutofit fontScale="47500" lnSpcReduction="20000"/>
          </a:bodyPr>
          <a:lstStyle/>
          <a:p>
            <a:pPr algn="r"/>
            <a:r>
              <a:rPr lang="es-ES" sz="4000" b="1">
                <a:latin typeface="Glegoo" pitchFamily="2" charset="0"/>
                <a:cs typeface="Glegoo" pitchFamily="2" charset="0"/>
              </a:rPr>
              <a:t>vrsdevs.github.io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2D42826F-E1F9-46C9-B4C1-48A970FDE037}"/>
              </a:ext>
            </a:extLst>
          </p:cNvPr>
          <p:cNvSpPr txBox="1">
            <a:spLocks/>
          </p:cNvSpPr>
          <p:nvPr/>
        </p:nvSpPr>
        <p:spPr>
          <a:xfrm>
            <a:off x="1293219" y="4853074"/>
            <a:ext cx="1497137" cy="343081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4000" b="1">
                <a:latin typeface="Glegoo" pitchFamily="2" charset="0"/>
                <a:cs typeface="Glegoo" pitchFamily="2" charset="0"/>
              </a:rPr>
              <a:t>@VRSDevs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26DE3197-1965-4BE3-89DF-E7E5D993F6F4}"/>
              </a:ext>
            </a:extLst>
          </p:cNvPr>
          <p:cNvSpPr txBox="1">
            <a:spLocks/>
          </p:cNvSpPr>
          <p:nvPr/>
        </p:nvSpPr>
        <p:spPr>
          <a:xfrm>
            <a:off x="1293219" y="2176834"/>
            <a:ext cx="1960347" cy="343081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4000" b="1">
                <a:latin typeface="Glegoo" pitchFamily="2" charset="0"/>
                <a:cs typeface="Glegoo" pitchFamily="2" charset="0"/>
              </a:rPr>
              <a:t>vrsdevs.itch.io</a:t>
            </a:r>
          </a:p>
        </p:txBody>
      </p:sp>
      <p:pic>
        <p:nvPicPr>
          <p:cNvPr id="9" name="Imagen 8" descr="Forma&#10;&#10;Descripción generada automáticamente con confianza baja">
            <a:extLst>
              <a:ext uri="{FF2B5EF4-FFF2-40B4-BE49-F238E27FC236}">
                <a16:creationId xmlns:a16="http://schemas.microsoft.com/office/drawing/2014/main" id="{2257C779-B292-4E0D-8959-FF17D33062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85" y="4705883"/>
            <a:ext cx="572400" cy="572400"/>
          </a:xfrm>
          <a:prstGeom prst="rect">
            <a:avLst/>
          </a:prstGeom>
        </p:spPr>
      </p:pic>
      <p:pic>
        <p:nvPicPr>
          <p:cNvPr id="11" name="Imagen 10" descr="Forma&#10;&#10;Descripción generada automáticamente con confianza baja">
            <a:extLst>
              <a:ext uri="{FF2B5EF4-FFF2-40B4-BE49-F238E27FC236}">
                <a16:creationId xmlns:a16="http://schemas.microsoft.com/office/drawing/2014/main" id="{FE301221-B0E9-458D-B25C-EBCAACEA9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85" y="1965257"/>
            <a:ext cx="571500" cy="571500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5BBCDB78-D89F-4A76-8B0F-6A3EA210FF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5" y="3335120"/>
            <a:ext cx="536400" cy="5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07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-204617" y="770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075358" cy="6869974"/>
          </a:xfrm>
          <a:custGeom>
            <a:avLst/>
            <a:gdLst>
              <a:gd name="connsiteX0" fmla="*/ 0 w 1075358"/>
              <a:gd name="connsiteY0" fmla="*/ 0 h 6869974"/>
              <a:gd name="connsiteX1" fmla="*/ 559186 w 1075358"/>
              <a:gd name="connsiteY1" fmla="*/ 0 h 6869974"/>
              <a:gd name="connsiteX2" fmla="*/ 1075358 w 1075358"/>
              <a:gd name="connsiteY2" fmla="*/ 0 h 6869974"/>
              <a:gd name="connsiteX3" fmla="*/ 1075358 w 1075358"/>
              <a:gd name="connsiteY3" fmla="*/ 686997 h 6869974"/>
              <a:gd name="connsiteX4" fmla="*/ 1075358 w 1075358"/>
              <a:gd name="connsiteY4" fmla="*/ 1236595 h 6869974"/>
              <a:gd name="connsiteX5" fmla="*/ 1075358 w 1075358"/>
              <a:gd name="connsiteY5" fmla="*/ 1717494 h 6869974"/>
              <a:gd name="connsiteX6" fmla="*/ 1075358 w 1075358"/>
              <a:gd name="connsiteY6" fmla="*/ 2198392 h 6869974"/>
              <a:gd name="connsiteX7" fmla="*/ 1075358 w 1075358"/>
              <a:gd name="connsiteY7" fmla="*/ 2954089 h 6869974"/>
              <a:gd name="connsiteX8" fmla="*/ 1075358 w 1075358"/>
              <a:gd name="connsiteY8" fmla="*/ 3641086 h 6869974"/>
              <a:gd name="connsiteX9" fmla="*/ 1075358 w 1075358"/>
              <a:gd name="connsiteY9" fmla="*/ 4259384 h 6869974"/>
              <a:gd name="connsiteX10" fmla="*/ 1075358 w 1075358"/>
              <a:gd name="connsiteY10" fmla="*/ 4946381 h 6869974"/>
              <a:gd name="connsiteX11" fmla="*/ 1075358 w 1075358"/>
              <a:gd name="connsiteY11" fmla="*/ 5633379 h 6869974"/>
              <a:gd name="connsiteX12" fmla="*/ 1075358 w 1075358"/>
              <a:gd name="connsiteY12" fmla="*/ 6869974 h 6869974"/>
              <a:gd name="connsiteX13" fmla="*/ 559186 w 1075358"/>
              <a:gd name="connsiteY13" fmla="*/ 6869974 h 6869974"/>
              <a:gd name="connsiteX14" fmla="*/ 0 w 1075358"/>
              <a:gd name="connsiteY14" fmla="*/ 6869974 h 6869974"/>
              <a:gd name="connsiteX15" fmla="*/ 0 w 1075358"/>
              <a:gd name="connsiteY15" fmla="*/ 6182977 h 6869974"/>
              <a:gd name="connsiteX16" fmla="*/ 0 w 1075358"/>
              <a:gd name="connsiteY16" fmla="*/ 5633379 h 6869974"/>
              <a:gd name="connsiteX17" fmla="*/ 0 w 1075358"/>
              <a:gd name="connsiteY17" fmla="*/ 4808982 h 6869974"/>
              <a:gd name="connsiteX18" fmla="*/ 0 w 1075358"/>
              <a:gd name="connsiteY18" fmla="*/ 4190684 h 6869974"/>
              <a:gd name="connsiteX19" fmla="*/ 0 w 1075358"/>
              <a:gd name="connsiteY19" fmla="*/ 3709786 h 6869974"/>
              <a:gd name="connsiteX20" fmla="*/ 0 w 1075358"/>
              <a:gd name="connsiteY20" fmla="*/ 2954089 h 6869974"/>
              <a:gd name="connsiteX21" fmla="*/ 0 w 1075358"/>
              <a:gd name="connsiteY21" fmla="*/ 2198392 h 6869974"/>
              <a:gd name="connsiteX22" fmla="*/ 0 w 1075358"/>
              <a:gd name="connsiteY22" fmla="*/ 1373995 h 6869974"/>
              <a:gd name="connsiteX23" fmla="*/ 0 w 1075358"/>
              <a:gd name="connsiteY23" fmla="*/ 755697 h 6869974"/>
              <a:gd name="connsiteX24" fmla="*/ 0 w 1075358"/>
              <a:gd name="connsiteY24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75358" h="6869974" fill="none" extrusionOk="0">
                <a:moveTo>
                  <a:pt x="0" y="0"/>
                </a:moveTo>
                <a:cubicBezTo>
                  <a:pt x="256636" y="17564"/>
                  <a:pt x="366989" y="-6480"/>
                  <a:pt x="559186" y="0"/>
                </a:cubicBezTo>
                <a:cubicBezTo>
                  <a:pt x="751383" y="6480"/>
                  <a:pt x="862626" y="17592"/>
                  <a:pt x="1075358" y="0"/>
                </a:cubicBezTo>
                <a:cubicBezTo>
                  <a:pt x="1059302" y="238872"/>
                  <a:pt x="1098033" y="373322"/>
                  <a:pt x="1075358" y="686997"/>
                </a:cubicBezTo>
                <a:cubicBezTo>
                  <a:pt x="1052683" y="1000672"/>
                  <a:pt x="1074065" y="1037806"/>
                  <a:pt x="1075358" y="1236595"/>
                </a:cubicBezTo>
                <a:cubicBezTo>
                  <a:pt x="1076651" y="1435384"/>
                  <a:pt x="1079781" y="1552587"/>
                  <a:pt x="1075358" y="1717494"/>
                </a:cubicBezTo>
                <a:cubicBezTo>
                  <a:pt x="1070935" y="1882401"/>
                  <a:pt x="1095540" y="2080237"/>
                  <a:pt x="1075358" y="2198392"/>
                </a:cubicBezTo>
                <a:cubicBezTo>
                  <a:pt x="1055176" y="2316547"/>
                  <a:pt x="1084765" y="2773384"/>
                  <a:pt x="1075358" y="2954089"/>
                </a:cubicBezTo>
                <a:cubicBezTo>
                  <a:pt x="1065951" y="3134794"/>
                  <a:pt x="1076749" y="3418210"/>
                  <a:pt x="1075358" y="3641086"/>
                </a:cubicBezTo>
                <a:cubicBezTo>
                  <a:pt x="1073967" y="3863962"/>
                  <a:pt x="1053113" y="4099051"/>
                  <a:pt x="1075358" y="4259384"/>
                </a:cubicBezTo>
                <a:cubicBezTo>
                  <a:pt x="1097603" y="4419717"/>
                  <a:pt x="1077876" y="4679779"/>
                  <a:pt x="1075358" y="4946381"/>
                </a:cubicBezTo>
                <a:cubicBezTo>
                  <a:pt x="1072840" y="5212983"/>
                  <a:pt x="1075941" y="5459442"/>
                  <a:pt x="1075358" y="5633379"/>
                </a:cubicBezTo>
                <a:cubicBezTo>
                  <a:pt x="1074775" y="5807316"/>
                  <a:pt x="1087746" y="6565476"/>
                  <a:pt x="1075358" y="6869974"/>
                </a:cubicBezTo>
                <a:cubicBezTo>
                  <a:pt x="948262" y="6846407"/>
                  <a:pt x="786796" y="6874552"/>
                  <a:pt x="559186" y="6869974"/>
                </a:cubicBezTo>
                <a:cubicBezTo>
                  <a:pt x="331576" y="6865396"/>
                  <a:pt x="136790" y="6861082"/>
                  <a:pt x="0" y="6869974"/>
                </a:cubicBezTo>
                <a:cubicBezTo>
                  <a:pt x="-32086" y="6706123"/>
                  <a:pt x="-10927" y="6370444"/>
                  <a:pt x="0" y="6182977"/>
                </a:cubicBezTo>
                <a:cubicBezTo>
                  <a:pt x="10927" y="5995510"/>
                  <a:pt x="-23094" y="5755232"/>
                  <a:pt x="0" y="5633379"/>
                </a:cubicBezTo>
                <a:cubicBezTo>
                  <a:pt x="23094" y="5511526"/>
                  <a:pt x="17342" y="5190927"/>
                  <a:pt x="0" y="4808982"/>
                </a:cubicBezTo>
                <a:cubicBezTo>
                  <a:pt x="-17342" y="4427037"/>
                  <a:pt x="-16680" y="4345200"/>
                  <a:pt x="0" y="4190684"/>
                </a:cubicBezTo>
                <a:cubicBezTo>
                  <a:pt x="16680" y="4036168"/>
                  <a:pt x="12190" y="3808804"/>
                  <a:pt x="0" y="3709786"/>
                </a:cubicBezTo>
                <a:cubicBezTo>
                  <a:pt x="-12190" y="3610768"/>
                  <a:pt x="6530" y="3301579"/>
                  <a:pt x="0" y="2954089"/>
                </a:cubicBezTo>
                <a:cubicBezTo>
                  <a:pt x="-6530" y="2606599"/>
                  <a:pt x="9925" y="2400766"/>
                  <a:pt x="0" y="2198392"/>
                </a:cubicBezTo>
                <a:cubicBezTo>
                  <a:pt x="-9925" y="1996018"/>
                  <a:pt x="16342" y="1656384"/>
                  <a:pt x="0" y="1373995"/>
                </a:cubicBezTo>
                <a:cubicBezTo>
                  <a:pt x="-16342" y="1091606"/>
                  <a:pt x="-10303" y="1004500"/>
                  <a:pt x="0" y="755697"/>
                </a:cubicBezTo>
                <a:cubicBezTo>
                  <a:pt x="10303" y="506894"/>
                  <a:pt x="-35820" y="256221"/>
                  <a:pt x="0" y="0"/>
                </a:cubicBezTo>
                <a:close/>
              </a:path>
              <a:path w="1075358" h="6869974" stroke="0" extrusionOk="0">
                <a:moveTo>
                  <a:pt x="0" y="0"/>
                </a:moveTo>
                <a:cubicBezTo>
                  <a:pt x="165044" y="24451"/>
                  <a:pt x="300309" y="-5004"/>
                  <a:pt x="526925" y="0"/>
                </a:cubicBezTo>
                <a:cubicBezTo>
                  <a:pt x="753541" y="5004"/>
                  <a:pt x="889435" y="23829"/>
                  <a:pt x="1075358" y="0"/>
                </a:cubicBezTo>
                <a:cubicBezTo>
                  <a:pt x="1083386" y="250425"/>
                  <a:pt x="1087135" y="483238"/>
                  <a:pt x="1075358" y="755697"/>
                </a:cubicBezTo>
                <a:cubicBezTo>
                  <a:pt x="1063581" y="1028156"/>
                  <a:pt x="1042471" y="1205382"/>
                  <a:pt x="1075358" y="1511394"/>
                </a:cubicBezTo>
                <a:cubicBezTo>
                  <a:pt x="1108245" y="1817406"/>
                  <a:pt x="1077063" y="1991909"/>
                  <a:pt x="1075358" y="2198392"/>
                </a:cubicBezTo>
                <a:cubicBezTo>
                  <a:pt x="1073653" y="2404875"/>
                  <a:pt x="1071465" y="2486443"/>
                  <a:pt x="1075358" y="2679290"/>
                </a:cubicBezTo>
                <a:cubicBezTo>
                  <a:pt x="1079251" y="2872137"/>
                  <a:pt x="1091166" y="3081641"/>
                  <a:pt x="1075358" y="3366287"/>
                </a:cubicBezTo>
                <a:cubicBezTo>
                  <a:pt x="1059550" y="3650933"/>
                  <a:pt x="1084387" y="3661023"/>
                  <a:pt x="1075358" y="3915885"/>
                </a:cubicBezTo>
                <a:cubicBezTo>
                  <a:pt x="1066329" y="4170747"/>
                  <a:pt x="1062536" y="4298135"/>
                  <a:pt x="1075358" y="4396783"/>
                </a:cubicBezTo>
                <a:cubicBezTo>
                  <a:pt x="1088180" y="4495431"/>
                  <a:pt x="1092117" y="4760611"/>
                  <a:pt x="1075358" y="5015081"/>
                </a:cubicBezTo>
                <a:cubicBezTo>
                  <a:pt x="1058599" y="5269551"/>
                  <a:pt x="1059703" y="5477901"/>
                  <a:pt x="1075358" y="5702078"/>
                </a:cubicBezTo>
                <a:cubicBezTo>
                  <a:pt x="1091013" y="5926255"/>
                  <a:pt x="1109840" y="6488079"/>
                  <a:pt x="1075358" y="6869974"/>
                </a:cubicBezTo>
                <a:cubicBezTo>
                  <a:pt x="959048" y="6894787"/>
                  <a:pt x="761444" y="6860329"/>
                  <a:pt x="548433" y="6869974"/>
                </a:cubicBezTo>
                <a:cubicBezTo>
                  <a:pt x="335422" y="6879619"/>
                  <a:pt x="177326" y="6857802"/>
                  <a:pt x="0" y="6869974"/>
                </a:cubicBezTo>
                <a:cubicBezTo>
                  <a:pt x="14795" y="6548423"/>
                  <a:pt x="17816" y="6354711"/>
                  <a:pt x="0" y="6182977"/>
                </a:cubicBezTo>
                <a:cubicBezTo>
                  <a:pt x="-17816" y="6011243"/>
                  <a:pt x="22925" y="5837395"/>
                  <a:pt x="0" y="5633379"/>
                </a:cubicBezTo>
                <a:cubicBezTo>
                  <a:pt x="-22925" y="5429363"/>
                  <a:pt x="23103" y="5322803"/>
                  <a:pt x="0" y="5152481"/>
                </a:cubicBezTo>
                <a:cubicBezTo>
                  <a:pt x="-23103" y="4982159"/>
                  <a:pt x="-32515" y="4642028"/>
                  <a:pt x="0" y="4328084"/>
                </a:cubicBezTo>
                <a:cubicBezTo>
                  <a:pt x="32515" y="4014140"/>
                  <a:pt x="13185" y="3850153"/>
                  <a:pt x="0" y="3503687"/>
                </a:cubicBezTo>
                <a:cubicBezTo>
                  <a:pt x="-13185" y="3157221"/>
                  <a:pt x="31939" y="3055655"/>
                  <a:pt x="0" y="2816689"/>
                </a:cubicBezTo>
                <a:cubicBezTo>
                  <a:pt x="-31939" y="2577723"/>
                  <a:pt x="-30880" y="2352650"/>
                  <a:pt x="0" y="2198392"/>
                </a:cubicBezTo>
                <a:cubicBezTo>
                  <a:pt x="30880" y="2044134"/>
                  <a:pt x="-32007" y="1696021"/>
                  <a:pt x="0" y="1511394"/>
                </a:cubicBezTo>
                <a:cubicBezTo>
                  <a:pt x="32007" y="1326767"/>
                  <a:pt x="-3080" y="1228662"/>
                  <a:pt x="0" y="961796"/>
                </a:cubicBezTo>
                <a:cubicBezTo>
                  <a:pt x="3080" y="694930"/>
                  <a:pt x="11317" y="387840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943991" cy="6885274"/>
          </a:xfrm>
          <a:custGeom>
            <a:avLst/>
            <a:gdLst>
              <a:gd name="connsiteX0" fmla="*/ 0 w 943991"/>
              <a:gd name="connsiteY0" fmla="*/ 0 h 6885274"/>
              <a:gd name="connsiteX1" fmla="*/ 471996 w 943991"/>
              <a:gd name="connsiteY1" fmla="*/ 0 h 6885274"/>
              <a:gd name="connsiteX2" fmla="*/ 943991 w 943991"/>
              <a:gd name="connsiteY2" fmla="*/ 0 h 6885274"/>
              <a:gd name="connsiteX3" fmla="*/ 943991 w 943991"/>
              <a:gd name="connsiteY3" fmla="*/ 619675 h 6885274"/>
              <a:gd name="connsiteX4" fmla="*/ 943991 w 943991"/>
              <a:gd name="connsiteY4" fmla="*/ 1239349 h 6885274"/>
              <a:gd name="connsiteX5" fmla="*/ 943991 w 943991"/>
              <a:gd name="connsiteY5" fmla="*/ 1859024 h 6885274"/>
              <a:gd name="connsiteX6" fmla="*/ 943991 w 943991"/>
              <a:gd name="connsiteY6" fmla="*/ 2340993 h 6885274"/>
              <a:gd name="connsiteX7" fmla="*/ 943991 w 943991"/>
              <a:gd name="connsiteY7" fmla="*/ 2891815 h 6885274"/>
              <a:gd name="connsiteX8" fmla="*/ 943991 w 943991"/>
              <a:gd name="connsiteY8" fmla="*/ 3511490 h 6885274"/>
              <a:gd name="connsiteX9" fmla="*/ 943991 w 943991"/>
              <a:gd name="connsiteY9" fmla="*/ 4268870 h 6885274"/>
              <a:gd name="connsiteX10" fmla="*/ 943991 w 943991"/>
              <a:gd name="connsiteY10" fmla="*/ 4819692 h 6885274"/>
              <a:gd name="connsiteX11" fmla="*/ 943991 w 943991"/>
              <a:gd name="connsiteY11" fmla="*/ 5577072 h 6885274"/>
              <a:gd name="connsiteX12" fmla="*/ 943991 w 943991"/>
              <a:gd name="connsiteY12" fmla="*/ 6059041 h 6885274"/>
              <a:gd name="connsiteX13" fmla="*/ 943991 w 943991"/>
              <a:gd name="connsiteY13" fmla="*/ 6885274 h 6885274"/>
              <a:gd name="connsiteX14" fmla="*/ 462556 w 943991"/>
              <a:gd name="connsiteY14" fmla="*/ 6885274 h 6885274"/>
              <a:gd name="connsiteX15" fmla="*/ 0 w 943991"/>
              <a:gd name="connsiteY15" fmla="*/ 6885274 h 6885274"/>
              <a:gd name="connsiteX16" fmla="*/ 0 w 943991"/>
              <a:gd name="connsiteY16" fmla="*/ 6127894 h 6885274"/>
              <a:gd name="connsiteX17" fmla="*/ 0 w 943991"/>
              <a:gd name="connsiteY17" fmla="*/ 5439366 h 6885274"/>
              <a:gd name="connsiteX18" fmla="*/ 0 w 943991"/>
              <a:gd name="connsiteY18" fmla="*/ 4750839 h 6885274"/>
              <a:gd name="connsiteX19" fmla="*/ 0 w 943991"/>
              <a:gd name="connsiteY19" fmla="*/ 3924606 h 6885274"/>
              <a:gd name="connsiteX20" fmla="*/ 0 w 943991"/>
              <a:gd name="connsiteY20" fmla="*/ 3236079 h 6885274"/>
              <a:gd name="connsiteX21" fmla="*/ 0 w 943991"/>
              <a:gd name="connsiteY21" fmla="*/ 2409846 h 6885274"/>
              <a:gd name="connsiteX22" fmla="*/ 0 w 943991"/>
              <a:gd name="connsiteY22" fmla="*/ 1859024 h 6885274"/>
              <a:gd name="connsiteX23" fmla="*/ 0 w 943991"/>
              <a:gd name="connsiteY23" fmla="*/ 1032791 h 6885274"/>
              <a:gd name="connsiteX24" fmla="*/ 0 w 943991"/>
              <a:gd name="connsiteY24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43991" h="6885274" fill="none" extrusionOk="0">
                <a:moveTo>
                  <a:pt x="0" y="0"/>
                </a:moveTo>
                <a:cubicBezTo>
                  <a:pt x="137503" y="-14982"/>
                  <a:pt x="308394" y="-15121"/>
                  <a:pt x="471996" y="0"/>
                </a:cubicBezTo>
                <a:cubicBezTo>
                  <a:pt x="635598" y="15121"/>
                  <a:pt x="752324" y="-22616"/>
                  <a:pt x="943991" y="0"/>
                </a:cubicBezTo>
                <a:cubicBezTo>
                  <a:pt x="940050" y="198902"/>
                  <a:pt x="918011" y="326230"/>
                  <a:pt x="943991" y="619675"/>
                </a:cubicBezTo>
                <a:cubicBezTo>
                  <a:pt x="969971" y="913121"/>
                  <a:pt x="915871" y="1112062"/>
                  <a:pt x="943991" y="1239349"/>
                </a:cubicBezTo>
                <a:cubicBezTo>
                  <a:pt x="972111" y="1366636"/>
                  <a:pt x="948492" y="1664987"/>
                  <a:pt x="943991" y="1859024"/>
                </a:cubicBezTo>
                <a:cubicBezTo>
                  <a:pt x="939490" y="2053062"/>
                  <a:pt x="925597" y="2204615"/>
                  <a:pt x="943991" y="2340993"/>
                </a:cubicBezTo>
                <a:cubicBezTo>
                  <a:pt x="962385" y="2477371"/>
                  <a:pt x="952087" y="2623412"/>
                  <a:pt x="943991" y="2891815"/>
                </a:cubicBezTo>
                <a:cubicBezTo>
                  <a:pt x="935895" y="3160218"/>
                  <a:pt x="930749" y="3278941"/>
                  <a:pt x="943991" y="3511490"/>
                </a:cubicBezTo>
                <a:cubicBezTo>
                  <a:pt x="957233" y="3744039"/>
                  <a:pt x="923049" y="3987100"/>
                  <a:pt x="943991" y="4268870"/>
                </a:cubicBezTo>
                <a:cubicBezTo>
                  <a:pt x="964933" y="4550640"/>
                  <a:pt x="946343" y="4558339"/>
                  <a:pt x="943991" y="4819692"/>
                </a:cubicBezTo>
                <a:cubicBezTo>
                  <a:pt x="941639" y="5081045"/>
                  <a:pt x="925218" y="5343427"/>
                  <a:pt x="943991" y="5577072"/>
                </a:cubicBezTo>
                <a:cubicBezTo>
                  <a:pt x="962764" y="5810717"/>
                  <a:pt x="940734" y="5851589"/>
                  <a:pt x="943991" y="6059041"/>
                </a:cubicBezTo>
                <a:cubicBezTo>
                  <a:pt x="947248" y="6266493"/>
                  <a:pt x="932144" y="6507587"/>
                  <a:pt x="943991" y="6885274"/>
                </a:cubicBezTo>
                <a:cubicBezTo>
                  <a:pt x="788083" y="6900230"/>
                  <a:pt x="669730" y="6908977"/>
                  <a:pt x="462556" y="6885274"/>
                </a:cubicBezTo>
                <a:cubicBezTo>
                  <a:pt x="255382" y="6861571"/>
                  <a:pt x="161185" y="6870625"/>
                  <a:pt x="0" y="6885274"/>
                </a:cubicBezTo>
                <a:cubicBezTo>
                  <a:pt x="20385" y="6523162"/>
                  <a:pt x="9489" y="6345463"/>
                  <a:pt x="0" y="6127894"/>
                </a:cubicBezTo>
                <a:cubicBezTo>
                  <a:pt x="-9489" y="5910325"/>
                  <a:pt x="-32041" y="5647224"/>
                  <a:pt x="0" y="5439366"/>
                </a:cubicBezTo>
                <a:cubicBezTo>
                  <a:pt x="32041" y="5231508"/>
                  <a:pt x="18655" y="4965046"/>
                  <a:pt x="0" y="4750839"/>
                </a:cubicBezTo>
                <a:cubicBezTo>
                  <a:pt x="-18655" y="4536632"/>
                  <a:pt x="-20874" y="4097978"/>
                  <a:pt x="0" y="3924606"/>
                </a:cubicBezTo>
                <a:cubicBezTo>
                  <a:pt x="20874" y="3751234"/>
                  <a:pt x="-1968" y="3499287"/>
                  <a:pt x="0" y="3236079"/>
                </a:cubicBezTo>
                <a:cubicBezTo>
                  <a:pt x="1968" y="2972871"/>
                  <a:pt x="13941" y="2726571"/>
                  <a:pt x="0" y="2409846"/>
                </a:cubicBezTo>
                <a:cubicBezTo>
                  <a:pt x="-13941" y="2093121"/>
                  <a:pt x="-7385" y="2019018"/>
                  <a:pt x="0" y="1859024"/>
                </a:cubicBezTo>
                <a:cubicBezTo>
                  <a:pt x="7385" y="1699030"/>
                  <a:pt x="-4794" y="1289527"/>
                  <a:pt x="0" y="1032791"/>
                </a:cubicBezTo>
                <a:cubicBezTo>
                  <a:pt x="4794" y="776055"/>
                  <a:pt x="34306" y="261510"/>
                  <a:pt x="0" y="0"/>
                </a:cubicBezTo>
                <a:close/>
              </a:path>
              <a:path w="943991" h="6885274" stroke="0" extrusionOk="0">
                <a:moveTo>
                  <a:pt x="0" y="0"/>
                </a:moveTo>
                <a:cubicBezTo>
                  <a:pt x="165264" y="6386"/>
                  <a:pt x="308181" y="-20337"/>
                  <a:pt x="443676" y="0"/>
                </a:cubicBezTo>
                <a:cubicBezTo>
                  <a:pt x="579171" y="20337"/>
                  <a:pt x="755107" y="2808"/>
                  <a:pt x="943991" y="0"/>
                </a:cubicBezTo>
                <a:cubicBezTo>
                  <a:pt x="928967" y="176142"/>
                  <a:pt x="926542" y="320388"/>
                  <a:pt x="943991" y="550822"/>
                </a:cubicBezTo>
                <a:cubicBezTo>
                  <a:pt x="961440" y="781256"/>
                  <a:pt x="913248" y="983348"/>
                  <a:pt x="943991" y="1308202"/>
                </a:cubicBezTo>
                <a:cubicBezTo>
                  <a:pt x="974734" y="1633056"/>
                  <a:pt x="915331" y="1931477"/>
                  <a:pt x="943991" y="2134435"/>
                </a:cubicBezTo>
                <a:cubicBezTo>
                  <a:pt x="972651" y="2337393"/>
                  <a:pt x="955418" y="2503333"/>
                  <a:pt x="943991" y="2754110"/>
                </a:cubicBezTo>
                <a:cubicBezTo>
                  <a:pt x="932564" y="3004887"/>
                  <a:pt x="926892" y="3318975"/>
                  <a:pt x="943991" y="3511490"/>
                </a:cubicBezTo>
                <a:cubicBezTo>
                  <a:pt x="961090" y="3704005"/>
                  <a:pt x="943351" y="3877403"/>
                  <a:pt x="943991" y="4131164"/>
                </a:cubicBezTo>
                <a:cubicBezTo>
                  <a:pt x="944631" y="4384925"/>
                  <a:pt x="907130" y="4668322"/>
                  <a:pt x="943991" y="4957397"/>
                </a:cubicBezTo>
                <a:cubicBezTo>
                  <a:pt x="980852" y="5246472"/>
                  <a:pt x="968236" y="5525228"/>
                  <a:pt x="943991" y="5714777"/>
                </a:cubicBezTo>
                <a:cubicBezTo>
                  <a:pt x="919746" y="5904326"/>
                  <a:pt x="934614" y="6070373"/>
                  <a:pt x="943991" y="6265599"/>
                </a:cubicBezTo>
                <a:cubicBezTo>
                  <a:pt x="953368" y="6460825"/>
                  <a:pt x="927572" y="6714104"/>
                  <a:pt x="943991" y="6885274"/>
                </a:cubicBezTo>
                <a:cubicBezTo>
                  <a:pt x="783741" y="6896623"/>
                  <a:pt x="654150" y="6902373"/>
                  <a:pt x="471996" y="6885274"/>
                </a:cubicBezTo>
                <a:cubicBezTo>
                  <a:pt x="289842" y="6868175"/>
                  <a:pt x="219098" y="6905245"/>
                  <a:pt x="0" y="6885274"/>
                </a:cubicBezTo>
                <a:cubicBezTo>
                  <a:pt x="25566" y="6767045"/>
                  <a:pt x="-7025" y="6539594"/>
                  <a:pt x="0" y="6334452"/>
                </a:cubicBezTo>
                <a:cubicBezTo>
                  <a:pt x="7025" y="6129310"/>
                  <a:pt x="-15848" y="5853151"/>
                  <a:pt x="0" y="5714777"/>
                </a:cubicBezTo>
                <a:cubicBezTo>
                  <a:pt x="15848" y="5576404"/>
                  <a:pt x="22128" y="5283428"/>
                  <a:pt x="0" y="5095103"/>
                </a:cubicBezTo>
                <a:cubicBezTo>
                  <a:pt x="-22128" y="4906778"/>
                  <a:pt x="-8779" y="4556273"/>
                  <a:pt x="0" y="4406575"/>
                </a:cubicBezTo>
                <a:cubicBezTo>
                  <a:pt x="8779" y="4256877"/>
                  <a:pt x="-17736" y="4067009"/>
                  <a:pt x="0" y="3786901"/>
                </a:cubicBezTo>
                <a:cubicBezTo>
                  <a:pt x="17736" y="3506793"/>
                  <a:pt x="10034" y="3420282"/>
                  <a:pt x="0" y="3236079"/>
                </a:cubicBezTo>
                <a:cubicBezTo>
                  <a:pt x="-10034" y="3051876"/>
                  <a:pt x="-27994" y="2796497"/>
                  <a:pt x="0" y="2547551"/>
                </a:cubicBezTo>
                <a:cubicBezTo>
                  <a:pt x="27994" y="2298605"/>
                  <a:pt x="3755" y="2085672"/>
                  <a:pt x="0" y="1859024"/>
                </a:cubicBezTo>
                <a:cubicBezTo>
                  <a:pt x="-3755" y="1632376"/>
                  <a:pt x="-26867" y="1483728"/>
                  <a:pt x="0" y="1308202"/>
                </a:cubicBezTo>
                <a:cubicBezTo>
                  <a:pt x="26867" y="1132676"/>
                  <a:pt x="-46945" y="406056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075359" cy="6893639"/>
          </a:xfrm>
          <a:custGeom>
            <a:avLst/>
            <a:gdLst>
              <a:gd name="connsiteX0" fmla="*/ 0 w 1075359"/>
              <a:gd name="connsiteY0" fmla="*/ 0 h 6893639"/>
              <a:gd name="connsiteX1" fmla="*/ 548433 w 1075359"/>
              <a:gd name="connsiteY1" fmla="*/ 0 h 6893639"/>
              <a:gd name="connsiteX2" fmla="*/ 1075359 w 1075359"/>
              <a:gd name="connsiteY2" fmla="*/ 0 h 6893639"/>
              <a:gd name="connsiteX3" fmla="*/ 1075359 w 1075359"/>
              <a:gd name="connsiteY3" fmla="*/ 689364 h 6893639"/>
              <a:gd name="connsiteX4" fmla="*/ 1075359 w 1075359"/>
              <a:gd name="connsiteY4" fmla="*/ 1378728 h 6893639"/>
              <a:gd name="connsiteX5" fmla="*/ 1075359 w 1075359"/>
              <a:gd name="connsiteY5" fmla="*/ 2205964 h 6893639"/>
              <a:gd name="connsiteX6" fmla="*/ 1075359 w 1075359"/>
              <a:gd name="connsiteY6" fmla="*/ 2964265 h 6893639"/>
              <a:gd name="connsiteX7" fmla="*/ 1075359 w 1075359"/>
              <a:gd name="connsiteY7" fmla="*/ 3446820 h 6893639"/>
              <a:gd name="connsiteX8" fmla="*/ 1075359 w 1075359"/>
              <a:gd name="connsiteY8" fmla="*/ 4136183 h 6893639"/>
              <a:gd name="connsiteX9" fmla="*/ 1075359 w 1075359"/>
              <a:gd name="connsiteY9" fmla="*/ 4825547 h 6893639"/>
              <a:gd name="connsiteX10" fmla="*/ 1075359 w 1075359"/>
              <a:gd name="connsiteY10" fmla="*/ 5308102 h 6893639"/>
              <a:gd name="connsiteX11" fmla="*/ 1075359 w 1075359"/>
              <a:gd name="connsiteY11" fmla="*/ 6066402 h 6893639"/>
              <a:gd name="connsiteX12" fmla="*/ 1075359 w 1075359"/>
              <a:gd name="connsiteY12" fmla="*/ 6893639 h 6893639"/>
              <a:gd name="connsiteX13" fmla="*/ 526926 w 1075359"/>
              <a:gd name="connsiteY13" fmla="*/ 6893639 h 6893639"/>
              <a:gd name="connsiteX14" fmla="*/ 0 w 1075359"/>
              <a:gd name="connsiteY14" fmla="*/ 6893639 h 6893639"/>
              <a:gd name="connsiteX15" fmla="*/ 0 w 1075359"/>
              <a:gd name="connsiteY15" fmla="*/ 6411084 h 6893639"/>
              <a:gd name="connsiteX16" fmla="*/ 0 w 1075359"/>
              <a:gd name="connsiteY16" fmla="*/ 5583848 h 6893639"/>
              <a:gd name="connsiteX17" fmla="*/ 0 w 1075359"/>
              <a:gd name="connsiteY17" fmla="*/ 4894484 h 6893639"/>
              <a:gd name="connsiteX18" fmla="*/ 0 w 1075359"/>
              <a:gd name="connsiteY18" fmla="*/ 4274056 h 6893639"/>
              <a:gd name="connsiteX19" fmla="*/ 0 w 1075359"/>
              <a:gd name="connsiteY19" fmla="*/ 3584692 h 6893639"/>
              <a:gd name="connsiteX20" fmla="*/ 0 w 1075359"/>
              <a:gd name="connsiteY20" fmla="*/ 2826392 h 6893639"/>
              <a:gd name="connsiteX21" fmla="*/ 0 w 1075359"/>
              <a:gd name="connsiteY21" fmla="*/ 2274901 h 6893639"/>
              <a:gd name="connsiteX22" fmla="*/ 0 w 1075359"/>
              <a:gd name="connsiteY22" fmla="*/ 1792346 h 6893639"/>
              <a:gd name="connsiteX23" fmla="*/ 0 w 1075359"/>
              <a:gd name="connsiteY23" fmla="*/ 1171919 h 6893639"/>
              <a:gd name="connsiteX24" fmla="*/ 0 w 1075359"/>
              <a:gd name="connsiteY24" fmla="*/ 689364 h 6893639"/>
              <a:gd name="connsiteX25" fmla="*/ 0 w 1075359"/>
              <a:gd name="connsiteY25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75359" h="6893639" fill="none" extrusionOk="0">
                <a:moveTo>
                  <a:pt x="0" y="0"/>
                </a:moveTo>
                <a:cubicBezTo>
                  <a:pt x="111633" y="17350"/>
                  <a:pt x="278833" y="-5223"/>
                  <a:pt x="548433" y="0"/>
                </a:cubicBezTo>
                <a:cubicBezTo>
                  <a:pt x="818033" y="5223"/>
                  <a:pt x="921945" y="-11706"/>
                  <a:pt x="1075359" y="0"/>
                </a:cubicBezTo>
                <a:cubicBezTo>
                  <a:pt x="1103546" y="295165"/>
                  <a:pt x="1072013" y="488808"/>
                  <a:pt x="1075359" y="689364"/>
                </a:cubicBezTo>
                <a:cubicBezTo>
                  <a:pt x="1078705" y="889920"/>
                  <a:pt x="1082600" y="1134193"/>
                  <a:pt x="1075359" y="1378728"/>
                </a:cubicBezTo>
                <a:cubicBezTo>
                  <a:pt x="1068118" y="1623263"/>
                  <a:pt x="1110770" y="1798697"/>
                  <a:pt x="1075359" y="2205964"/>
                </a:cubicBezTo>
                <a:cubicBezTo>
                  <a:pt x="1039948" y="2613231"/>
                  <a:pt x="1079106" y="2601894"/>
                  <a:pt x="1075359" y="2964265"/>
                </a:cubicBezTo>
                <a:cubicBezTo>
                  <a:pt x="1071612" y="3326636"/>
                  <a:pt x="1058906" y="3319286"/>
                  <a:pt x="1075359" y="3446820"/>
                </a:cubicBezTo>
                <a:cubicBezTo>
                  <a:pt x="1091812" y="3574354"/>
                  <a:pt x="1059191" y="3987315"/>
                  <a:pt x="1075359" y="4136183"/>
                </a:cubicBezTo>
                <a:cubicBezTo>
                  <a:pt x="1091527" y="4285051"/>
                  <a:pt x="1059623" y="4664778"/>
                  <a:pt x="1075359" y="4825547"/>
                </a:cubicBezTo>
                <a:cubicBezTo>
                  <a:pt x="1091095" y="4986316"/>
                  <a:pt x="1053150" y="5094913"/>
                  <a:pt x="1075359" y="5308102"/>
                </a:cubicBezTo>
                <a:cubicBezTo>
                  <a:pt x="1097568" y="5521292"/>
                  <a:pt x="1055778" y="5864909"/>
                  <a:pt x="1075359" y="6066402"/>
                </a:cubicBezTo>
                <a:cubicBezTo>
                  <a:pt x="1094940" y="6267895"/>
                  <a:pt x="1101879" y="6587232"/>
                  <a:pt x="1075359" y="6893639"/>
                </a:cubicBezTo>
                <a:cubicBezTo>
                  <a:pt x="955121" y="6909757"/>
                  <a:pt x="725988" y="6919332"/>
                  <a:pt x="526926" y="6893639"/>
                </a:cubicBezTo>
                <a:cubicBezTo>
                  <a:pt x="327864" y="6867946"/>
                  <a:pt x="191246" y="6871894"/>
                  <a:pt x="0" y="6893639"/>
                </a:cubicBezTo>
                <a:cubicBezTo>
                  <a:pt x="24079" y="6663875"/>
                  <a:pt x="-7327" y="6519484"/>
                  <a:pt x="0" y="6411084"/>
                </a:cubicBezTo>
                <a:cubicBezTo>
                  <a:pt x="7327" y="6302685"/>
                  <a:pt x="20648" y="5930525"/>
                  <a:pt x="0" y="5583848"/>
                </a:cubicBezTo>
                <a:cubicBezTo>
                  <a:pt x="-20648" y="5237171"/>
                  <a:pt x="6786" y="5116008"/>
                  <a:pt x="0" y="4894484"/>
                </a:cubicBezTo>
                <a:cubicBezTo>
                  <a:pt x="-6786" y="4672960"/>
                  <a:pt x="19443" y="4537706"/>
                  <a:pt x="0" y="4274056"/>
                </a:cubicBezTo>
                <a:cubicBezTo>
                  <a:pt x="-19443" y="4010406"/>
                  <a:pt x="-8430" y="3846922"/>
                  <a:pt x="0" y="3584692"/>
                </a:cubicBezTo>
                <a:cubicBezTo>
                  <a:pt x="8430" y="3322462"/>
                  <a:pt x="35573" y="3021465"/>
                  <a:pt x="0" y="2826392"/>
                </a:cubicBezTo>
                <a:cubicBezTo>
                  <a:pt x="-35573" y="2631319"/>
                  <a:pt x="-3263" y="2429542"/>
                  <a:pt x="0" y="2274901"/>
                </a:cubicBezTo>
                <a:cubicBezTo>
                  <a:pt x="3263" y="2120260"/>
                  <a:pt x="-9821" y="1997409"/>
                  <a:pt x="0" y="1792346"/>
                </a:cubicBezTo>
                <a:cubicBezTo>
                  <a:pt x="9821" y="1587283"/>
                  <a:pt x="23035" y="1354232"/>
                  <a:pt x="0" y="1171919"/>
                </a:cubicBezTo>
                <a:cubicBezTo>
                  <a:pt x="-23035" y="989606"/>
                  <a:pt x="7600" y="800762"/>
                  <a:pt x="0" y="689364"/>
                </a:cubicBezTo>
                <a:cubicBezTo>
                  <a:pt x="-7600" y="577967"/>
                  <a:pt x="-22524" y="183290"/>
                  <a:pt x="0" y="0"/>
                </a:cubicBezTo>
                <a:close/>
              </a:path>
              <a:path w="1075359" h="6893639" stroke="0" extrusionOk="0">
                <a:moveTo>
                  <a:pt x="0" y="0"/>
                </a:moveTo>
                <a:cubicBezTo>
                  <a:pt x="227310" y="-15918"/>
                  <a:pt x="365124" y="-11353"/>
                  <a:pt x="516172" y="0"/>
                </a:cubicBezTo>
                <a:cubicBezTo>
                  <a:pt x="667220" y="11353"/>
                  <a:pt x="839746" y="5649"/>
                  <a:pt x="1075359" y="0"/>
                </a:cubicBezTo>
                <a:cubicBezTo>
                  <a:pt x="1077072" y="279622"/>
                  <a:pt x="1088490" y="498513"/>
                  <a:pt x="1075359" y="689364"/>
                </a:cubicBezTo>
                <a:cubicBezTo>
                  <a:pt x="1062228" y="880215"/>
                  <a:pt x="1048691" y="1078879"/>
                  <a:pt x="1075359" y="1240855"/>
                </a:cubicBezTo>
                <a:cubicBezTo>
                  <a:pt x="1102027" y="1402831"/>
                  <a:pt x="1046114" y="1793741"/>
                  <a:pt x="1075359" y="1999155"/>
                </a:cubicBezTo>
                <a:cubicBezTo>
                  <a:pt x="1104604" y="2204569"/>
                  <a:pt x="1043888" y="2436826"/>
                  <a:pt x="1075359" y="2757456"/>
                </a:cubicBezTo>
                <a:cubicBezTo>
                  <a:pt x="1106830" y="3078086"/>
                  <a:pt x="1044748" y="3226787"/>
                  <a:pt x="1075359" y="3377883"/>
                </a:cubicBezTo>
                <a:cubicBezTo>
                  <a:pt x="1105970" y="3528979"/>
                  <a:pt x="1056953" y="3806316"/>
                  <a:pt x="1075359" y="4067247"/>
                </a:cubicBezTo>
                <a:cubicBezTo>
                  <a:pt x="1093765" y="4328178"/>
                  <a:pt x="1080476" y="4472984"/>
                  <a:pt x="1075359" y="4618738"/>
                </a:cubicBezTo>
                <a:cubicBezTo>
                  <a:pt x="1070242" y="4764492"/>
                  <a:pt x="1080491" y="4953964"/>
                  <a:pt x="1075359" y="5239166"/>
                </a:cubicBezTo>
                <a:cubicBezTo>
                  <a:pt x="1070227" y="5524368"/>
                  <a:pt x="1098211" y="5725209"/>
                  <a:pt x="1075359" y="5997466"/>
                </a:cubicBezTo>
                <a:cubicBezTo>
                  <a:pt x="1052507" y="6269723"/>
                  <a:pt x="1032521" y="6591143"/>
                  <a:pt x="1075359" y="6893639"/>
                </a:cubicBezTo>
                <a:cubicBezTo>
                  <a:pt x="961550" y="6878193"/>
                  <a:pt x="681886" y="6870718"/>
                  <a:pt x="569940" y="6893639"/>
                </a:cubicBezTo>
                <a:cubicBezTo>
                  <a:pt x="457994" y="6916560"/>
                  <a:pt x="176090" y="6912174"/>
                  <a:pt x="0" y="6893639"/>
                </a:cubicBezTo>
                <a:cubicBezTo>
                  <a:pt x="-5834" y="6585341"/>
                  <a:pt x="-5607" y="6507904"/>
                  <a:pt x="0" y="6273211"/>
                </a:cubicBezTo>
                <a:cubicBezTo>
                  <a:pt x="5607" y="6038518"/>
                  <a:pt x="-5238" y="5883284"/>
                  <a:pt x="0" y="5652784"/>
                </a:cubicBezTo>
                <a:cubicBezTo>
                  <a:pt x="5238" y="5422284"/>
                  <a:pt x="29364" y="5226280"/>
                  <a:pt x="0" y="4963420"/>
                </a:cubicBezTo>
                <a:cubicBezTo>
                  <a:pt x="-29364" y="4700560"/>
                  <a:pt x="3112" y="4664687"/>
                  <a:pt x="0" y="4480865"/>
                </a:cubicBezTo>
                <a:cubicBezTo>
                  <a:pt x="-3112" y="4297044"/>
                  <a:pt x="-32619" y="3943879"/>
                  <a:pt x="0" y="3791501"/>
                </a:cubicBezTo>
                <a:cubicBezTo>
                  <a:pt x="32619" y="3639123"/>
                  <a:pt x="-1855" y="3304858"/>
                  <a:pt x="0" y="3171074"/>
                </a:cubicBezTo>
                <a:cubicBezTo>
                  <a:pt x="1855" y="3037290"/>
                  <a:pt x="-22860" y="2781121"/>
                  <a:pt x="0" y="2412774"/>
                </a:cubicBezTo>
                <a:cubicBezTo>
                  <a:pt x="22860" y="2044427"/>
                  <a:pt x="-6983" y="1910981"/>
                  <a:pt x="0" y="1654473"/>
                </a:cubicBezTo>
                <a:cubicBezTo>
                  <a:pt x="6983" y="1397965"/>
                  <a:pt x="-10919" y="1298310"/>
                  <a:pt x="0" y="965109"/>
                </a:cubicBezTo>
                <a:cubicBezTo>
                  <a:pt x="10919" y="631908"/>
                  <a:pt x="45773" y="286972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2" y="-13066"/>
            <a:ext cx="825910" cy="6893640"/>
          </a:xfrm>
          <a:custGeom>
            <a:avLst/>
            <a:gdLst>
              <a:gd name="connsiteX0" fmla="*/ 0 w 825910"/>
              <a:gd name="connsiteY0" fmla="*/ 0 h 6893640"/>
              <a:gd name="connsiteX1" fmla="*/ 396437 w 825910"/>
              <a:gd name="connsiteY1" fmla="*/ 0 h 6893640"/>
              <a:gd name="connsiteX2" fmla="*/ 825910 w 825910"/>
              <a:gd name="connsiteY2" fmla="*/ 0 h 6893640"/>
              <a:gd name="connsiteX3" fmla="*/ 825910 w 825910"/>
              <a:gd name="connsiteY3" fmla="*/ 827237 h 6893640"/>
              <a:gd name="connsiteX4" fmla="*/ 825910 w 825910"/>
              <a:gd name="connsiteY4" fmla="*/ 1516601 h 6893640"/>
              <a:gd name="connsiteX5" fmla="*/ 825910 w 825910"/>
              <a:gd name="connsiteY5" fmla="*/ 2137028 h 6893640"/>
              <a:gd name="connsiteX6" fmla="*/ 825910 w 825910"/>
              <a:gd name="connsiteY6" fmla="*/ 2619583 h 6893640"/>
              <a:gd name="connsiteX7" fmla="*/ 825910 w 825910"/>
              <a:gd name="connsiteY7" fmla="*/ 3171074 h 6893640"/>
              <a:gd name="connsiteX8" fmla="*/ 825910 w 825910"/>
              <a:gd name="connsiteY8" fmla="*/ 3860438 h 6893640"/>
              <a:gd name="connsiteX9" fmla="*/ 825910 w 825910"/>
              <a:gd name="connsiteY9" fmla="*/ 4618739 h 6893640"/>
              <a:gd name="connsiteX10" fmla="*/ 825910 w 825910"/>
              <a:gd name="connsiteY10" fmla="*/ 5239166 h 6893640"/>
              <a:gd name="connsiteX11" fmla="*/ 825910 w 825910"/>
              <a:gd name="connsiteY11" fmla="*/ 6066403 h 6893640"/>
              <a:gd name="connsiteX12" fmla="*/ 825910 w 825910"/>
              <a:gd name="connsiteY12" fmla="*/ 6893640 h 6893640"/>
              <a:gd name="connsiteX13" fmla="*/ 421214 w 825910"/>
              <a:gd name="connsiteY13" fmla="*/ 6893640 h 6893640"/>
              <a:gd name="connsiteX14" fmla="*/ 0 w 825910"/>
              <a:gd name="connsiteY14" fmla="*/ 6893640 h 6893640"/>
              <a:gd name="connsiteX15" fmla="*/ 0 w 825910"/>
              <a:gd name="connsiteY15" fmla="*/ 6273212 h 6893640"/>
              <a:gd name="connsiteX16" fmla="*/ 0 w 825910"/>
              <a:gd name="connsiteY16" fmla="*/ 5583848 h 6893640"/>
              <a:gd name="connsiteX17" fmla="*/ 0 w 825910"/>
              <a:gd name="connsiteY17" fmla="*/ 5101294 h 6893640"/>
              <a:gd name="connsiteX18" fmla="*/ 0 w 825910"/>
              <a:gd name="connsiteY18" fmla="*/ 4549802 h 6893640"/>
              <a:gd name="connsiteX19" fmla="*/ 0 w 825910"/>
              <a:gd name="connsiteY19" fmla="*/ 3860438 h 6893640"/>
              <a:gd name="connsiteX20" fmla="*/ 0 w 825910"/>
              <a:gd name="connsiteY20" fmla="*/ 3171074 h 6893640"/>
              <a:gd name="connsiteX21" fmla="*/ 0 w 825910"/>
              <a:gd name="connsiteY21" fmla="*/ 2688520 h 6893640"/>
              <a:gd name="connsiteX22" fmla="*/ 0 w 825910"/>
              <a:gd name="connsiteY22" fmla="*/ 1861283 h 6893640"/>
              <a:gd name="connsiteX23" fmla="*/ 0 w 825910"/>
              <a:gd name="connsiteY23" fmla="*/ 1240855 h 6893640"/>
              <a:gd name="connsiteX24" fmla="*/ 0 w 825910"/>
              <a:gd name="connsiteY24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3640" fill="none" extrusionOk="0">
                <a:moveTo>
                  <a:pt x="0" y="0"/>
                </a:moveTo>
                <a:cubicBezTo>
                  <a:pt x="87808" y="7935"/>
                  <a:pt x="316423" y="-1656"/>
                  <a:pt x="396437" y="0"/>
                </a:cubicBezTo>
                <a:cubicBezTo>
                  <a:pt x="476451" y="1656"/>
                  <a:pt x="618397" y="-13093"/>
                  <a:pt x="825910" y="0"/>
                </a:cubicBezTo>
                <a:cubicBezTo>
                  <a:pt x="816892" y="184220"/>
                  <a:pt x="803104" y="629703"/>
                  <a:pt x="825910" y="827237"/>
                </a:cubicBezTo>
                <a:cubicBezTo>
                  <a:pt x="848716" y="1024771"/>
                  <a:pt x="791588" y="1306640"/>
                  <a:pt x="825910" y="1516601"/>
                </a:cubicBezTo>
                <a:cubicBezTo>
                  <a:pt x="860232" y="1726562"/>
                  <a:pt x="816596" y="1937897"/>
                  <a:pt x="825910" y="2137028"/>
                </a:cubicBezTo>
                <a:cubicBezTo>
                  <a:pt x="835224" y="2336159"/>
                  <a:pt x="837582" y="2439184"/>
                  <a:pt x="825910" y="2619583"/>
                </a:cubicBezTo>
                <a:cubicBezTo>
                  <a:pt x="814238" y="2799983"/>
                  <a:pt x="815356" y="3051511"/>
                  <a:pt x="825910" y="3171074"/>
                </a:cubicBezTo>
                <a:cubicBezTo>
                  <a:pt x="836464" y="3290637"/>
                  <a:pt x="839592" y="3578046"/>
                  <a:pt x="825910" y="3860438"/>
                </a:cubicBezTo>
                <a:cubicBezTo>
                  <a:pt x="812228" y="4142830"/>
                  <a:pt x="809035" y="4435063"/>
                  <a:pt x="825910" y="4618739"/>
                </a:cubicBezTo>
                <a:cubicBezTo>
                  <a:pt x="842785" y="4802415"/>
                  <a:pt x="820459" y="5025765"/>
                  <a:pt x="825910" y="5239166"/>
                </a:cubicBezTo>
                <a:cubicBezTo>
                  <a:pt x="831361" y="5452567"/>
                  <a:pt x="811494" y="5663101"/>
                  <a:pt x="825910" y="6066403"/>
                </a:cubicBezTo>
                <a:cubicBezTo>
                  <a:pt x="840326" y="6469705"/>
                  <a:pt x="786889" y="6561043"/>
                  <a:pt x="825910" y="6893640"/>
                </a:cubicBezTo>
                <a:cubicBezTo>
                  <a:pt x="626224" y="6900616"/>
                  <a:pt x="561849" y="6890627"/>
                  <a:pt x="421214" y="6893640"/>
                </a:cubicBezTo>
                <a:cubicBezTo>
                  <a:pt x="280579" y="6896653"/>
                  <a:pt x="101218" y="6887432"/>
                  <a:pt x="0" y="6893640"/>
                </a:cubicBezTo>
                <a:cubicBezTo>
                  <a:pt x="18408" y="6664435"/>
                  <a:pt x="27056" y="6483100"/>
                  <a:pt x="0" y="6273212"/>
                </a:cubicBezTo>
                <a:cubicBezTo>
                  <a:pt x="-27056" y="6063324"/>
                  <a:pt x="-32730" y="5757959"/>
                  <a:pt x="0" y="5583848"/>
                </a:cubicBezTo>
                <a:cubicBezTo>
                  <a:pt x="32730" y="5409737"/>
                  <a:pt x="17458" y="5341049"/>
                  <a:pt x="0" y="5101294"/>
                </a:cubicBezTo>
                <a:cubicBezTo>
                  <a:pt x="-17458" y="4861539"/>
                  <a:pt x="-22893" y="4682940"/>
                  <a:pt x="0" y="4549802"/>
                </a:cubicBezTo>
                <a:cubicBezTo>
                  <a:pt x="22893" y="4416664"/>
                  <a:pt x="-25703" y="4072075"/>
                  <a:pt x="0" y="3860438"/>
                </a:cubicBezTo>
                <a:cubicBezTo>
                  <a:pt x="25703" y="3648801"/>
                  <a:pt x="25359" y="3337259"/>
                  <a:pt x="0" y="3171074"/>
                </a:cubicBezTo>
                <a:cubicBezTo>
                  <a:pt x="-25359" y="3004889"/>
                  <a:pt x="22174" y="2818433"/>
                  <a:pt x="0" y="2688520"/>
                </a:cubicBezTo>
                <a:cubicBezTo>
                  <a:pt x="-22174" y="2558607"/>
                  <a:pt x="-3971" y="2167878"/>
                  <a:pt x="0" y="1861283"/>
                </a:cubicBezTo>
                <a:cubicBezTo>
                  <a:pt x="3971" y="1554688"/>
                  <a:pt x="-12622" y="1369585"/>
                  <a:pt x="0" y="1240855"/>
                </a:cubicBezTo>
                <a:cubicBezTo>
                  <a:pt x="12622" y="1112125"/>
                  <a:pt x="-12727" y="568069"/>
                  <a:pt x="0" y="0"/>
                </a:cubicBezTo>
                <a:close/>
              </a:path>
              <a:path w="825910" h="6893640" stroke="0" extrusionOk="0">
                <a:moveTo>
                  <a:pt x="0" y="0"/>
                </a:moveTo>
                <a:cubicBezTo>
                  <a:pt x="206754" y="-21020"/>
                  <a:pt x="325580" y="-9562"/>
                  <a:pt x="421214" y="0"/>
                </a:cubicBezTo>
                <a:cubicBezTo>
                  <a:pt x="516848" y="9562"/>
                  <a:pt x="744470" y="-19456"/>
                  <a:pt x="825910" y="0"/>
                </a:cubicBezTo>
                <a:cubicBezTo>
                  <a:pt x="811024" y="194568"/>
                  <a:pt x="845534" y="588714"/>
                  <a:pt x="825910" y="758300"/>
                </a:cubicBezTo>
                <a:cubicBezTo>
                  <a:pt x="806286" y="927886"/>
                  <a:pt x="808454" y="1146933"/>
                  <a:pt x="825910" y="1378728"/>
                </a:cubicBezTo>
                <a:cubicBezTo>
                  <a:pt x="843366" y="1610523"/>
                  <a:pt x="852854" y="1739400"/>
                  <a:pt x="825910" y="2068092"/>
                </a:cubicBezTo>
                <a:cubicBezTo>
                  <a:pt x="798966" y="2396784"/>
                  <a:pt x="813620" y="2504095"/>
                  <a:pt x="825910" y="2688520"/>
                </a:cubicBezTo>
                <a:cubicBezTo>
                  <a:pt x="838200" y="2872945"/>
                  <a:pt x="829148" y="3126979"/>
                  <a:pt x="825910" y="3515756"/>
                </a:cubicBezTo>
                <a:cubicBezTo>
                  <a:pt x="822672" y="3904533"/>
                  <a:pt x="818900" y="3762809"/>
                  <a:pt x="825910" y="3998311"/>
                </a:cubicBezTo>
                <a:cubicBezTo>
                  <a:pt x="832920" y="4233814"/>
                  <a:pt x="841119" y="4360169"/>
                  <a:pt x="825910" y="4549802"/>
                </a:cubicBezTo>
                <a:cubicBezTo>
                  <a:pt x="810701" y="4739435"/>
                  <a:pt x="813159" y="4983833"/>
                  <a:pt x="825910" y="5170230"/>
                </a:cubicBezTo>
                <a:cubicBezTo>
                  <a:pt x="838661" y="5356627"/>
                  <a:pt x="817441" y="5695565"/>
                  <a:pt x="825910" y="5928530"/>
                </a:cubicBezTo>
                <a:cubicBezTo>
                  <a:pt x="834379" y="6161495"/>
                  <a:pt x="849077" y="6628892"/>
                  <a:pt x="825910" y="6893640"/>
                </a:cubicBezTo>
                <a:cubicBezTo>
                  <a:pt x="651364" y="6881912"/>
                  <a:pt x="564351" y="6892257"/>
                  <a:pt x="412955" y="6893640"/>
                </a:cubicBezTo>
                <a:cubicBezTo>
                  <a:pt x="261559" y="6895023"/>
                  <a:pt x="196448" y="6876490"/>
                  <a:pt x="0" y="6893640"/>
                </a:cubicBezTo>
                <a:cubicBezTo>
                  <a:pt x="-25944" y="6610419"/>
                  <a:pt x="-32844" y="6287726"/>
                  <a:pt x="0" y="6066403"/>
                </a:cubicBezTo>
                <a:cubicBezTo>
                  <a:pt x="32844" y="5845080"/>
                  <a:pt x="-8570" y="5688583"/>
                  <a:pt x="0" y="5445976"/>
                </a:cubicBezTo>
                <a:cubicBezTo>
                  <a:pt x="8570" y="5203369"/>
                  <a:pt x="-3562" y="5130270"/>
                  <a:pt x="0" y="4825548"/>
                </a:cubicBezTo>
                <a:cubicBezTo>
                  <a:pt x="3562" y="4520826"/>
                  <a:pt x="28284" y="4419507"/>
                  <a:pt x="0" y="4205120"/>
                </a:cubicBezTo>
                <a:cubicBezTo>
                  <a:pt x="-28284" y="3990733"/>
                  <a:pt x="-11108" y="3887514"/>
                  <a:pt x="0" y="3722566"/>
                </a:cubicBezTo>
                <a:cubicBezTo>
                  <a:pt x="11108" y="3557618"/>
                  <a:pt x="-23995" y="3478260"/>
                  <a:pt x="0" y="3240011"/>
                </a:cubicBezTo>
                <a:cubicBezTo>
                  <a:pt x="23995" y="3001763"/>
                  <a:pt x="-8050" y="2854395"/>
                  <a:pt x="0" y="2481710"/>
                </a:cubicBezTo>
                <a:cubicBezTo>
                  <a:pt x="8050" y="2109025"/>
                  <a:pt x="-24699" y="1937449"/>
                  <a:pt x="0" y="1792346"/>
                </a:cubicBezTo>
                <a:cubicBezTo>
                  <a:pt x="24699" y="1647243"/>
                  <a:pt x="24828" y="1296620"/>
                  <a:pt x="0" y="1034046"/>
                </a:cubicBezTo>
                <a:cubicBezTo>
                  <a:pt x="-24828" y="771472"/>
                  <a:pt x="-28996" y="331694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3" y="-13066"/>
            <a:ext cx="825910" cy="6891619"/>
          </a:xfrm>
          <a:custGeom>
            <a:avLst/>
            <a:gdLst>
              <a:gd name="connsiteX0" fmla="*/ 0 w 825910"/>
              <a:gd name="connsiteY0" fmla="*/ 0 h 6891619"/>
              <a:gd name="connsiteX1" fmla="*/ 429473 w 825910"/>
              <a:gd name="connsiteY1" fmla="*/ 0 h 6891619"/>
              <a:gd name="connsiteX2" fmla="*/ 825910 w 825910"/>
              <a:gd name="connsiteY2" fmla="*/ 0 h 6891619"/>
              <a:gd name="connsiteX3" fmla="*/ 825910 w 825910"/>
              <a:gd name="connsiteY3" fmla="*/ 826994 h 6891619"/>
              <a:gd name="connsiteX4" fmla="*/ 825910 w 825910"/>
              <a:gd name="connsiteY4" fmla="*/ 1378324 h 6891619"/>
              <a:gd name="connsiteX5" fmla="*/ 825910 w 825910"/>
              <a:gd name="connsiteY5" fmla="*/ 1860737 h 6891619"/>
              <a:gd name="connsiteX6" fmla="*/ 825910 w 825910"/>
              <a:gd name="connsiteY6" fmla="*/ 2687731 h 6891619"/>
              <a:gd name="connsiteX7" fmla="*/ 825910 w 825910"/>
              <a:gd name="connsiteY7" fmla="*/ 3514726 h 6891619"/>
              <a:gd name="connsiteX8" fmla="*/ 825910 w 825910"/>
              <a:gd name="connsiteY8" fmla="*/ 4272804 h 6891619"/>
              <a:gd name="connsiteX9" fmla="*/ 825910 w 825910"/>
              <a:gd name="connsiteY9" fmla="*/ 4755217 h 6891619"/>
              <a:gd name="connsiteX10" fmla="*/ 825910 w 825910"/>
              <a:gd name="connsiteY10" fmla="*/ 5237630 h 6891619"/>
              <a:gd name="connsiteX11" fmla="*/ 825910 w 825910"/>
              <a:gd name="connsiteY11" fmla="*/ 5926792 h 6891619"/>
              <a:gd name="connsiteX12" fmla="*/ 825910 w 825910"/>
              <a:gd name="connsiteY12" fmla="*/ 6891619 h 6891619"/>
              <a:gd name="connsiteX13" fmla="*/ 429473 w 825910"/>
              <a:gd name="connsiteY13" fmla="*/ 6891619 h 6891619"/>
              <a:gd name="connsiteX14" fmla="*/ 0 w 825910"/>
              <a:gd name="connsiteY14" fmla="*/ 6891619 h 6891619"/>
              <a:gd name="connsiteX15" fmla="*/ 0 w 825910"/>
              <a:gd name="connsiteY15" fmla="*/ 6133541 h 6891619"/>
              <a:gd name="connsiteX16" fmla="*/ 0 w 825910"/>
              <a:gd name="connsiteY16" fmla="*/ 5306547 h 6891619"/>
              <a:gd name="connsiteX17" fmla="*/ 0 w 825910"/>
              <a:gd name="connsiteY17" fmla="*/ 4824133 h 6891619"/>
              <a:gd name="connsiteX18" fmla="*/ 0 w 825910"/>
              <a:gd name="connsiteY18" fmla="*/ 3997139 h 6891619"/>
              <a:gd name="connsiteX19" fmla="*/ 0 w 825910"/>
              <a:gd name="connsiteY19" fmla="*/ 3445810 h 6891619"/>
              <a:gd name="connsiteX20" fmla="*/ 0 w 825910"/>
              <a:gd name="connsiteY20" fmla="*/ 2756648 h 6891619"/>
              <a:gd name="connsiteX21" fmla="*/ 0 w 825910"/>
              <a:gd name="connsiteY21" fmla="*/ 1929653 h 6891619"/>
              <a:gd name="connsiteX22" fmla="*/ 0 w 825910"/>
              <a:gd name="connsiteY22" fmla="*/ 1447240 h 6891619"/>
              <a:gd name="connsiteX23" fmla="*/ 0 w 825910"/>
              <a:gd name="connsiteY23" fmla="*/ 758078 h 6891619"/>
              <a:gd name="connsiteX24" fmla="*/ 0 w 825910"/>
              <a:gd name="connsiteY24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1619" fill="none" extrusionOk="0">
                <a:moveTo>
                  <a:pt x="0" y="0"/>
                </a:moveTo>
                <a:cubicBezTo>
                  <a:pt x="89356" y="-2905"/>
                  <a:pt x="296608" y="9909"/>
                  <a:pt x="429473" y="0"/>
                </a:cubicBezTo>
                <a:cubicBezTo>
                  <a:pt x="562338" y="-9909"/>
                  <a:pt x="715466" y="15008"/>
                  <a:pt x="825910" y="0"/>
                </a:cubicBezTo>
                <a:cubicBezTo>
                  <a:pt x="826368" y="410606"/>
                  <a:pt x="809362" y="573044"/>
                  <a:pt x="825910" y="826994"/>
                </a:cubicBezTo>
                <a:cubicBezTo>
                  <a:pt x="842458" y="1080944"/>
                  <a:pt x="805341" y="1140192"/>
                  <a:pt x="825910" y="1378324"/>
                </a:cubicBezTo>
                <a:cubicBezTo>
                  <a:pt x="846480" y="1616456"/>
                  <a:pt x="820871" y="1657627"/>
                  <a:pt x="825910" y="1860737"/>
                </a:cubicBezTo>
                <a:cubicBezTo>
                  <a:pt x="830949" y="2063847"/>
                  <a:pt x="846770" y="2362995"/>
                  <a:pt x="825910" y="2687731"/>
                </a:cubicBezTo>
                <a:cubicBezTo>
                  <a:pt x="805050" y="3012467"/>
                  <a:pt x="813430" y="3295524"/>
                  <a:pt x="825910" y="3514726"/>
                </a:cubicBezTo>
                <a:cubicBezTo>
                  <a:pt x="838390" y="3733929"/>
                  <a:pt x="860016" y="3964921"/>
                  <a:pt x="825910" y="4272804"/>
                </a:cubicBezTo>
                <a:cubicBezTo>
                  <a:pt x="791804" y="4580687"/>
                  <a:pt x="807363" y="4636158"/>
                  <a:pt x="825910" y="4755217"/>
                </a:cubicBezTo>
                <a:cubicBezTo>
                  <a:pt x="844457" y="4874276"/>
                  <a:pt x="803261" y="5098290"/>
                  <a:pt x="825910" y="5237630"/>
                </a:cubicBezTo>
                <a:cubicBezTo>
                  <a:pt x="848559" y="5376970"/>
                  <a:pt x="856015" y="5700754"/>
                  <a:pt x="825910" y="5926792"/>
                </a:cubicBezTo>
                <a:cubicBezTo>
                  <a:pt x="795805" y="6152830"/>
                  <a:pt x="815700" y="6562904"/>
                  <a:pt x="825910" y="6891619"/>
                </a:cubicBezTo>
                <a:cubicBezTo>
                  <a:pt x="720079" y="6900441"/>
                  <a:pt x="577230" y="6892663"/>
                  <a:pt x="429473" y="6891619"/>
                </a:cubicBezTo>
                <a:cubicBezTo>
                  <a:pt x="281716" y="6890575"/>
                  <a:pt x="153688" y="6876139"/>
                  <a:pt x="0" y="6891619"/>
                </a:cubicBezTo>
                <a:cubicBezTo>
                  <a:pt x="8572" y="6605855"/>
                  <a:pt x="23455" y="6448793"/>
                  <a:pt x="0" y="6133541"/>
                </a:cubicBezTo>
                <a:cubicBezTo>
                  <a:pt x="-23455" y="5818289"/>
                  <a:pt x="-447" y="5689068"/>
                  <a:pt x="0" y="5306547"/>
                </a:cubicBezTo>
                <a:cubicBezTo>
                  <a:pt x="447" y="4924026"/>
                  <a:pt x="-957" y="5053560"/>
                  <a:pt x="0" y="4824133"/>
                </a:cubicBezTo>
                <a:cubicBezTo>
                  <a:pt x="957" y="4594706"/>
                  <a:pt x="38016" y="4226199"/>
                  <a:pt x="0" y="3997139"/>
                </a:cubicBezTo>
                <a:cubicBezTo>
                  <a:pt x="-38016" y="3768079"/>
                  <a:pt x="6003" y="3567911"/>
                  <a:pt x="0" y="3445810"/>
                </a:cubicBezTo>
                <a:cubicBezTo>
                  <a:pt x="-6003" y="3323709"/>
                  <a:pt x="-19749" y="3014781"/>
                  <a:pt x="0" y="2756648"/>
                </a:cubicBezTo>
                <a:cubicBezTo>
                  <a:pt x="19749" y="2498515"/>
                  <a:pt x="-29800" y="2154480"/>
                  <a:pt x="0" y="1929653"/>
                </a:cubicBezTo>
                <a:cubicBezTo>
                  <a:pt x="29800" y="1704826"/>
                  <a:pt x="-7752" y="1665028"/>
                  <a:pt x="0" y="1447240"/>
                </a:cubicBezTo>
                <a:cubicBezTo>
                  <a:pt x="7752" y="1229452"/>
                  <a:pt x="15953" y="956453"/>
                  <a:pt x="0" y="758078"/>
                </a:cubicBezTo>
                <a:cubicBezTo>
                  <a:pt x="-15953" y="559703"/>
                  <a:pt x="2727" y="232436"/>
                  <a:pt x="0" y="0"/>
                </a:cubicBezTo>
                <a:close/>
              </a:path>
              <a:path w="825910" h="6891619" stroke="0" extrusionOk="0">
                <a:moveTo>
                  <a:pt x="0" y="0"/>
                </a:moveTo>
                <a:cubicBezTo>
                  <a:pt x="189230" y="-10551"/>
                  <a:pt x="282314" y="-14519"/>
                  <a:pt x="412955" y="0"/>
                </a:cubicBezTo>
                <a:cubicBezTo>
                  <a:pt x="543596" y="14519"/>
                  <a:pt x="647084" y="-4098"/>
                  <a:pt x="825910" y="0"/>
                </a:cubicBezTo>
                <a:cubicBezTo>
                  <a:pt x="830369" y="240999"/>
                  <a:pt x="824419" y="322128"/>
                  <a:pt x="825910" y="482413"/>
                </a:cubicBezTo>
                <a:cubicBezTo>
                  <a:pt x="827401" y="642698"/>
                  <a:pt x="806121" y="848665"/>
                  <a:pt x="825910" y="1102659"/>
                </a:cubicBezTo>
                <a:cubicBezTo>
                  <a:pt x="845699" y="1356653"/>
                  <a:pt x="841815" y="1622285"/>
                  <a:pt x="825910" y="1860737"/>
                </a:cubicBezTo>
                <a:cubicBezTo>
                  <a:pt x="810005" y="2099189"/>
                  <a:pt x="808334" y="2173088"/>
                  <a:pt x="825910" y="2343150"/>
                </a:cubicBezTo>
                <a:cubicBezTo>
                  <a:pt x="843486" y="2513212"/>
                  <a:pt x="802574" y="2887962"/>
                  <a:pt x="825910" y="3032312"/>
                </a:cubicBezTo>
                <a:cubicBezTo>
                  <a:pt x="849246" y="3176662"/>
                  <a:pt x="832002" y="3468164"/>
                  <a:pt x="825910" y="3790390"/>
                </a:cubicBezTo>
                <a:cubicBezTo>
                  <a:pt x="819818" y="4112616"/>
                  <a:pt x="826489" y="4366528"/>
                  <a:pt x="825910" y="4548469"/>
                </a:cubicBezTo>
                <a:cubicBezTo>
                  <a:pt x="825331" y="4730410"/>
                  <a:pt x="802129" y="5121654"/>
                  <a:pt x="825910" y="5306547"/>
                </a:cubicBezTo>
                <a:cubicBezTo>
                  <a:pt x="849691" y="5491440"/>
                  <a:pt x="797746" y="5786450"/>
                  <a:pt x="825910" y="6133541"/>
                </a:cubicBezTo>
                <a:cubicBezTo>
                  <a:pt x="854074" y="6480632"/>
                  <a:pt x="823269" y="6568180"/>
                  <a:pt x="825910" y="6891619"/>
                </a:cubicBezTo>
                <a:cubicBezTo>
                  <a:pt x="681919" y="6898453"/>
                  <a:pt x="575948" y="6903586"/>
                  <a:pt x="429473" y="6891619"/>
                </a:cubicBezTo>
                <a:cubicBezTo>
                  <a:pt x="282998" y="6879652"/>
                  <a:pt x="137206" y="6872589"/>
                  <a:pt x="0" y="6891619"/>
                </a:cubicBezTo>
                <a:cubicBezTo>
                  <a:pt x="-13963" y="6647542"/>
                  <a:pt x="-12326" y="6458949"/>
                  <a:pt x="0" y="6340289"/>
                </a:cubicBezTo>
                <a:cubicBezTo>
                  <a:pt x="12326" y="6221629"/>
                  <a:pt x="-27235" y="5692125"/>
                  <a:pt x="0" y="5513295"/>
                </a:cubicBezTo>
                <a:cubicBezTo>
                  <a:pt x="27235" y="5334465"/>
                  <a:pt x="-3398" y="5229763"/>
                  <a:pt x="0" y="5030882"/>
                </a:cubicBezTo>
                <a:cubicBezTo>
                  <a:pt x="3398" y="4832001"/>
                  <a:pt x="-21426" y="4678995"/>
                  <a:pt x="0" y="4341720"/>
                </a:cubicBezTo>
                <a:cubicBezTo>
                  <a:pt x="21426" y="4004445"/>
                  <a:pt x="4689" y="3912587"/>
                  <a:pt x="0" y="3514726"/>
                </a:cubicBezTo>
                <a:cubicBezTo>
                  <a:pt x="-4689" y="3116865"/>
                  <a:pt x="2723" y="3250973"/>
                  <a:pt x="0" y="3032312"/>
                </a:cubicBezTo>
                <a:cubicBezTo>
                  <a:pt x="-2723" y="2813651"/>
                  <a:pt x="-36414" y="2447862"/>
                  <a:pt x="0" y="2274234"/>
                </a:cubicBezTo>
                <a:cubicBezTo>
                  <a:pt x="36414" y="2100606"/>
                  <a:pt x="-1242" y="1911653"/>
                  <a:pt x="0" y="1791821"/>
                </a:cubicBezTo>
                <a:cubicBezTo>
                  <a:pt x="1242" y="1671989"/>
                  <a:pt x="10082" y="1420058"/>
                  <a:pt x="0" y="1240491"/>
                </a:cubicBezTo>
                <a:cubicBezTo>
                  <a:pt x="-10082" y="1060924"/>
                  <a:pt x="27728" y="310963"/>
                  <a:pt x="0" y="0"/>
                </a:cubicBezTo>
                <a:close/>
              </a:path>
            </a:pathLst>
          </a:custGeom>
          <a:solidFill>
            <a:srgbClr val="75BCAC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825910" cy="6890825"/>
          </a:xfrm>
          <a:custGeom>
            <a:avLst/>
            <a:gdLst>
              <a:gd name="connsiteX0" fmla="*/ 0 w 825910"/>
              <a:gd name="connsiteY0" fmla="*/ 0 h 6890825"/>
              <a:gd name="connsiteX1" fmla="*/ 429473 w 825910"/>
              <a:gd name="connsiteY1" fmla="*/ 0 h 6890825"/>
              <a:gd name="connsiteX2" fmla="*/ 825910 w 825910"/>
              <a:gd name="connsiteY2" fmla="*/ 0 h 6890825"/>
              <a:gd name="connsiteX3" fmla="*/ 825910 w 825910"/>
              <a:gd name="connsiteY3" fmla="*/ 826899 h 6890825"/>
              <a:gd name="connsiteX4" fmla="*/ 825910 w 825910"/>
              <a:gd name="connsiteY4" fmla="*/ 1584890 h 6890825"/>
              <a:gd name="connsiteX5" fmla="*/ 825910 w 825910"/>
              <a:gd name="connsiteY5" fmla="*/ 2411789 h 6890825"/>
              <a:gd name="connsiteX6" fmla="*/ 825910 w 825910"/>
              <a:gd name="connsiteY6" fmla="*/ 3100871 h 6890825"/>
              <a:gd name="connsiteX7" fmla="*/ 825910 w 825910"/>
              <a:gd name="connsiteY7" fmla="*/ 3721046 h 6890825"/>
              <a:gd name="connsiteX8" fmla="*/ 825910 w 825910"/>
              <a:gd name="connsiteY8" fmla="*/ 4203403 h 6890825"/>
              <a:gd name="connsiteX9" fmla="*/ 825910 w 825910"/>
              <a:gd name="connsiteY9" fmla="*/ 4892486 h 6890825"/>
              <a:gd name="connsiteX10" fmla="*/ 825910 w 825910"/>
              <a:gd name="connsiteY10" fmla="*/ 5512660 h 6890825"/>
              <a:gd name="connsiteX11" fmla="*/ 825910 w 825910"/>
              <a:gd name="connsiteY11" fmla="*/ 5995018 h 6890825"/>
              <a:gd name="connsiteX12" fmla="*/ 825910 w 825910"/>
              <a:gd name="connsiteY12" fmla="*/ 6890825 h 6890825"/>
              <a:gd name="connsiteX13" fmla="*/ 437732 w 825910"/>
              <a:gd name="connsiteY13" fmla="*/ 6890825 h 6890825"/>
              <a:gd name="connsiteX14" fmla="*/ 0 w 825910"/>
              <a:gd name="connsiteY14" fmla="*/ 6890825 h 6890825"/>
              <a:gd name="connsiteX15" fmla="*/ 0 w 825910"/>
              <a:gd name="connsiteY15" fmla="*/ 6339559 h 6890825"/>
              <a:gd name="connsiteX16" fmla="*/ 0 w 825910"/>
              <a:gd name="connsiteY16" fmla="*/ 5581568 h 6890825"/>
              <a:gd name="connsiteX17" fmla="*/ 0 w 825910"/>
              <a:gd name="connsiteY17" fmla="*/ 4961394 h 6890825"/>
              <a:gd name="connsiteX18" fmla="*/ 0 w 825910"/>
              <a:gd name="connsiteY18" fmla="*/ 4203403 h 6890825"/>
              <a:gd name="connsiteX19" fmla="*/ 0 w 825910"/>
              <a:gd name="connsiteY19" fmla="*/ 3376504 h 6890825"/>
              <a:gd name="connsiteX20" fmla="*/ 0 w 825910"/>
              <a:gd name="connsiteY20" fmla="*/ 2756330 h 6890825"/>
              <a:gd name="connsiteX21" fmla="*/ 0 w 825910"/>
              <a:gd name="connsiteY21" fmla="*/ 2136156 h 6890825"/>
              <a:gd name="connsiteX22" fmla="*/ 0 w 825910"/>
              <a:gd name="connsiteY22" fmla="*/ 1309257 h 6890825"/>
              <a:gd name="connsiteX23" fmla="*/ 0 w 825910"/>
              <a:gd name="connsiteY23" fmla="*/ 757991 h 6890825"/>
              <a:gd name="connsiteX24" fmla="*/ 0 w 825910"/>
              <a:gd name="connsiteY24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0825" fill="none" extrusionOk="0">
                <a:moveTo>
                  <a:pt x="0" y="0"/>
                </a:moveTo>
                <a:cubicBezTo>
                  <a:pt x="193328" y="13447"/>
                  <a:pt x="329279" y="-16590"/>
                  <a:pt x="429473" y="0"/>
                </a:cubicBezTo>
                <a:cubicBezTo>
                  <a:pt x="529667" y="16590"/>
                  <a:pt x="639247" y="2160"/>
                  <a:pt x="825910" y="0"/>
                </a:cubicBezTo>
                <a:cubicBezTo>
                  <a:pt x="807983" y="295933"/>
                  <a:pt x="855230" y="476294"/>
                  <a:pt x="825910" y="826899"/>
                </a:cubicBezTo>
                <a:cubicBezTo>
                  <a:pt x="796590" y="1177504"/>
                  <a:pt x="813614" y="1234663"/>
                  <a:pt x="825910" y="1584890"/>
                </a:cubicBezTo>
                <a:cubicBezTo>
                  <a:pt x="838206" y="1935117"/>
                  <a:pt x="797564" y="2085838"/>
                  <a:pt x="825910" y="2411789"/>
                </a:cubicBezTo>
                <a:cubicBezTo>
                  <a:pt x="854256" y="2737740"/>
                  <a:pt x="847824" y="2877849"/>
                  <a:pt x="825910" y="3100871"/>
                </a:cubicBezTo>
                <a:cubicBezTo>
                  <a:pt x="803996" y="3323893"/>
                  <a:pt x="814330" y="3513169"/>
                  <a:pt x="825910" y="3721046"/>
                </a:cubicBezTo>
                <a:cubicBezTo>
                  <a:pt x="837490" y="3928923"/>
                  <a:pt x="811660" y="4067832"/>
                  <a:pt x="825910" y="4203403"/>
                </a:cubicBezTo>
                <a:cubicBezTo>
                  <a:pt x="840160" y="4338974"/>
                  <a:pt x="823913" y="4570428"/>
                  <a:pt x="825910" y="4892486"/>
                </a:cubicBezTo>
                <a:cubicBezTo>
                  <a:pt x="827907" y="5214544"/>
                  <a:pt x="846563" y="5374992"/>
                  <a:pt x="825910" y="5512660"/>
                </a:cubicBezTo>
                <a:cubicBezTo>
                  <a:pt x="805257" y="5650328"/>
                  <a:pt x="836462" y="5880673"/>
                  <a:pt x="825910" y="5995018"/>
                </a:cubicBezTo>
                <a:cubicBezTo>
                  <a:pt x="815358" y="6109363"/>
                  <a:pt x="817137" y="6662682"/>
                  <a:pt x="825910" y="6890825"/>
                </a:cubicBezTo>
                <a:cubicBezTo>
                  <a:pt x="688822" y="6906661"/>
                  <a:pt x="625793" y="6909469"/>
                  <a:pt x="437732" y="6890825"/>
                </a:cubicBezTo>
                <a:cubicBezTo>
                  <a:pt x="249671" y="6872181"/>
                  <a:pt x="131492" y="6903254"/>
                  <a:pt x="0" y="6890825"/>
                </a:cubicBezTo>
                <a:cubicBezTo>
                  <a:pt x="-8301" y="6731475"/>
                  <a:pt x="-2854" y="6516991"/>
                  <a:pt x="0" y="6339559"/>
                </a:cubicBezTo>
                <a:cubicBezTo>
                  <a:pt x="2854" y="6162127"/>
                  <a:pt x="-31386" y="5875447"/>
                  <a:pt x="0" y="5581568"/>
                </a:cubicBezTo>
                <a:cubicBezTo>
                  <a:pt x="31386" y="5287689"/>
                  <a:pt x="-28139" y="5172889"/>
                  <a:pt x="0" y="4961394"/>
                </a:cubicBezTo>
                <a:cubicBezTo>
                  <a:pt x="28139" y="4749899"/>
                  <a:pt x="21583" y="4390320"/>
                  <a:pt x="0" y="4203403"/>
                </a:cubicBezTo>
                <a:cubicBezTo>
                  <a:pt x="-21583" y="4016486"/>
                  <a:pt x="25110" y="3676786"/>
                  <a:pt x="0" y="3376504"/>
                </a:cubicBezTo>
                <a:cubicBezTo>
                  <a:pt x="-25110" y="3076222"/>
                  <a:pt x="3657" y="2901357"/>
                  <a:pt x="0" y="2756330"/>
                </a:cubicBezTo>
                <a:cubicBezTo>
                  <a:pt x="-3657" y="2611303"/>
                  <a:pt x="-9109" y="2309750"/>
                  <a:pt x="0" y="2136156"/>
                </a:cubicBezTo>
                <a:cubicBezTo>
                  <a:pt x="9109" y="1962562"/>
                  <a:pt x="-25746" y="1685024"/>
                  <a:pt x="0" y="1309257"/>
                </a:cubicBezTo>
                <a:cubicBezTo>
                  <a:pt x="25746" y="933490"/>
                  <a:pt x="-23838" y="877508"/>
                  <a:pt x="0" y="757991"/>
                </a:cubicBezTo>
                <a:cubicBezTo>
                  <a:pt x="23838" y="638474"/>
                  <a:pt x="-2261" y="370551"/>
                  <a:pt x="0" y="0"/>
                </a:cubicBezTo>
                <a:close/>
              </a:path>
              <a:path w="825910" h="6890825" stroke="0" extrusionOk="0">
                <a:moveTo>
                  <a:pt x="0" y="0"/>
                </a:moveTo>
                <a:cubicBezTo>
                  <a:pt x="95717" y="4582"/>
                  <a:pt x="262373" y="16515"/>
                  <a:pt x="404696" y="0"/>
                </a:cubicBezTo>
                <a:cubicBezTo>
                  <a:pt x="547019" y="-16515"/>
                  <a:pt x="616441" y="16299"/>
                  <a:pt x="825910" y="0"/>
                </a:cubicBezTo>
                <a:cubicBezTo>
                  <a:pt x="855464" y="160995"/>
                  <a:pt x="803449" y="456205"/>
                  <a:pt x="825910" y="620174"/>
                </a:cubicBezTo>
                <a:cubicBezTo>
                  <a:pt x="848371" y="784143"/>
                  <a:pt x="837535" y="1069179"/>
                  <a:pt x="825910" y="1378165"/>
                </a:cubicBezTo>
                <a:cubicBezTo>
                  <a:pt x="814285" y="1687151"/>
                  <a:pt x="802315" y="1649646"/>
                  <a:pt x="825910" y="1860523"/>
                </a:cubicBezTo>
                <a:cubicBezTo>
                  <a:pt x="849505" y="2071400"/>
                  <a:pt x="823256" y="2215260"/>
                  <a:pt x="825910" y="2411789"/>
                </a:cubicBezTo>
                <a:cubicBezTo>
                  <a:pt x="828564" y="2608318"/>
                  <a:pt x="839256" y="2746727"/>
                  <a:pt x="825910" y="2894147"/>
                </a:cubicBezTo>
                <a:cubicBezTo>
                  <a:pt x="812564" y="3041567"/>
                  <a:pt x="837829" y="3275123"/>
                  <a:pt x="825910" y="3514321"/>
                </a:cubicBezTo>
                <a:cubicBezTo>
                  <a:pt x="813991" y="3753519"/>
                  <a:pt x="798303" y="3955807"/>
                  <a:pt x="825910" y="4203403"/>
                </a:cubicBezTo>
                <a:cubicBezTo>
                  <a:pt x="853517" y="4450999"/>
                  <a:pt x="831449" y="4682596"/>
                  <a:pt x="825910" y="4892486"/>
                </a:cubicBezTo>
                <a:cubicBezTo>
                  <a:pt x="820371" y="5102376"/>
                  <a:pt x="847787" y="5249220"/>
                  <a:pt x="825910" y="5374844"/>
                </a:cubicBezTo>
                <a:cubicBezTo>
                  <a:pt x="804033" y="5500468"/>
                  <a:pt x="843085" y="5686162"/>
                  <a:pt x="825910" y="5857201"/>
                </a:cubicBezTo>
                <a:cubicBezTo>
                  <a:pt x="808735" y="6028240"/>
                  <a:pt x="848704" y="6458677"/>
                  <a:pt x="825910" y="6890825"/>
                </a:cubicBezTo>
                <a:cubicBezTo>
                  <a:pt x="731663" y="6885136"/>
                  <a:pt x="589667" y="6891616"/>
                  <a:pt x="404696" y="6890825"/>
                </a:cubicBezTo>
                <a:cubicBezTo>
                  <a:pt x="219725" y="6890034"/>
                  <a:pt x="168945" y="6894450"/>
                  <a:pt x="0" y="6890825"/>
                </a:cubicBezTo>
                <a:cubicBezTo>
                  <a:pt x="-29093" y="6742403"/>
                  <a:pt x="2908" y="6502826"/>
                  <a:pt x="0" y="6270651"/>
                </a:cubicBezTo>
                <a:cubicBezTo>
                  <a:pt x="-2908" y="6038476"/>
                  <a:pt x="22646" y="5921533"/>
                  <a:pt x="0" y="5788293"/>
                </a:cubicBezTo>
                <a:cubicBezTo>
                  <a:pt x="-22646" y="5655053"/>
                  <a:pt x="26887" y="5366123"/>
                  <a:pt x="0" y="5237027"/>
                </a:cubicBezTo>
                <a:cubicBezTo>
                  <a:pt x="-26887" y="5107931"/>
                  <a:pt x="-3878" y="4741199"/>
                  <a:pt x="0" y="4616853"/>
                </a:cubicBezTo>
                <a:cubicBezTo>
                  <a:pt x="3878" y="4492507"/>
                  <a:pt x="-14752" y="4283441"/>
                  <a:pt x="0" y="3996678"/>
                </a:cubicBezTo>
                <a:cubicBezTo>
                  <a:pt x="14752" y="3709916"/>
                  <a:pt x="-25681" y="3458163"/>
                  <a:pt x="0" y="3169779"/>
                </a:cubicBezTo>
                <a:cubicBezTo>
                  <a:pt x="25681" y="2881395"/>
                  <a:pt x="6282" y="2756899"/>
                  <a:pt x="0" y="2618513"/>
                </a:cubicBezTo>
                <a:cubicBezTo>
                  <a:pt x="-6282" y="2480127"/>
                  <a:pt x="-1133" y="2198707"/>
                  <a:pt x="0" y="1998339"/>
                </a:cubicBezTo>
                <a:cubicBezTo>
                  <a:pt x="1133" y="1797971"/>
                  <a:pt x="12634" y="1456572"/>
                  <a:pt x="0" y="1240348"/>
                </a:cubicBezTo>
                <a:cubicBezTo>
                  <a:pt x="-12634" y="1024124"/>
                  <a:pt x="-27397" y="872244"/>
                  <a:pt x="0" y="689082"/>
                </a:cubicBezTo>
                <a:cubicBezTo>
                  <a:pt x="27397" y="505920"/>
                  <a:pt x="2061" y="159915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58107" y="225891"/>
            <a:ext cx="3700134" cy="638632"/>
          </a:xfrm>
        </p:spPr>
        <p:txBody>
          <a:bodyPr>
            <a:normAutofit lnSpcReduction="10000"/>
          </a:bodyPr>
          <a:lstStyle/>
          <a:p>
            <a:pPr algn="r"/>
            <a:r>
              <a:rPr lang="es-ES" sz="4000" err="1">
                <a:solidFill>
                  <a:schemeClr val="bg1"/>
                </a:solidFill>
                <a:latin typeface="Slackey" panose="02000000000000000000" pitchFamily="2" charset="0"/>
              </a:rPr>
              <a:t>Login</a:t>
            </a:r>
            <a:r>
              <a:rPr lang="es-ES" sz="4000">
                <a:solidFill>
                  <a:schemeClr val="bg1"/>
                </a:solidFill>
                <a:latin typeface="Slackey" panose="02000000000000000000" pitchFamily="2" charset="0"/>
              </a:rPr>
              <a:t> </a:t>
            </a:r>
            <a:r>
              <a:rPr lang="es-ES" sz="4000" err="1">
                <a:solidFill>
                  <a:schemeClr val="bg1"/>
                </a:solidFill>
                <a:latin typeface="Slackey" panose="02000000000000000000" pitchFamily="2" charset="0"/>
              </a:rPr>
              <a:t>Menu</a:t>
            </a:r>
            <a:endParaRPr lang="es-ES" sz="4000">
              <a:solidFill>
                <a:schemeClr val="bg1"/>
              </a:solidFill>
              <a:latin typeface="Slackey" panose="02000000000000000000" pitchFamily="2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Vista general de diapositiva 11">
                <a:extLst>
                  <a:ext uri="{FF2B5EF4-FFF2-40B4-BE49-F238E27FC236}">
                    <a16:creationId xmlns:a16="http://schemas.microsoft.com/office/drawing/2014/main" id="{5C50FC5B-58F7-4B8B-8384-D4EE7C5413D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995817" y="2081996"/>
              <a:ext cx="5574823" cy="3135838"/>
            </p:xfrm>
            <a:graphic>
              <a:graphicData uri="http://schemas.microsoft.com/office/powerpoint/2016/slidezoom">
                <pslz:sldZm>
                  <pslz:sldZmObj sldId="260" cId="3983338586">
                    <pslz:zmPr id="{8DBF4F47-A096-4BA6-8415-6A244BADB998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574823" cy="3135838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Vista general de diapositiva 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C50FC5B-58F7-4B8B-8384-D4EE7C5413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95817" y="2081996"/>
                <a:ext cx="5574823" cy="313583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Vista general de diapositiva 13">
                <a:extLst>
                  <a:ext uri="{FF2B5EF4-FFF2-40B4-BE49-F238E27FC236}">
                    <a16:creationId xmlns:a16="http://schemas.microsoft.com/office/drawing/2014/main" id="{976EABFA-E257-4A9C-9DB5-2B17BE08D2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13117" y="1304209"/>
              <a:ext cx="4170143" cy="2345706"/>
            </p:xfrm>
            <a:graphic>
              <a:graphicData uri="http://schemas.microsoft.com/office/powerpoint/2016/slidezoom">
                <pslz:sldZm>
                  <pslz:sldZmObj sldId="261" cId="3249843012">
                    <pslz:zmPr id="{BB2B2E8E-7883-4965-A706-D4375919A0C6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70143" cy="2345706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Vista general de diapositiva 1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76EABFA-E257-4A9C-9DB5-2B17BE08D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3117" y="1304209"/>
                <a:ext cx="4170143" cy="234570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Vista general de diapositiva 20">
                <a:extLst>
                  <a:ext uri="{FF2B5EF4-FFF2-40B4-BE49-F238E27FC236}">
                    <a16:creationId xmlns:a16="http://schemas.microsoft.com/office/drawing/2014/main" id="{ED7FFF10-83AF-4E03-B975-C992C03F1B6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61269" y="3927499"/>
              <a:ext cx="4254512" cy="2393163"/>
            </p:xfrm>
            <a:graphic>
              <a:graphicData uri="http://schemas.microsoft.com/office/powerpoint/2016/slidezoom">
                <pslz:sldZm>
                  <pslz:sldZmObj sldId="262" cId="336251117">
                    <pslz:zmPr id="{9EEF4F72-2408-428C-9643-46983C69F93A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54512" cy="2393163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Vista general de diapositiva 2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ED7FFF10-83AF-4E03-B975-C992C03F1B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1269" y="3927499"/>
                <a:ext cx="4254512" cy="2393163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7002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-227507" y="13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075358" cy="6869974"/>
          </a:xfrm>
          <a:custGeom>
            <a:avLst/>
            <a:gdLst>
              <a:gd name="connsiteX0" fmla="*/ 0 w 1075358"/>
              <a:gd name="connsiteY0" fmla="*/ 0 h 6869974"/>
              <a:gd name="connsiteX1" fmla="*/ 559186 w 1075358"/>
              <a:gd name="connsiteY1" fmla="*/ 0 h 6869974"/>
              <a:gd name="connsiteX2" fmla="*/ 1075358 w 1075358"/>
              <a:gd name="connsiteY2" fmla="*/ 0 h 6869974"/>
              <a:gd name="connsiteX3" fmla="*/ 1075358 w 1075358"/>
              <a:gd name="connsiteY3" fmla="*/ 686997 h 6869974"/>
              <a:gd name="connsiteX4" fmla="*/ 1075358 w 1075358"/>
              <a:gd name="connsiteY4" fmla="*/ 1236595 h 6869974"/>
              <a:gd name="connsiteX5" fmla="*/ 1075358 w 1075358"/>
              <a:gd name="connsiteY5" fmla="*/ 1717494 h 6869974"/>
              <a:gd name="connsiteX6" fmla="*/ 1075358 w 1075358"/>
              <a:gd name="connsiteY6" fmla="*/ 2198392 h 6869974"/>
              <a:gd name="connsiteX7" fmla="*/ 1075358 w 1075358"/>
              <a:gd name="connsiteY7" fmla="*/ 2954089 h 6869974"/>
              <a:gd name="connsiteX8" fmla="*/ 1075358 w 1075358"/>
              <a:gd name="connsiteY8" fmla="*/ 3641086 h 6869974"/>
              <a:gd name="connsiteX9" fmla="*/ 1075358 w 1075358"/>
              <a:gd name="connsiteY9" fmla="*/ 4259384 h 6869974"/>
              <a:gd name="connsiteX10" fmla="*/ 1075358 w 1075358"/>
              <a:gd name="connsiteY10" fmla="*/ 4946381 h 6869974"/>
              <a:gd name="connsiteX11" fmla="*/ 1075358 w 1075358"/>
              <a:gd name="connsiteY11" fmla="*/ 5633379 h 6869974"/>
              <a:gd name="connsiteX12" fmla="*/ 1075358 w 1075358"/>
              <a:gd name="connsiteY12" fmla="*/ 6869974 h 6869974"/>
              <a:gd name="connsiteX13" fmla="*/ 559186 w 1075358"/>
              <a:gd name="connsiteY13" fmla="*/ 6869974 h 6869974"/>
              <a:gd name="connsiteX14" fmla="*/ 0 w 1075358"/>
              <a:gd name="connsiteY14" fmla="*/ 6869974 h 6869974"/>
              <a:gd name="connsiteX15" fmla="*/ 0 w 1075358"/>
              <a:gd name="connsiteY15" fmla="*/ 6182977 h 6869974"/>
              <a:gd name="connsiteX16" fmla="*/ 0 w 1075358"/>
              <a:gd name="connsiteY16" fmla="*/ 5633379 h 6869974"/>
              <a:gd name="connsiteX17" fmla="*/ 0 w 1075358"/>
              <a:gd name="connsiteY17" fmla="*/ 4808982 h 6869974"/>
              <a:gd name="connsiteX18" fmla="*/ 0 w 1075358"/>
              <a:gd name="connsiteY18" fmla="*/ 4190684 h 6869974"/>
              <a:gd name="connsiteX19" fmla="*/ 0 w 1075358"/>
              <a:gd name="connsiteY19" fmla="*/ 3709786 h 6869974"/>
              <a:gd name="connsiteX20" fmla="*/ 0 w 1075358"/>
              <a:gd name="connsiteY20" fmla="*/ 2954089 h 6869974"/>
              <a:gd name="connsiteX21" fmla="*/ 0 w 1075358"/>
              <a:gd name="connsiteY21" fmla="*/ 2198392 h 6869974"/>
              <a:gd name="connsiteX22" fmla="*/ 0 w 1075358"/>
              <a:gd name="connsiteY22" fmla="*/ 1373995 h 6869974"/>
              <a:gd name="connsiteX23" fmla="*/ 0 w 1075358"/>
              <a:gd name="connsiteY23" fmla="*/ 755697 h 6869974"/>
              <a:gd name="connsiteX24" fmla="*/ 0 w 1075358"/>
              <a:gd name="connsiteY24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75358" h="6869974" fill="none" extrusionOk="0">
                <a:moveTo>
                  <a:pt x="0" y="0"/>
                </a:moveTo>
                <a:cubicBezTo>
                  <a:pt x="256636" y="17564"/>
                  <a:pt x="366989" y="-6480"/>
                  <a:pt x="559186" y="0"/>
                </a:cubicBezTo>
                <a:cubicBezTo>
                  <a:pt x="751383" y="6480"/>
                  <a:pt x="862626" y="17592"/>
                  <a:pt x="1075358" y="0"/>
                </a:cubicBezTo>
                <a:cubicBezTo>
                  <a:pt x="1059302" y="238872"/>
                  <a:pt x="1098033" y="373322"/>
                  <a:pt x="1075358" y="686997"/>
                </a:cubicBezTo>
                <a:cubicBezTo>
                  <a:pt x="1052683" y="1000672"/>
                  <a:pt x="1074065" y="1037806"/>
                  <a:pt x="1075358" y="1236595"/>
                </a:cubicBezTo>
                <a:cubicBezTo>
                  <a:pt x="1076651" y="1435384"/>
                  <a:pt x="1079781" y="1552587"/>
                  <a:pt x="1075358" y="1717494"/>
                </a:cubicBezTo>
                <a:cubicBezTo>
                  <a:pt x="1070935" y="1882401"/>
                  <a:pt x="1095540" y="2080237"/>
                  <a:pt x="1075358" y="2198392"/>
                </a:cubicBezTo>
                <a:cubicBezTo>
                  <a:pt x="1055176" y="2316547"/>
                  <a:pt x="1084765" y="2773384"/>
                  <a:pt x="1075358" y="2954089"/>
                </a:cubicBezTo>
                <a:cubicBezTo>
                  <a:pt x="1065951" y="3134794"/>
                  <a:pt x="1076749" y="3418210"/>
                  <a:pt x="1075358" y="3641086"/>
                </a:cubicBezTo>
                <a:cubicBezTo>
                  <a:pt x="1073967" y="3863962"/>
                  <a:pt x="1053113" y="4099051"/>
                  <a:pt x="1075358" y="4259384"/>
                </a:cubicBezTo>
                <a:cubicBezTo>
                  <a:pt x="1097603" y="4419717"/>
                  <a:pt x="1077876" y="4679779"/>
                  <a:pt x="1075358" y="4946381"/>
                </a:cubicBezTo>
                <a:cubicBezTo>
                  <a:pt x="1072840" y="5212983"/>
                  <a:pt x="1075941" y="5459442"/>
                  <a:pt x="1075358" y="5633379"/>
                </a:cubicBezTo>
                <a:cubicBezTo>
                  <a:pt x="1074775" y="5807316"/>
                  <a:pt x="1087746" y="6565476"/>
                  <a:pt x="1075358" y="6869974"/>
                </a:cubicBezTo>
                <a:cubicBezTo>
                  <a:pt x="948262" y="6846407"/>
                  <a:pt x="786796" y="6874552"/>
                  <a:pt x="559186" y="6869974"/>
                </a:cubicBezTo>
                <a:cubicBezTo>
                  <a:pt x="331576" y="6865396"/>
                  <a:pt x="136790" y="6861082"/>
                  <a:pt x="0" y="6869974"/>
                </a:cubicBezTo>
                <a:cubicBezTo>
                  <a:pt x="-32086" y="6706123"/>
                  <a:pt x="-10927" y="6370444"/>
                  <a:pt x="0" y="6182977"/>
                </a:cubicBezTo>
                <a:cubicBezTo>
                  <a:pt x="10927" y="5995510"/>
                  <a:pt x="-23094" y="5755232"/>
                  <a:pt x="0" y="5633379"/>
                </a:cubicBezTo>
                <a:cubicBezTo>
                  <a:pt x="23094" y="5511526"/>
                  <a:pt x="17342" y="5190927"/>
                  <a:pt x="0" y="4808982"/>
                </a:cubicBezTo>
                <a:cubicBezTo>
                  <a:pt x="-17342" y="4427037"/>
                  <a:pt x="-16680" y="4345200"/>
                  <a:pt x="0" y="4190684"/>
                </a:cubicBezTo>
                <a:cubicBezTo>
                  <a:pt x="16680" y="4036168"/>
                  <a:pt x="12190" y="3808804"/>
                  <a:pt x="0" y="3709786"/>
                </a:cubicBezTo>
                <a:cubicBezTo>
                  <a:pt x="-12190" y="3610768"/>
                  <a:pt x="6530" y="3301579"/>
                  <a:pt x="0" y="2954089"/>
                </a:cubicBezTo>
                <a:cubicBezTo>
                  <a:pt x="-6530" y="2606599"/>
                  <a:pt x="9925" y="2400766"/>
                  <a:pt x="0" y="2198392"/>
                </a:cubicBezTo>
                <a:cubicBezTo>
                  <a:pt x="-9925" y="1996018"/>
                  <a:pt x="16342" y="1656384"/>
                  <a:pt x="0" y="1373995"/>
                </a:cubicBezTo>
                <a:cubicBezTo>
                  <a:pt x="-16342" y="1091606"/>
                  <a:pt x="-10303" y="1004500"/>
                  <a:pt x="0" y="755697"/>
                </a:cubicBezTo>
                <a:cubicBezTo>
                  <a:pt x="10303" y="506894"/>
                  <a:pt x="-35820" y="256221"/>
                  <a:pt x="0" y="0"/>
                </a:cubicBezTo>
                <a:close/>
              </a:path>
              <a:path w="1075358" h="6869974" stroke="0" extrusionOk="0">
                <a:moveTo>
                  <a:pt x="0" y="0"/>
                </a:moveTo>
                <a:cubicBezTo>
                  <a:pt x="165044" y="24451"/>
                  <a:pt x="300309" y="-5004"/>
                  <a:pt x="526925" y="0"/>
                </a:cubicBezTo>
                <a:cubicBezTo>
                  <a:pt x="753541" y="5004"/>
                  <a:pt x="889435" y="23829"/>
                  <a:pt x="1075358" y="0"/>
                </a:cubicBezTo>
                <a:cubicBezTo>
                  <a:pt x="1083386" y="250425"/>
                  <a:pt x="1087135" y="483238"/>
                  <a:pt x="1075358" y="755697"/>
                </a:cubicBezTo>
                <a:cubicBezTo>
                  <a:pt x="1063581" y="1028156"/>
                  <a:pt x="1042471" y="1205382"/>
                  <a:pt x="1075358" y="1511394"/>
                </a:cubicBezTo>
                <a:cubicBezTo>
                  <a:pt x="1108245" y="1817406"/>
                  <a:pt x="1077063" y="1991909"/>
                  <a:pt x="1075358" y="2198392"/>
                </a:cubicBezTo>
                <a:cubicBezTo>
                  <a:pt x="1073653" y="2404875"/>
                  <a:pt x="1071465" y="2486443"/>
                  <a:pt x="1075358" y="2679290"/>
                </a:cubicBezTo>
                <a:cubicBezTo>
                  <a:pt x="1079251" y="2872137"/>
                  <a:pt x="1091166" y="3081641"/>
                  <a:pt x="1075358" y="3366287"/>
                </a:cubicBezTo>
                <a:cubicBezTo>
                  <a:pt x="1059550" y="3650933"/>
                  <a:pt x="1084387" y="3661023"/>
                  <a:pt x="1075358" y="3915885"/>
                </a:cubicBezTo>
                <a:cubicBezTo>
                  <a:pt x="1066329" y="4170747"/>
                  <a:pt x="1062536" y="4298135"/>
                  <a:pt x="1075358" y="4396783"/>
                </a:cubicBezTo>
                <a:cubicBezTo>
                  <a:pt x="1088180" y="4495431"/>
                  <a:pt x="1092117" y="4760611"/>
                  <a:pt x="1075358" y="5015081"/>
                </a:cubicBezTo>
                <a:cubicBezTo>
                  <a:pt x="1058599" y="5269551"/>
                  <a:pt x="1059703" y="5477901"/>
                  <a:pt x="1075358" y="5702078"/>
                </a:cubicBezTo>
                <a:cubicBezTo>
                  <a:pt x="1091013" y="5926255"/>
                  <a:pt x="1109840" y="6488079"/>
                  <a:pt x="1075358" y="6869974"/>
                </a:cubicBezTo>
                <a:cubicBezTo>
                  <a:pt x="959048" y="6894787"/>
                  <a:pt x="761444" y="6860329"/>
                  <a:pt x="548433" y="6869974"/>
                </a:cubicBezTo>
                <a:cubicBezTo>
                  <a:pt x="335422" y="6879619"/>
                  <a:pt x="177326" y="6857802"/>
                  <a:pt x="0" y="6869974"/>
                </a:cubicBezTo>
                <a:cubicBezTo>
                  <a:pt x="14795" y="6548423"/>
                  <a:pt x="17816" y="6354711"/>
                  <a:pt x="0" y="6182977"/>
                </a:cubicBezTo>
                <a:cubicBezTo>
                  <a:pt x="-17816" y="6011243"/>
                  <a:pt x="22925" y="5837395"/>
                  <a:pt x="0" y="5633379"/>
                </a:cubicBezTo>
                <a:cubicBezTo>
                  <a:pt x="-22925" y="5429363"/>
                  <a:pt x="23103" y="5322803"/>
                  <a:pt x="0" y="5152481"/>
                </a:cubicBezTo>
                <a:cubicBezTo>
                  <a:pt x="-23103" y="4982159"/>
                  <a:pt x="-32515" y="4642028"/>
                  <a:pt x="0" y="4328084"/>
                </a:cubicBezTo>
                <a:cubicBezTo>
                  <a:pt x="32515" y="4014140"/>
                  <a:pt x="13185" y="3850153"/>
                  <a:pt x="0" y="3503687"/>
                </a:cubicBezTo>
                <a:cubicBezTo>
                  <a:pt x="-13185" y="3157221"/>
                  <a:pt x="31939" y="3055655"/>
                  <a:pt x="0" y="2816689"/>
                </a:cubicBezTo>
                <a:cubicBezTo>
                  <a:pt x="-31939" y="2577723"/>
                  <a:pt x="-30880" y="2352650"/>
                  <a:pt x="0" y="2198392"/>
                </a:cubicBezTo>
                <a:cubicBezTo>
                  <a:pt x="30880" y="2044134"/>
                  <a:pt x="-32007" y="1696021"/>
                  <a:pt x="0" y="1511394"/>
                </a:cubicBezTo>
                <a:cubicBezTo>
                  <a:pt x="32007" y="1326767"/>
                  <a:pt x="-3080" y="1228662"/>
                  <a:pt x="0" y="961796"/>
                </a:cubicBezTo>
                <a:cubicBezTo>
                  <a:pt x="3080" y="694930"/>
                  <a:pt x="11317" y="387840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943991" cy="6885274"/>
          </a:xfrm>
          <a:custGeom>
            <a:avLst/>
            <a:gdLst>
              <a:gd name="connsiteX0" fmla="*/ 0 w 943991"/>
              <a:gd name="connsiteY0" fmla="*/ 0 h 6885274"/>
              <a:gd name="connsiteX1" fmla="*/ 471996 w 943991"/>
              <a:gd name="connsiteY1" fmla="*/ 0 h 6885274"/>
              <a:gd name="connsiteX2" fmla="*/ 943991 w 943991"/>
              <a:gd name="connsiteY2" fmla="*/ 0 h 6885274"/>
              <a:gd name="connsiteX3" fmla="*/ 943991 w 943991"/>
              <a:gd name="connsiteY3" fmla="*/ 619675 h 6885274"/>
              <a:gd name="connsiteX4" fmla="*/ 943991 w 943991"/>
              <a:gd name="connsiteY4" fmla="*/ 1239349 h 6885274"/>
              <a:gd name="connsiteX5" fmla="*/ 943991 w 943991"/>
              <a:gd name="connsiteY5" fmla="*/ 1859024 h 6885274"/>
              <a:gd name="connsiteX6" fmla="*/ 943991 w 943991"/>
              <a:gd name="connsiteY6" fmla="*/ 2340993 h 6885274"/>
              <a:gd name="connsiteX7" fmla="*/ 943991 w 943991"/>
              <a:gd name="connsiteY7" fmla="*/ 2891815 h 6885274"/>
              <a:gd name="connsiteX8" fmla="*/ 943991 w 943991"/>
              <a:gd name="connsiteY8" fmla="*/ 3511490 h 6885274"/>
              <a:gd name="connsiteX9" fmla="*/ 943991 w 943991"/>
              <a:gd name="connsiteY9" fmla="*/ 4268870 h 6885274"/>
              <a:gd name="connsiteX10" fmla="*/ 943991 w 943991"/>
              <a:gd name="connsiteY10" fmla="*/ 4819692 h 6885274"/>
              <a:gd name="connsiteX11" fmla="*/ 943991 w 943991"/>
              <a:gd name="connsiteY11" fmla="*/ 5577072 h 6885274"/>
              <a:gd name="connsiteX12" fmla="*/ 943991 w 943991"/>
              <a:gd name="connsiteY12" fmla="*/ 6059041 h 6885274"/>
              <a:gd name="connsiteX13" fmla="*/ 943991 w 943991"/>
              <a:gd name="connsiteY13" fmla="*/ 6885274 h 6885274"/>
              <a:gd name="connsiteX14" fmla="*/ 462556 w 943991"/>
              <a:gd name="connsiteY14" fmla="*/ 6885274 h 6885274"/>
              <a:gd name="connsiteX15" fmla="*/ 0 w 943991"/>
              <a:gd name="connsiteY15" fmla="*/ 6885274 h 6885274"/>
              <a:gd name="connsiteX16" fmla="*/ 0 w 943991"/>
              <a:gd name="connsiteY16" fmla="*/ 6127894 h 6885274"/>
              <a:gd name="connsiteX17" fmla="*/ 0 w 943991"/>
              <a:gd name="connsiteY17" fmla="*/ 5439366 h 6885274"/>
              <a:gd name="connsiteX18" fmla="*/ 0 w 943991"/>
              <a:gd name="connsiteY18" fmla="*/ 4750839 h 6885274"/>
              <a:gd name="connsiteX19" fmla="*/ 0 w 943991"/>
              <a:gd name="connsiteY19" fmla="*/ 3924606 h 6885274"/>
              <a:gd name="connsiteX20" fmla="*/ 0 w 943991"/>
              <a:gd name="connsiteY20" fmla="*/ 3236079 h 6885274"/>
              <a:gd name="connsiteX21" fmla="*/ 0 w 943991"/>
              <a:gd name="connsiteY21" fmla="*/ 2409846 h 6885274"/>
              <a:gd name="connsiteX22" fmla="*/ 0 w 943991"/>
              <a:gd name="connsiteY22" fmla="*/ 1859024 h 6885274"/>
              <a:gd name="connsiteX23" fmla="*/ 0 w 943991"/>
              <a:gd name="connsiteY23" fmla="*/ 1032791 h 6885274"/>
              <a:gd name="connsiteX24" fmla="*/ 0 w 943991"/>
              <a:gd name="connsiteY24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43991" h="6885274" fill="none" extrusionOk="0">
                <a:moveTo>
                  <a:pt x="0" y="0"/>
                </a:moveTo>
                <a:cubicBezTo>
                  <a:pt x="137503" y="-14982"/>
                  <a:pt x="308394" y="-15121"/>
                  <a:pt x="471996" y="0"/>
                </a:cubicBezTo>
                <a:cubicBezTo>
                  <a:pt x="635598" y="15121"/>
                  <a:pt x="752324" y="-22616"/>
                  <a:pt x="943991" y="0"/>
                </a:cubicBezTo>
                <a:cubicBezTo>
                  <a:pt x="940050" y="198902"/>
                  <a:pt x="918011" y="326230"/>
                  <a:pt x="943991" y="619675"/>
                </a:cubicBezTo>
                <a:cubicBezTo>
                  <a:pt x="969971" y="913121"/>
                  <a:pt x="915871" y="1112062"/>
                  <a:pt x="943991" y="1239349"/>
                </a:cubicBezTo>
                <a:cubicBezTo>
                  <a:pt x="972111" y="1366636"/>
                  <a:pt x="948492" y="1664987"/>
                  <a:pt x="943991" y="1859024"/>
                </a:cubicBezTo>
                <a:cubicBezTo>
                  <a:pt x="939490" y="2053062"/>
                  <a:pt x="925597" y="2204615"/>
                  <a:pt x="943991" y="2340993"/>
                </a:cubicBezTo>
                <a:cubicBezTo>
                  <a:pt x="962385" y="2477371"/>
                  <a:pt x="952087" y="2623412"/>
                  <a:pt x="943991" y="2891815"/>
                </a:cubicBezTo>
                <a:cubicBezTo>
                  <a:pt x="935895" y="3160218"/>
                  <a:pt x="930749" y="3278941"/>
                  <a:pt x="943991" y="3511490"/>
                </a:cubicBezTo>
                <a:cubicBezTo>
                  <a:pt x="957233" y="3744039"/>
                  <a:pt x="923049" y="3987100"/>
                  <a:pt x="943991" y="4268870"/>
                </a:cubicBezTo>
                <a:cubicBezTo>
                  <a:pt x="964933" y="4550640"/>
                  <a:pt x="946343" y="4558339"/>
                  <a:pt x="943991" y="4819692"/>
                </a:cubicBezTo>
                <a:cubicBezTo>
                  <a:pt x="941639" y="5081045"/>
                  <a:pt x="925218" y="5343427"/>
                  <a:pt x="943991" y="5577072"/>
                </a:cubicBezTo>
                <a:cubicBezTo>
                  <a:pt x="962764" y="5810717"/>
                  <a:pt x="940734" y="5851589"/>
                  <a:pt x="943991" y="6059041"/>
                </a:cubicBezTo>
                <a:cubicBezTo>
                  <a:pt x="947248" y="6266493"/>
                  <a:pt x="932144" y="6507587"/>
                  <a:pt x="943991" y="6885274"/>
                </a:cubicBezTo>
                <a:cubicBezTo>
                  <a:pt x="788083" y="6900230"/>
                  <a:pt x="669730" y="6908977"/>
                  <a:pt x="462556" y="6885274"/>
                </a:cubicBezTo>
                <a:cubicBezTo>
                  <a:pt x="255382" y="6861571"/>
                  <a:pt x="161185" y="6870625"/>
                  <a:pt x="0" y="6885274"/>
                </a:cubicBezTo>
                <a:cubicBezTo>
                  <a:pt x="20385" y="6523162"/>
                  <a:pt x="9489" y="6345463"/>
                  <a:pt x="0" y="6127894"/>
                </a:cubicBezTo>
                <a:cubicBezTo>
                  <a:pt x="-9489" y="5910325"/>
                  <a:pt x="-32041" y="5647224"/>
                  <a:pt x="0" y="5439366"/>
                </a:cubicBezTo>
                <a:cubicBezTo>
                  <a:pt x="32041" y="5231508"/>
                  <a:pt x="18655" y="4965046"/>
                  <a:pt x="0" y="4750839"/>
                </a:cubicBezTo>
                <a:cubicBezTo>
                  <a:pt x="-18655" y="4536632"/>
                  <a:pt x="-20874" y="4097978"/>
                  <a:pt x="0" y="3924606"/>
                </a:cubicBezTo>
                <a:cubicBezTo>
                  <a:pt x="20874" y="3751234"/>
                  <a:pt x="-1968" y="3499287"/>
                  <a:pt x="0" y="3236079"/>
                </a:cubicBezTo>
                <a:cubicBezTo>
                  <a:pt x="1968" y="2972871"/>
                  <a:pt x="13941" y="2726571"/>
                  <a:pt x="0" y="2409846"/>
                </a:cubicBezTo>
                <a:cubicBezTo>
                  <a:pt x="-13941" y="2093121"/>
                  <a:pt x="-7385" y="2019018"/>
                  <a:pt x="0" y="1859024"/>
                </a:cubicBezTo>
                <a:cubicBezTo>
                  <a:pt x="7385" y="1699030"/>
                  <a:pt x="-4794" y="1289527"/>
                  <a:pt x="0" y="1032791"/>
                </a:cubicBezTo>
                <a:cubicBezTo>
                  <a:pt x="4794" y="776055"/>
                  <a:pt x="34306" y="261510"/>
                  <a:pt x="0" y="0"/>
                </a:cubicBezTo>
                <a:close/>
              </a:path>
              <a:path w="943991" h="6885274" stroke="0" extrusionOk="0">
                <a:moveTo>
                  <a:pt x="0" y="0"/>
                </a:moveTo>
                <a:cubicBezTo>
                  <a:pt x="165264" y="6386"/>
                  <a:pt x="308181" y="-20337"/>
                  <a:pt x="443676" y="0"/>
                </a:cubicBezTo>
                <a:cubicBezTo>
                  <a:pt x="579171" y="20337"/>
                  <a:pt x="755107" y="2808"/>
                  <a:pt x="943991" y="0"/>
                </a:cubicBezTo>
                <a:cubicBezTo>
                  <a:pt x="928967" y="176142"/>
                  <a:pt x="926542" y="320388"/>
                  <a:pt x="943991" y="550822"/>
                </a:cubicBezTo>
                <a:cubicBezTo>
                  <a:pt x="961440" y="781256"/>
                  <a:pt x="913248" y="983348"/>
                  <a:pt x="943991" y="1308202"/>
                </a:cubicBezTo>
                <a:cubicBezTo>
                  <a:pt x="974734" y="1633056"/>
                  <a:pt x="915331" y="1931477"/>
                  <a:pt x="943991" y="2134435"/>
                </a:cubicBezTo>
                <a:cubicBezTo>
                  <a:pt x="972651" y="2337393"/>
                  <a:pt x="955418" y="2503333"/>
                  <a:pt x="943991" y="2754110"/>
                </a:cubicBezTo>
                <a:cubicBezTo>
                  <a:pt x="932564" y="3004887"/>
                  <a:pt x="926892" y="3318975"/>
                  <a:pt x="943991" y="3511490"/>
                </a:cubicBezTo>
                <a:cubicBezTo>
                  <a:pt x="961090" y="3704005"/>
                  <a:pt x="943351" y="3877403"/>
                  <a:pt x="943991" y="4131164"/>
                </a:cubicBezTo>
                <a:cubicBezTo>
                  <a:pt x="944631" y="4384925"/>
                  <a:pt x="907130" y="4668322"/>
                  <a:pt x="943991" y="4957397"/>
                </a:cubicBezTo>
                <a:cubicBezTo>
                  <a:pt x="980852" y="5246472"/>
                  <a:pt x="968236" y="5525228"/>
                  <a:pt x="943991" y="5714777"/>
                </a:cubicBezTo>
                <a:cubicBezTo>
                  <a:pt x="919746" y="5904326"/>
                  <a:pt x="934614" y="6070373"/>
                  <a:pt x="943991" y="6265599"/>
                </a:cubicBezTo>
                <a:cubicBezTo>
                  <a:pt x="953368" y="6460825"/>
                  <a:pt x="927572" y="6714104"/>
                  <a:pt x="943991" y="6885274"/>
                </a:cubicBezTo>
                <a:cubicBezTo>
                  <a:pt x="783741" y="6896623"/>
                  <a:pt x="654150" y="6902373"/>
                  <a:pt x="471996" y="6885274"/>
                </a:cubicBezTo>
                <a:cubicBezTo>
                  <a:pt x="289842" y="6868175"/>
                  <a:pt x="219098" y="6905245"/>
                  <a:pt x="0" y="6885274"/>
                </a:cubicBezTo>
                <a:cubicBezTo>
                  <a:pt x="25566" y="6767045"/>
                  <a:pt x="-7025" y="6539594"/>
                  <a:pt x="0" y="6334452"/>
                </a:cubicBezTo>
                <a:cubicBezTo>
                  <a:pt x="7025" y="6129310"/>
                  <a:pt x="-15848" y="5853151"/>
                  <a:pt x="0" y="5714777"/>
                </a:cubicBezTo>
                <a:cubicBezTo>
                  <a:pt x="15848" y="5576404"/>
                  <a:pt x="22128" y="5283428"/>
                  <a:pt x="0" y="5095103"/>
                </a:cubicBezTo>
                <a:cubicBezTo>
                  <a:pt x="-22128" y="4906778"/>
                  <a:pt x="-8779" y="4556273"/>
                  <a:pt x="0" y="4406575"/>
                </a:cubicBezTo>
                <a:cubicBezTo>
                  <a:pt x="8779" y="4256877"/>
                  <a:pt x="-17736" y="4067009"/>
                  <a:pt x="0" y="3786901"/>
                </a:cubicBezTo>
                <a:cubicBezTo>
                  <a:pt x="17736" y="3506793"/>
                  <a:pt x="10034" y="3420282"/>
                  <a:pt x="0" y="3236079"/>
                </a:cubicBezTo>
                <a:cubicBezTo>
                  <a:pt x="-10034" y="3051876"/>
                  <a:pt x="-27994" y="2796497"/>
                  <a:pt x="0" y="2547551"/>
                </a:cubicBezTo>
                <a:cubicBezTo>
                  <a:pt x="27994" y="2298605"/>
                  <a:pt x="3755" y="2085672"/>
                  <a:pt x="0" y="1859024"/>
                </a:cubicBezTo>
                <a:cubicBezTo>
                  <a:pt x="-3755" y="1632376"/>
                  <a:pt x="-26867" y="1483728"/>
                  <a:pt x="0" y="1308202"/>
                </a:cubicBezTo>
                <a:cubicBezTo>
                  <a:pt x="26867" y="1132676"/>
                  <a:pt x="-46945" y="406056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075359" cy="6893639"/>
          </a:xfrm>
          <a:custGeom>
            <a:avLst/>
            <a:gdLst>
              <a:gd name="connsiteX0" fmla="*/ 0 w 1075359"/>
              <a:gd name="connsiteY0" fmla="*/ 0 h 6893639"/>
              <a:gd name="connsiteX1" fmla="*/ 548433 w 1075359"/>
              <a:gd name="connsiteY1" fmla="*/ 0 h 6893639"/>
              <a:gd name="connsiteX2" fmla="*/ 1075359 w 1075359"/>
              <a:gd name="connsiteY2" fmla="*/ 0 h 6893639"/>
              <a:gd name="connsiteX3" fmla="*/ 1075359 w 1075359"/>
              <a:gd name="connsiteY3" fmla="*/ 689364 h 6893639"/>
              <a:gd name="connsiteX4" fmla="*/ 1075359 w 1075359"/>
              <a:gd name="connsiteY4" fmla="*/ 1378728 h 6893639"/>
              <a:gd name="connsiteX5" fmla="*/ 1075359 w 1075359"/>
              <a:gd name="connsiteY5" fmla="*/ 2205964 h 6893639"/>
              <a:gd name="connsiteX6" fmla="*/ 1075359 w 1075359"/>
              <a:gd name="connsiteY6" fmla="*/ 2964265 h 6893639"/>
              <a:gd name="connsiteX7" fmla="*/ 1075359 w 1075359"/>
              <a:gd name="connsiteY7" fmla="*/ 3446820 h 6893639"/>
              <a:gd name="connsiteX8" fmla="*/ 1075359 w 1075359"/>
              <a:gd name="connsiteY8" fmla="*/ 4136183 h 6893639"/>
              <a:gd name="connsiteX9" fmla="*/ 1075359 w 1075359"/>
              <a:gd name="connsiteY9" fmla="*/ 4825547 h 6893639"/>
              <a:gd name="connsiteX10" fmla="*/ 1075359 w 1075359"/>
              <a:gd name="connsiteY10" fmla="*/ 5308102 h 6893639"/>
              <a:gd name="connsiteX11" fmla="*/ 1075359 w 1075359"/>
              <a:gd name="connsiteY11" fmla="*/ 6066402 h 6893639"/>
              <a:gd name="connsiteX12" fmla="*/ 1075359 w 1075359"/>
              <a:gd name="connsiteY12" fmla="*/ 6893639 h 6893639"/>
              <a:gd name="connsiteX13" fmla="*/ 526926 w 1075359"/>
              <a:gd name="connsiteY13" fmla="*/ 6893639 h 6893639"/>
              <a:gd name="connsiteX14" fmla="*/ 0 w 1075359"/>
              <a:gd name="connsiteY14" fmla="*/ 6893639 h 6893639"/>
              <a:gd name="connsiteX15" fmla="*/ 0 w 1075359"/>
              <a:gd name="connsiteY15" fmla="*/ 6411084 h 6893639"/>
              <a:gd name="connsiteX16" fmla="*/ 0 w 1075359"/>
              <a:gd name="connsiteY16" fmla="*/ 5583848 h 6893639"/>
              <a:gd name="connsiteX17" fmla="*/ 0 w 1075359"/>
              <a:gd name="connsiteY17" fmla="*/ 4894484 h 6893639"/>
              <a:gd name="connsiteX18" fmla="*/ 0 w 1075359"/>
              <a:gd name="connsiteY18" fmla="*/ 4274056 h 6893639"/>
              <a:gd name="connsiteX19" fmla="*/ 0 w 1075359"/>
              <a:gd name="connsiteY19" fmla="*/ 3584692 h 6893639"/>
              <a:gd name="connsiteX20" fmla="*/ 0 w 1075359"/>
              <a:gd name="connsiteY20" fmla="*/ 2826392 h 6893639"/>
              <a:gd name="connsiteX21" fmla="*/ 0 w 1075359"/>
              <a:gd name="connsiteY21" fmla="*/ 2274901 h 6893639"/>
              <a:gd name="connsiteX22" fmla="*/ 0 w 1075359"/>
              <a:gd name="connsiteY22" fmla="*/ 1792346 h 6893639"/>
              <a:gd name="connsiteX23" fmla="*/ 0 w 1075359"/>
              <a:gd name="connsiteY23" fmla="*/ 1171919 h 6893639"/>
              <a:gd name="connsiteX24" fmla="*/ 0 w 1075359"/>
              <a:gd name="connsiteY24" fmla="*/ 689364 h 6893639"/>
              <a:gd name="connsiteX25" fmla="*/ 0 w 1075359"/>
              <a:gd name="connsiteY25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75359" h="6893639" fill="none" extrusionOk="0">
                <a:moveTo>
                  <a:pt x="0" y="0"/>
                </a:moveTo>
                <a:cubicBezTo>
                  <a:pt x="111633" y="17350"/>
                  <a:pt x="278833" y="-5223"/>
                  <a:pt x="548433" y="0"/>
                </a:cubicBezTo>
                <a:cubicBezTo>
                  <a:pt x="818033" y="5223"/>
                  <a:pt x="921945" y="-11706"/>
                  <a:pt x="1075359" y="0"/>
                </a:cubicBezTo>
                <a:cubicBezTo>
                  <a:pt x="1103546" y="295165"/>
                  <a:pt x="1072013" y="488808"/>
                  <a:pt x="1075359" y="689364"/>
                </a:cubicBezTo>
                <a:cubicBezTo>
                  <a:pt x="1078705" y="889920"/>
                  <a:pt x="1082600" y="1134193"/>
                  <a:pt x="1075359" y="1378728"/>
                </a:cubicBezTo>
                <a:cubicBezTo>
                  <a:pt x="1068118" y="1623263"/>
                  <a:pt x="1110770" y="1798697"/>
                  <a:pt x="1075359" y="2205964"/>
                </a:cubicBezTo>
                <a:cubicBezTo>
                  <a:pt x="1039948" y="2613231"/>
                  <a:pt x="1079106" y="2601894"/>
                  <a:pt x="1075359" y="2964265"/>
                </a:cubicBezTo>
                <a:cubicBezTo>
                  <a:pt x="1071612" y="3326636"/>
                  <a:pt x="1058906" y="3319286"/>
                  <a:pt x="1075359" y="3446820"/>
                </a:cubicBezTo>
                <a:cubicBezTo>
                  <a:pt x="1091812" y="3574354"/>
                  <a:pt x="1059191" y="3987315"/>
                  <a:pt x="1075359" y="4136183"/>
                </a:cubicBezTo>
                <a:cubicBezTo>
                  <a:pt x="1091527" y="4285051"/>
                  <a:pt x="1059623" y="4664778"/>
                  <a:pt x="1075359" y="4825547"/>
                </a:cubicBezTo>
                <a:cubicBezTo>
                  <a:pt x="1091095" y="4986316"/>
                  <a:pt x="1053150" y="5094913"/>
                  <a:pt x="1075359" y="5308102"/>
                </a:cubicBezTo>
                <a:cubicBezTo>
                  <a:pt x="1097568" y="5521292"/>
                  <a:pt x="1055778" y="5864909"/>
                  <a:pt x="1075359" y="6066402"/>
                </a:cubicBezTo>
                <a:cubicBezTo>
                  <a:pt x="1094940" y="6267895"/>
                  <a:pt x="1101879" y="6587232"/>
                  <a:pt x="1075359" y="6893639"/>
                </a:cubicBezTo>
                <a:cubicBezTo>
                  <a:pt x="955121" y="6909757"/>
                  <a:pt x="725988" y="6919332"/>
                  <a:pt x="526926" y="6893639"/>
                </a:cubicBezTo>
                <a:cubicBezTo>
                  <a:pt x="327864" y="6867946"/>
                  <a:pt x="191246" y="6871894"/>
                  <a:pt x="0" y="6893639"/>
                </a:cubicBezTo>
                <a:cubicBezTo>
                  <a:pt x="24079" y="6663875"/>
                  <a:pt x="-7327" y="6519484"/>
                  <a:pt x="0" y="6411084"/>
                </a:cubicBezTo>
                <a:cubicBezTo>
                  <a:pt x="7327" y="6302685"/>
                  <a:pt x="20648" y="5930525"/>
                  <a:pt x="0" y="5583848"/>
                </a:cubicBezTo>
                <a:cubicBezTo>
                  <a:pt x="-20648" y="5237171"/>
                  <a:pt x="6786" y="5116008"/>
                  <a:pt x="0" y="4894484"/>
                </a:cubicBezTo>
                <a:cubicBezTo>
                  <a:pt x="-6786" y="4672960"/>
                  <a:pt x="19443" y="4537706"/>
                  <a:pt x="0" y="4274056"/>
                </a:cubicBezTo>
                <a:cubicBezTo>
                  <a:pt x="-19443" y="4010406"/>
                  <a:pt x="-8430" y="3846922"/>
                  <a:pt x="0" y="3584692"/>
                </a:cubicBezTo>
                <a:cubicBezTo>
                  <a:pt x="8430" y="3322462"/>
                  <a:pt x="35573" y="3021465"/>
                  <a:pt x="0" y="2826392"/>
                </a:cubicBezTo>
                <a:cubicBezTo>
                  <a:pt x="-35573" y="2631319"/>
                  <a:pt x="-3263" y="2429542"/>
                  <a:pt x="0" y="2274901"/>
                </a:cubicBezTo>
                <a:cubicBezTo>
                  <a:pt x="3263" y="2120260"/>
                  <a:pt x="-9821" y="1997409"/>
                  <a:pt x="0" y="1792346"/>
                </a:cubicBezTo>
                <a:cubicBezTo>
                  <a:pt x="9821" y="1587283"/>
                  <a:pt x="23035" y="1354232"/>
                  <a:pt x="0" y="1171919"/>
                </a:cubicBezTo>
                <a:cubicBezTo>
                  <a:pt x="-23035" y="989606"/>
                  <a:pt x="7600" y="800762"/>
                  <a:pt x="0" y="689364"/>
                </a:cubicBezTo>
                <a:cubicBezTo>
                  <a:pt x="-7600" y="577967"/>
                  <a:pt x="-22524" y="183290"/>
                  <a:pt x="0" y="0"/>
                </a:cubicBezTo>
                <a:close/>
              </a:path>
              <a:path w="1075359" h="6893639" stroke="0" extrusionOk="0">
                <a:moveTo>
                  <a:pt x="0" y="0"/>
                </a:moveTo>
                <a:cubicBezTo>
                  <a:pt x="227310" y="-15918"/>
                  <a:pt x="365124" y="-11353"/>
                  <a:pt x="516172" y="0"/>
                </a:cubicBezTo>
                <a:cubicBezTo>
                  <a:pt x="667220" y="11353"/>
                  <a:pt x="839746" y="5649"/>
                  <a:pt x="1075359" y="0"/>
                </a:cubicBezTo>
                <a:cubicBezTo>
                  <a:pt x="1077072" y="279622"/>
                  <a:pt x="1088490" y="498513"/>
                  <a:pt x="1075359" y="689364"/>
                </a:cubicBezTo>
                <a:cubicBezTo>
                  <a:pt x="1062228" y="880215"/>
                  <a:pt x="1048691" y="1078879"/>
                  <a:pt x="1075359" y="1240855"/>
                </a:cubicBezTo>
                <a:cubicBezTo>
                  <a:pt x="1102027" y="1402831"/>
                  <a:pt x="1046114" y="1793741"/>
                  <a:pt x="1075359" y="1999155"/>
                </a:cubicBezTo>
                <a:cubicBezTo>
                  <a:pt x="1104604" y="2204569"/>
                  <a:pt x="1043888" y="2436826"/>
                  <a:pt x="1075359" y="2757456"/>
                </a:cubicBezTo>
                <a:cubicBezTo>
                  <a:pt x="1106830" y="3078086"/>
                  <a:pt x="1044748" y="3226787"/>
                  <a:pt x="1075359" y="3377883"/>
                </a:cubicBezTo>
                <a:cubicBezTo>
                  <a:pt x="1105970" y="3528979"/>
                  <a:pt x="1056953" y="3806316"/>
                  <a:pt x="1075359" y="4067247"/>
                </a:cubicBezTo>
                <a:cubicBezTo>
                  <a:pt x="1093765" y="4328178"/>
                  <a:pt x="1080476" y="4472984"/>
                  <a:pt x="1075359" y="4618738"/>
                </a:cubicBezTo>
                <a:cubicBezTo>
                  <a:pt x="1070242" y="4764492"/>
                  <a:pt x="1080491" y="4953964"/>
                  <a:pt x="1075359" y="5239166"/>
                </a:cubicBezTo>
                <a:cubicBezTo>
                  <a:pt x="1070227" y="5524368"/>
                  <a:pt x="1098211" y="5725209"/>
                  <a:pt x="1075359" y="5997466"/>
                </a:cubicBezTo>
                <a:cubicBezTo>
                  <a:pt x="1052507" y="6269723"/>
                  <a:pt x="1032521" y="6591143"/>
                  <a:pt x="1075359" y="6893639"/>
                </a:cubicBezTo>
                <a:cubicBezTo>
                  <a:pt x="961550" y="6878193"/>
                  <a:pt x="681886" y="6870718"/>
                  <a:pt x="569940" y="6893639"/>
                </a:cubicBezTo>
                <a:cubicBezTo>
                  <a:pt x="457994" y="6916560"/>
                  <a:pt x="176090" y="6912174"/>
                  <a:pt x="0" y="6893639"/>
                </a:cubicBezTo>
                <a:cubicBezTo>
                  <a:pt x="-5834" y="6585341"/>
                  <a:pt x="-5607" y="6507904"/>
                  <a:pt x="0" y="6273211"/>
                </a:cubicBezTo>
                <a:cubicBezTo>
                  <a:pt x="5607" y="6038518"/>
                  <a:pt x="-5238" y="5883284"/>
                  <a:pt x="0" y="5652784"/>
                </a:cubicBezTo>
                <a:cubicBezTo>
                  <a:pt x="5238" y="5422284"/>
                  <a:pt x="29364" y="5226280"/>
                  <a:pt x="0" y="4963420"/>
                </a:cubicBezTo>
                <a:cubicBezTo>
                  <a:pt x="-29364" y="4700560"/>
                  <a:pt x="3112" y="4664687"/>
                  <a:pt x="0" y="4480865"/>
                </a:cubicBezTo>
                <a:cubicBezTo>
                  <a:pt x="-3112" y="4297044"/>
                  <a:pt x="-32619" y="3943879"/>
                  <a:pt x="0" y="3791501"/>
                </a:cubicBezTo>
                <a:cubicBezTo>
                  <a:pt x="32619" y="3639123"/>
                  <a:pt x="-1855" y="3304858"/>
                  <a:pt x="0" y="3171074"/>
                </a:cubicBezTo>
                <a:cubicBezTo>
                  <a:pt x="1855" y="3037290"/>
                  <a:pt x="-22860" y="2781121"/>
                  <a:pt x="0" y="2412774"/>
                </a:cubicBezTo>
                <a:cubicBezTo>
                  <a:pt x="22860" y="2044427"/>
                  <a:pt x="-6983" y="1910981"/>
                  <a:pt x="0" y="1654473"/>
                </a:cubicBezTo>
                <a:cubicBezTo>
                  <a:pt x="6983" y="1397965"/>
                  <a:pt x="-10919" y="1298310"/>
                  <a:pt x="0" y="965109"/>
                </a:cubicBezTo>
                <a:cubicBezTo>
                  <a:pt x="10919" y="631908"/>
                  <a:pt x="45773" y="286972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2" y="-13066"/>
            <a:ext cx="825910" cy="6893640"/>
          </a:xfrm>
          <a:custGeom>
            <a:avLst/>
            <a:gdLst>
              <a:gd name="connsiteX0" fmla="*/ 0 w 825910"/>
              <a:gd name="connsiteY0" fmla="*/ 0 h 6893640"/>
              <a:gd name="connsiteX1" fmla="*/ 396437 w 825910"/>
              <a:gd name="connsiteY1" fmla="*/ 0 h 6893640"/>
              <a:gd name="connsiteX2" fmla="*/ 825910 w 825910"/>
              <a:gd name="connsiteY2" fmla="*/ 0 h 6893640"/>
              <a:gd name="connsiteX3" fmla="*/ 825910 w 825910"/>
              <a:gd name="connsiteY3" fmla="*/ 827237 h 6893640"/>
              <a:gd name="connsiteX4" fmla="*/ 825910 w 825910"/>
              <a:gd name="connsiteY4" fmla="*/ 1516601 h 6893640"/>
              <a:gd name="connsiteX5" fmla="*/ 825910 w 825910"/>
              <a:gd name="connsiteY5" fmla="*/ 2137028 h 6893640"/>
              <a:gd name="connsiteX6" fmla="*/ 825910 w 825910"/>
              <a:gd name="connsiteY6" fmla="*/ 2619583 h 6893640"/>
              <a:gd name="connsiteX7" fmla="*/ 825910 w 825910"/>
              <a:gd name="connsiteY7" fmla="*/ 3171074 h 6893640"/>
              <a:gd name="connsiteX8" fmla="*/ 825910 w 825910"/>
              <a:gd name="connsiteY8" fmla="*/ 3860438 h 6893640"/>
              <a:gd name="connsiteX9" fmla="*/ 825910 w 825910"/>
              <a:gd name="connsiteY9" fmla="*/ 4618739 h 6893640"/>
              <a:gd name="connsiteX10" fmla="*/ 825910 w 825910"/>
              <a:gd name="connsiteY10" fmla="*/ 5239166 h 6893640"/>
              <a:gd name="connsiteX11" fmla="*/ 825910 w 825910"/>
              <a:gd name="connsiteY11" fmla="*/ 6066403 h 6893640"/>
              <a:gd name="connsiteX12" fmla="*/ 825910 w 825910"/>
              <a:gd name="connsiteY12" fmla="*/ 6893640 h 6893640"/>
              <a:gd name="connsiteX13" fmla="*/ 421214 w 825910"/>
              <a:gd name="connsiteY13" fmla="*/ 6893640 h 6893640"/>
              <a:gd name="connsiteX14" fmla="*/ 0 w 825910"/>
              <a:gd name="connsiteY14" fmla="*/ 6893640 h 6893640"/>
              <a:gd name="connsiteX15" fmla="*/ 0 w 825910"/>
              <a:gd name="connsiteY15" fmla="*/ 6273212 h 6893640"/>
              <a:gd name="connsiteX16" fmla="*/ 0 w 825910"/>
              <a:gd name="connsiteY16" fmla="*/ 5583848 h 6893640"/>
              <a:gd name="connsiteX17" fmla="*/ 0 w 825910"/>
              <a:gd name="connsiteY17" fmla="*/ 5101294 h 6893640"/>
              <a:gd name="connsiteX18" fmla="*/ 0 w 825910"/>
              <a:gd name="connsiteY18" fmla="*/ 4549802 h 6893640"/>
              <a:gd name="connsiteX19" fmla="*/ 0 w 825910"/>
              <a:gd name="connsiteY19" fmla="*/ 3860438 h 6893640"/>
              <a:gd name="connsiteX20" fmla="*/ 0 w 825910"/>
              <a:gd name="connsiteY20" fmla="*/ 3171074 h 6893640"/>
              <a:gd name="connsiteX21" fmla="*/ 0 w 825910"/>
              <a:gd name="connsiteY21" fmla="*/ 2688520 h 6893640"/>
              <a:gd name="connsiteX22" fmla="*/ 0 w 825910"/>
              <a:gd name="connsiteY22" fmla="*/ 1861283 h 6893640"/>
              <a:gd name="connsiteX23" fmla="*/ 0 w 825910"/>
              <a:gd name="connsiteY23" fmla="*/ 1240855 h 6893640"/>
              <a:gd name="connsiteX24" fmla="*/ 0 w 825910"/>
              <a:gd name="connsiteY24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3640" fill="none" extrusionOk="0">
                <a:moveTo>
                  <a:pt x="0" y="0"/>
                </a:moveTo>
                <a:cubicBezTo>
                  <a:pt x="87808" y="7935"/>
                  <a:pt x="316423" y="-1656"/>
                  <a:pt x="396437" y="0"/>
                </a:cubicBezTo>
                <a:cubicBezTo>
                  <a:pt x="476451" y="1656"/>
                  <a:pt x="618397" y="-13093"/>
                  <a:pt x="825910" y="0"/>
                </a:cubicBezTo>
                <a:cubicBezTo>
                  <a:pt x="816892" y="184220"/>
                  <a:pt x="803104" y="629703"/>
                  <a:pt x="825910" y="827237"/>
                </a:cubicBezTo>
                <a:cubicBezTo>
                  <a:pt x="848716" y="1024771"/>
                  <a:pt x="791588" y="1306640"/>
                  <a:pt x="825910" y="1516601"/>
                </a:cubicBezTo>
                <a:cubicBezTo>
                  <a:pt x="860232" y="1726562"/>
                  <a:pt x="816596" y="1937897"/>
                  <a:pt x="825910" y="2137028"/>
                </a:cubicBezTo>
                <a:cubicBezTo>
                  <a:pt x="835224" y="2336159"/>
                  <a:pt x="837582" y="2439184"/>
                  <a:pt x="825910" y="2619583"/>
                </a:cubicBezTo>
                <a:cubicBezTo>
                  <a:pt x="814238" y="2799983"/>
                  <a:pt x="815356" y="3051511"/>
                  <a:pt x="825910" y="3171074"/>
                </a:cubicBezTo>
                <a:cubicBezTo>
                  <a:pt x="836464" y="3290637"/>
                  <a:pt x="839592" y="3578046"/>
                  <a:pt x="825910" y="3860438"/>
                </a:cubicBezTo>
                <a:cubicBezTo>
                  <a:pt x="812228" y="4142830"/>
                  <a:pt x="809035" y="4435063"/>
                  <a:pt x="825910" y="4618739"/>
                </a:cubicBezTo>
                <a:cubicBezTo>
                  <a:pt x="842785" y="4802415"/>
                  <a:pt x="820459" y="5025765"/>
                  <a:pt x="825910" y="5239166"/>
                </a:cubicBezTo>
                <a:cubicBezTo>
                  <a:pt x="831361" y="5452567"/>
                  <a:pt x="811494" y="5663101"/>
                  <a:pt x="825910" y="6066403"/>
                </a:cubicBezTo>
                <a:cubicBezTo>
                  <a:pt x="840326" y="6469705"/>
                  <a:pt x="786889" y="6561043"/>
                  <a:pt x="825910" y="6893640"/>
                </a:cubicBezTo>
                <a:cubicBezTo>
                  <a:pt x="626224" y="6900616"/>
                  <a:pt x="561849" y="6890627"/>
                  <a:pt x="421214" y="6893640"/>
                </a:cubicBezTo>
                <a:cubicBezTo>
                  <a:pt x="280579" y="6896653"/>
                  <a:pt x="101218" y="6887432"/>
                  <a:pt x="0" y="6893640"/>
                </a:cubicBezTo>
                <a:cubicBezTo>
                  <a:pt x="18408" y="6664435"/>
                  <a:pt x="27056" y="6483100"/>
                  <a:pt x="0" y="6273212"/>
                </a:cubicBezTo>
                <a:cubicBezTo>
                  <a:pt x="-27056" y="6063324"/>
                  <a:pt x="-32730" y="5757959"/>
                  <a:pt x="0" y="5583848"/>
                </a:cubicBezTo>
                <a:cubicBezTo>
                  <a:pt x="32730" y="5409737"/>
                  <a:pt x="17458" y="5341049"/>
                  <a:pt x="0" y="5101294"/>
                </a:cubicBezTo>
                <a:cubicBezTo>
                  <a:pt x="-17458" y="4861539"/>
                  <a:pt x="-22893" y="4682940"/>
                  <a:pt x="0" y="4549802"/>
                </a:cubicBezTo>
                <a:cubicBezTo>
                  <a:pt x="22893" y="4416664"/>
                  <a:pt x="-25703" y="4072075"/>
                  <a:pt x="0" y="3860438"/>
                </a:cubicBezTo>
                <a:cubicBezTo>
                  <a:pt x="25703" y="3648801"/>
                  <a:pt x="25359" y="3337259"/>
                  <a:pt x="0" y="3171074"/>
                </a:cubicBezTo>
                <a:cubicBezTo>
                  <a:pt x="-25359" y="3004889"/>
                  <a:pt x="22174" y="2818433"/>
                  <a:pt x="0" y="2688520"/>
                </a:cubicBezTo>
                <a:cubicBezTo>
                  <a:pt x="-22174" y="2558607"/>
                  <a:pt x="-3971" y="2167878"/>
                  <a:pt x="0" y="1861283"/>
                </a:cubicBezTo>
                <a:cubicBezTo>
                  <a:pt x="3971" y="1554688"/>
                  <a:pt x="-12622" y="1369585"/>
                  <a:pt x="0" y="1240855"/>
                </a:cubicBezTo>
                <a:cubicBezTo>
                  <a:pt x="12622" y="1112125"/>
                  <a:pt x="-12727" y="568069"/>
                  <a:pt x="0" y="0"/>
                </a:cubicBezTo>
                <a:close/>
              </a:path>
              <a:path w="825910" h="6893640" stroke="0" extrusionOk="0">
                <a:moveTo>
                  <a:pt x="0" y="0"/>
                </a:moveTo>
                <a:cubicBezTo>
                  <a:pt x="206754" y="-21020"/>
                  <a:pt x="325580" y="-9562"/>
                  <a:pt x="421214" y="0"/>
                </a:cubicBezTo>
                <a:cubicBezTo>
                  <a:pt x="516848" y="9562"/>
                  <a:pt x="744470" y="-19456"/>
                  <a:pt x="825910" y="0"/>
                </a:cubicBezTo>
                <a:cubicBezTo>
                  <a:pt x="811024" y="194568"/>
                  <a:pt x="845534" y="588714"/>
                  <a:pt x="825910" y="758300"/>
                </a:cubicBezTo>
                <a:cubicBezTo>
                  <a:pt x="806286" y="927886"/>
                  <a:pt x="808454" y="1146933"/>
                  <a:pt x="825910" y="1378728"/>
                </a:cubicBezTo>
                <a:cubicBezTo>
                  <a:pt x="843366" y="1610523"/>
                  <a:pt x="852854" y="1739400"/>
                  <a:pt x="825910" y="2068092"/>
                </a:cubicBezTo>
                <a:cubicBezTo>
                  <a:pt x="798966" y="2396784"/>
                  <a:pt x="813620" y="2504095"/>
                  <a:pt x="825910" y="2688520"/>
                </a:cubicBezTo>
                <a:cubicBezTo>
                  <a:pt x="838200" y="2872945"/>
                  <a:pt x="829148" y="3126979"/>
                  <a:pt x="825910" y="3515756"/>
                </a:cubicBezTo>
                <a:cubicBezTo>
                  <a:pt x="822672" y="3904533"/>
                  <a:pt x="818900" y="3762809"/>
                  <a:pt x="825910" y="3998311"/>
                </a:cubicBezTo>
                <a:cubicBezTo>
                  <a:pt x="832920" y="4233814"/>
                  <a:pt x="841119" y="4360169"/>
                  <a:pt x="825910" y="4549802"/>
                </a:cubicBezTo>
                <a:cubicBezTo>
                  <a:pt x="810701" y="4739435"/>
                  <a:pt x="813159" y="4983833"/>
                  <a:pt x="825910" y="5170230"/>
                </a:cubicBezTo>
                <a:cubicBezTo>
                  <a:pt x="838661" y="5356627"/>
                  <a:pt x="817441" y="5695565"/>
                  <a:pt x="825910" y="5928530"/>
                </a:cubicBezTo>
                <a:cubicBezTo>
                  <a:pt x="834379" y="6161495"/>
                  <a:pt x="849077" y="6628892"/>
                  <a:pt x="825910" y="6893640"/>
                </a:cubicBezTo>
                <a:cubicBezTo>
                  <a:pt x="651364" y="6881912"/>
                  <a:pt x="564351" y="6892257"/>
                  <a:pt x="412955" y="6893640"/>
                </a:cubicBezTo>
                <a:cubicBezTo>
                  <a:pt x="261559" y="6895023"/>
                  <a:pt x="196448" y="6876490"/>
                  <a:pt x="0" y="6893640"/>
                </a:cubicBezTo>
                <a:cubicBezTo>
                  <a:pt x="-25944" y="6610419"/>
                  <a:pt x="-32844" y="6287726"/>
                  <a:pt x="0" y="6066403"/>
                </a:cubicBezTo>
                <a:cubicBezTo>
                  <a:pt x="32844" y="5845080"/>
                  <a:pt x="-8570" y="5688583"/>
                  <a:pt x="0" y="5445976"/>
                </a:cubicBezTo>
                <a:cubicBezTo>
                  <a:pt x="8570" y="5203369"/>
                  <a:pt x="-3562" y="5130270"/>
                  <a:pt x="0" y="4825548"/>
                </a:cubicBezTo>
                <a:cubicBezTo>
                  <a:pt x="3562" y="4520826"/>
                  <a:pt x="28284" y="4419507"/>
                  <a:pt x="0" y="4205120"/>
                </a:cubicBezTo>
                <a:cubicBezTo>
                  <a:pt x="-28284" y="3990733"/>
                  <a:pt x="-11108" y="3887514"/>
                  <a:pt x="0" y="3722566"/>
                </a:cubicBezTo>
                <a:cubicBezTo>
                  <a:pt x="11108" y="3557618"/>
                  <a:pt x="-23995" y="3478260"/>
                  <a:pt x="0" y="3240011"/>
                </a:cubicBezTo>
                <a:cubicBezTo>
                  <a:pt x="23995" y="3001763"/>
                  <a:pt x="-8050" y="2854395"/>
                  <a:pt x="0" y="2481710"/>
                </a:cubicBezTo>
                <a:cubicBezTo>
                  <a:pt x="8050" y="2109025"/>
                  <a:pt x="-24699" y="1937449"/>
                  <a:pt x="0" y="1792346"/>
                </a:cubicBezTo>
                <a:cubicBezTo>
                  <a:pt x="24699" y="1647243"/>
                  <a:pt x="24828" y="1296620"/>
                  <a:pt x="0" y="1034046"/>
                </a:cubicBezTo>
                <a:cubicBezTo>
                  <a:pt x="-24828" y="771472"/>
                  <a:pt x="-28996" y="331694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3" y="-13066"/>
            <a:ext cx="825910" cy="6891619"/>
          </a:xfrm>
          <a:custGeom>
            <a:avLst/>
            <a:gdLst>
              <a:gd name="connsiteX0" fmla="*/ 0 w 825910"/>
              <a:gd name="connsiteY0" fmla="*/ 0 h 6891619"/>
              <a:gd name="connsiteX1" fmla="*/ 429473 w 825910"/>
              <a:gd name="connsiteY1" fmla="*/ 0 h 6891619"/>
              <a:gd name="connsiteX2" fmla="*/ 825910 w 825910"/>
              <a:gd name="connsiteY2" fmla="*/ 0 h 6891619"/>
              <a:gd name="connsiteX3" fmla="*/ 825910 w 825910"/>
              <a:gd name="connsiteY3" fmla="*/ 826994 h 6891619"/>
              <a:gd name="connsiteX4" fmla="*/ 825910 w 825910"/>
              <a:gd name="connsiteY4" fmla="*/ 1378324 h 6891619"/>
              <a:gd name="connsiteX5" fmla="*/ 825910 w 825910"/>
              <a:gd name="connsiteY5" fmla="*/ 1860737 h 6891619"/>
              <a:gd name="connsiteX6" fmla="*/ 825910 w 825910"/>
              <a:gd name="connsiteY6" fmla="*/ 2687731 h 6891619"/>
              <a:gd name="connsiteX7" fmla="*/ 825910 w 825910"/>
              <a:gd name="connsiteY7" fmla="*/ 3514726 h 6891619"/>
              <a:gd name="connsiteX8" fmla="*/ 825910 w 825910"/>
              <a:gd name="connsiteY8" fmla="*/ 4272804 h 6891619"/>
              <a:gd name="connsiteX9" fmla="*/ 825910 w 825910"/>
              <a:gd name="connsiteY9" fmla="*/ 4755217 h 6891619"/>
              <a:gd name="connsiteX10" fmla="*/ 825910 w 825910"/>
              <a:gd name="connsiteY10" fmla="*/ 5237630 h 6891619"/>
              <a:gd name="connsiteX11" fmla="*/ 825910 w 825910"/>
              <a:gd name="connsiteY11" fmla="*/ 5926792 h 6891619"/>
              <a:gd name="connsiteX12" fmla="*/ 825910 w 825910"/>
              <a:gd name="connsiteY12" fmla="*/ 6891619 h 6891619"/>
              <a:gd name="connsiteX13" fmla="*/ 429473 w 825910"/>
              <a:gd name="connsiteY13" fmla="*/ 6891619 h 6891619"/>
              <a:gd name="connsiteX14" fmla="*/ 0 w 825910"/>
              <a:gd name="connsiteY14" fmla="*/ 6891619 h 6891619"/>
              <a:gd name="connsiteX15" fmla="*/ 0 w 825910"/>
              <a:gd name="connsiteY15" fmla="*/ 6133541 h 6891619"/>
              <a:gd name="connsiteX16" fmla="*/ 0 w 825910"/>
              <a:gd name="connsiteY16" fmla="*/ 5306547 h 6891619"/>
              <a:gd name="connsiteX17" fmla="*/ 0 w 825910"/>
              <a:gd name="connsiteY17" fmla="*/ 4824133 h 6891619"/>
              <a:gd name="connsiteX18" fmla="*/ 0 w 825910"/>
              <a:gd name="connsiteY18" fmla="*/ 3997139 h 6891619"/>
              <a:gd name="connsiteX19" fmla="*/ 0 w 825910"/>
              <a:gd name="connsiteY19" fmla="*/ 3445810 h 6891619"/>
              <a:gd name="connsiteX20" fmla="*/ 0 w 825910"/>
              <a:gd name="connsiteY20" fmla="*/ 2756648 h 6891619"/>
              <a:gd name="connsiteX21" fmla="*/ 0 w 825910"/>
              <a:gd name="connsiteY21" fmla="*/ 1929653 h 6891619"/>
              <a:gd name="connsiteX22" fmla="*/ 0 w 825910"/>
              <a:gd name="connsiteY22" fmla="*/ 1447240 h 6891619"/>
              <a:gd name="connsiteX23" fmla="*/ 0 w 825910"/>
              <a:gd name="connsiteY23" fmla="*/ 758078 h 6891619"/>
              <a:gd name="connsiteX24" fmla="*/ 0 w 825910"/>
              <a:gd name="connsiteY24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1619" fill="none" extrusionOk="0">
                <a:moveTo>
                  <a:pt x="0" y="0"/>
                </a:moveTo>
                <a:cubicBezTo>
                  <a:pt x="89356" y="-2905"/>
                  <a:pt x="296608" y="9909"/>
                  <a:pt x="429473" y="0"/>
                </a:cubicBezTo>
                <a:cubicBezTo>
                  <a:pt x="562338" y="-9909"/>
                  <a:pt x="715466" y="15008"/>
                  <a:pt x="825910" y="0"/>
                </a:cubicBezTo>
                <a:cubicBezTo>
                  <a:pt x="826368" y="410606"/>
                  <a:pt x="809362" y="573044"/>
                  <a:pt x="825910" y="826994"/>
                </a:cubicBezTo>
                <a:cubicBezTo>
                  <a:pt x="842458" y="1080944"/>
                  <a:pt x="805341" y="1140192"/>
                  <a:pt x="825910" y="1378324"/>
                </a:cubicBezTo>
                <a:cubicBezTo>
                  <a:pt x="846480" y="1616456"/>
                  <a:pt x="820871" y="1657627"/>
                  <a:pt x="825910" y="1860737"/>
                </a:cubicBezTo>
                <a:cubicBezTo>
                  <a:pt x="830949" y="2063847"/>
                  <a:pt x="846770" y="2362995"/>
                  <a:pt x="825910" y="2687731"/>
                </a:cubicBezTo>
                <a:cubicBezTo>
                  <a:pt x="805050" y="3012467"/>
                  <a:pt x="813430" y="3295524"/>
                  <a:pt x="825910" y="3514726"/>
                </a:cubicBezTo>
                <a:cubicBezTo>
                  <a:pt x="838390" y="3733929"/>
                  <a:pt x="860016" y="3964921"/>
                  <a:pt x="825910" y="4272804"/>
                </a:cubicBezTo>
                <a:cubicBezTo>
                  <a:pt x="791804" y="4580687"/>
                  <a:pt x="807363" y="4636158"/>
                  <a:pt x="825910" y="4755217"/>
                </a:cubicBezTo>
                <a:cubicBezTo>
                  <a:pt x="844457" y="4874276"/>
                  <a:pt x="803261" y="5098290"/>
                  <a:pt x="825910" y="5237630"/>
                </a:cubicBezTo>
                <a:cubicBezTo>
                  <a:pt x="848559" y="5376970"/>
                  <a:pt x="856015" y="5700754"/>
                  <a:pt x="825910" y="5926792"/>
                </a:cubicBezTo>
                <a:cubicBezTo>
                  <a:pt x="795805" y="6152830"/>
                  <a:pt x="815700" y="6562904"/>
                  <a:pt x="825910" y="6891619"/>
                </a:cubicBezTo>
                <a:cubicBezTo>
                  <a:pt x="720079" y="6900441"/>
                  <a:pt x="577230" y="6892663"/>
                  <a:pt x="429473" y="6891619"/>
                </a:cubicBezTo>
                <a:cubicBezTo>
                  <a:pt x="281716" y="6890575"/>
                  <a:pt x="153688" y="6876139"/>
                  <a:pt x="0" y="6891619"/>
                </a:cubicBezTo>
                <a:cubicBezTo>
                  <a:pt x="8572" y="6605855"/>
                  <a:pt x="23455" y="6448793"/>
                  <a:pt x="0" y="6133541"/>
                </a:cubicBezTo>
                <a:cubicBezTo>
                  <a:pt x="-23455" y="5818289"/>
                  <a:pt x="-447" y="5689068"/>
                  <a:pt x="0" y="5306547"/>
                </a:cubicBezTo>
                <a:cubicBezTo>
                  <a:pt x="447" y="4924026"/>
                  <a:pt x="-957" y="5053560"/>
                  <a:pt x="0" y="4824133"/>
                </a:cubicBezTo>
                <a:cubicBezTo>
                  <a:pt x="957" y="4594706"/>
                  <a:pt x="38016" y="4226199"/>
                  <a:pt x="0" y="3997139"/>
                </a:cubicBezTo>
                <a:cubicBezTo>
                  <a:pt x="-38016" y="3768079"/>
                  <a:pt x="6003" y="3567911"/>
                  <a:pt x="0" y="3445810"/>
                </a:cubicBezTo>
                <a:cubicBezTo>
                  <a:pt x="-6003" y="3323709"/>
                  <a:pt x="-19749" y="3014781"/>
                  <a:pt x="0" y="2756648"/>
                </a:cubicBezTo>
                <a:cubicBezTo>
                  <a:pt x="19749" y="2498515"/>
                  <a:pt x="-29800" y="2154480"/>
                  <a:pt x="0" y="1929653"/>
                </a:cubicBezTo>
                <a:cubicBezTo>
                  <a:pt x="29800" y="1704826"/>
                  <a:pt x="-7752" y="1665028"/>
                  <a:pt x="0" y="1447240"/>
                </a:cubicBezTo>
                <a:cubicBezTo>
                  <a:pt x="7752" y="1229452"/>
                  <a:pt x="15953" y="956453"/>
                  <a:pt x="0" y="758078"/>
                </a:cubicBezTo>
                <a:cubicBezTo>
                  <a:pt x="-15953" y="559703"/>
                  <a:pt x="2727" y="232436"/>
                  <a:pt x="0" y="0"/>
                </a:cubicBezTo>
                <a:close/>
              </a:path>
              <a:path w="825910" h="6891619" stroke="0" extrusionOk="0">
                <a:moveTo>
                  <a:pt x="0" y="0"/>
                </a:moveTo>
                <a:cubicBezTo>
                  <a:pt x="189230" y="-10551"/>
                  <a:pt x="282314" y="-14519"/>
                  <a:pt x="412955" y="0"/>
                </a:cubicBezTo>
                <a:cubicBezTo>
                  <a:pt x="543596" y="14519"/>
                  <a:pt x="647084" y="-4098"/>
                  <a:pt x="825910" y="0"/>
                </a:cubicBezTo>
                <a:cubicBezTo>
                  <a:pt x="830369" y="240999"/>
                  <a:pt x="824419" y="322128"/>
                  <a:pt x="825910" y="482413"/>
                </a:cubicBezTo>
                <a:cubicBezTo>
                  <a:pt x="827401" y="642698"/>
                  <a:pt x="806121" y="848665"/>
                  <a:pt x="825910" y="1102659"/>
                </a:cubicBezTo>
                <a:cubicBezTo>
                  <a:pt x="845699" y="1356653"/>
                  <a:pt x="841815" y="1622285"/>
                  <a:pt x="825910" y="1860737"/>
                </a:cubicBezTo>
                <a:cubicBezTo>
                  <a:pt x="810005" y="2099189"/>
                  <a:pt x="808334" y="2173088"/>
                  <a:pt x="825910" y="2343150"/>
                </a:cubicBezTo>
                <a:cubicBezTo>
                  <a:pt x="843486" y="2513212"/>
                  <a:pt x="802574" y="2887962"/>
                  <a:pt x="825910" y="3032312"/>
                </a:cubicBezTo>
                <a:cubicBezTo>
                  <a:pt x="849246" y="3176662"/>
                  <a:pt x="832002" y="3468164"/>
                  <a:pt x="825910" y="3790390"/>
                </a:cubicBezTo>
                <a:cubicBezTo>
                  <a:pt x="819818" y="4112616"/>
                  <a:pt x="826489" y="4366528"/>
                  <a:pt x="825910" y="4548469"/>
                </a:cubicBezTo>
                <a:cubicBezTo>
                  <a:pt x="825331" y="4730410"/>
                  <a:pt x="802129" y="5121654"/>
                  <a:pt x="825910" y="5306547"/>
                </a:cubicBezTo>
                <a:cubicBezTo>
                  <a:pt x="849691" y="5491440"/>
                  <a:pt x="797746" y="5786450"/>
                  <a:pt x="825910" y="6133541"/>
                </a:cubicBezTo>
                <a:cubicBezTo>
                  <a:pt x="854074" y="6480632"/>
                  <a:pt x="823269" y="6568180"/>
                  <a:pt x="825910" y="6891619"/>
                </a:cubicBezTo>
                <a:cubicBezTo>
                  <a:pt x="681919" y="6898453"/>
                  <a:pt x="575948" y="6903586"/>
                  <a:pt x="429473" y="6891619"/>
                </a:cubicBezTo>
                <a:cubicBezTo>
                  <a:pt x="282998" y="6879652"/>
                  <a:pt x="137206" y="6872589"/>
                  <a:pt x="0" y="6891619"/>
                </a:cubicBezTo>
                <a:cubicBezTo>
                  <a:pt x="-13963" y="6647542"/>
                  <a:pt x="-12326" y="6458949"/>
                  <a:pt x="0" y="6340289"/>
                </a:cubicBezTo>
                <a:cubicBezTo>
                  <a:pt x="12326" y="6221629"/>
                  <a:pt x="-27235" y="5692125"/>
                  <a:pt x="0" y="5513295"/>
                </a:cubicBezTo>
                <a:cubicBezTo>
                  <a:pt x="27235" y="5334465"/>
                  <a:pt x="-3398" y="5229763"/>
                  <a:pt x="0" y="5030882"/>
                </a:cubicBezTo>
                <a:cubicBezTo>
                  <a:pt x="3398" y="4832001"/>
                  <a:pt x="-21426" y="4678995"/>
                  <a:pt x="0" y="4341720"/>
                </a:cubicBezTo>
                <a:cubicBezTo>
                  <a:pt x="21426" y="4004445"/>
                  <a:pt x="4689" y="3912587"/>
                  <a:pt x="0" y="3514726"/>
                </a:cubicBezTo>
                <a:cubicBezTo>
                  <a:pt x="-4689" y="3116865"/>
                  <a:pt x="2723" y="3250973"/>
                  <a:pt x="0" y="3032312"/>
                </a:cubicBezTo>
                <a:cubicBezTo>
                  <a:pt x="-2723" y="2813651"/>
                  <a:pt x="-36414" y="2447862"/>
                  <a:pt x="0" y="2274234"/>
                </a:cubicBezTo>
                <a:cubicBezTo>
                  <a:pt x="36414" y="2100606"/>
                  <a:pt x="-1242" y="1911653"/>
                  <a:pt x="0" y="1791821"/>
                </a:cubicBezTo>
                <a:cubicBezTo>
                  <a:pt x="1242" y="1671989"/>
                  <a:pt x="10082" y="1420058"/>
                  <a:pt x="0" y="1240491"/>
                </a:cubicBezTo>
                <a:cubicBezTo>
                  <a:pt x="-10082" y="1060924"/>
                  <a:pt x="27728" y="310963"/>
                  <a:pt x="0" y="0"/>
                </a:cubicBezTo>
                <a:close/>
              </a:path>
            </a:pathLst>
          </a:custGeom>
          <a:solidFill>
            <a:srgbClr val="75BCAC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825910" cy="6890825"/>
          </a:xfrm>
          <a:custGeom>
            <a:avLst/>
            <a:gdLst>
              <a:gd name="connsiteX0" fmla="*/ 0 w 825910"/>
              <a:gd name="connsiteY0" fmla="*/ 0 h 6890825"/>
              <a:gd name="connsiteX1" fmla="*/ 429473 w 825910"/>
              <a:gd name="connsiteY1" fmla="*/ 0 h 6890825"/>
              <a:gd name="connsiteX2" fmla="*/ 825910 w 825910"/>
              <a:gd name="connsiteY2" fmla="*/ 0 h 6890825"/>
              <a:gd name="connsiteX3" fmla="*/ 825910 w 825910"/>
              <a:gd name="connsiteY3" fmla="*/ 826899 h 6890825"/>
              <a:gd name="connsiteX4" fmla="*/ 825910 w 825910"/>
              <a:gd name="connsiteY4" fmla="*/ 1584890 h 6890825"/>
              <a:gd name="connsiteX5" fmla="*/ 825910 w 825910"/>
              <a:gd name="connsiteY5" fmla="*/ 2411789 h 6890825"/>
              <a:gd name="connsiteX6" fmla="*/ 825910 w 825910"/>
              <a:gd name="connsiteY6" fmla="*/ 3100871 h 6890825"/>
              <a:gd name="connsiteX7" fmla="*/ 825910 w 825910"/>
              <a:gd name="connsiteY7" fmla="*/ 3721046 h 6890825"/>
              <a:gd name="connsiteX8" fmla="*/ 825910 w 825910"/>
              <a:gd name="connsiteY8" fmla="*/ 4203403 h 6890825"/>
              <a:gd name="connsiteX9" fmla="*/ 825910 w 825910"/>
              <a:gd name="connsiteY9" fmla="*/ 4892486 h 6890825"/>
              <a:gd name="connsiteX10" fmla="*/ 825910 w 825910"/>
              <a:gd name="connsiteY10" fmla="*/ 5512660 h 6890825"/>
              <a:gd name="connsiteX11" fmla="*/ 825910 w 825910"/>
              <a:gd name="connsiteY11" fmla="*/ 5995018 h 6890825"/>
              <a:gd name="connsiteX12" fmla="*/ 825910 w 825910"/>
              <a:gd name="connsiteY12" fmla="*/ 6890825 h 6890825"/>
              <a:gd name="connsiteX13" fmla="*/ 437732 w 825910"/>
              <a:gd name="connsiteY13" fmla="*/ 6890825 h 6890825"/>
              <a:gd name="connsiteX14" fmla="*/ 0 w 825910"/>
              <a:gd name="connsiteY14" fmla="*/ 6890825 h 6890825"/>
              <a:gd name="connsiteX15" fmla="*/ 0 w 825910"/>
              <a:gd name="connsiteY15" fmla="*/ 6339559 h 6890825"/>
              <a:gd name="connsiteX16" fmla="*/ 0 w 825910"/>
              <a:gd name="connsiteY16" fmla="*/ 5581568 h 6890825"/>
              <a:gd name="connsiteX17" fmla="*/ 0 w 825910"/>
              <a:gd name="connsiteY17" fmla="*/ 4961394 h 6890825"/>
              <a:gd name="connsiteX18" fmla="*/ 0 w 825910"/>
              <a:gd name="connsiteY18" fmla="*/ 4203403 h 6890825"/>
              <a:gd name="connsiteX19" fmla="*/ 0 w 825910"/>
              <a:gd name="connsiteY19" fmla="*/ 3376504 h 6890825"/>
              <a:gd name="connsiteX20" fmla="*/ 0 w 825910"/>
              <a:gd name="connsiteY20" fmla="*/ 2756330 h 6890825"/>
              <a:gd name="connsiteX21" fmla="*/ 0 w 825910"/>
              <a:gd name="connsiteY21" fmla="*/ 2136156 h 6890825"/>
              <a:gd name="connsiteX22" fmla="*/ 0 w 825910"/>
              <a:gd name="connsiteY22" fmla="*/ 1309257 h 6890825"/>
              <a:gd name="connsiteX23" fmla="*/ 0 w 825910"/>
              <a:gd name="connsiteY23" fmla="*/ 757991 h 6890825"/>
              <a:gd name="connsiteX24" fmla="*/ 0 w 825910"/>
              <a:gd name="connsiteY24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0825" fill="none" extrusionOk="0">
                <a:moveTo>
                  <a:pt x="0" y="0"/>
                </a:moveTo>
                <a:cubicBezTo>
                  <a:pt x="193328" y="13447"/>
                  <a:pt x="329279" y="-16590"/>
                  <a:pt x="429473" y="0"/>
                </a:cubicBezTo>
                <a:cubicBezTo>
                  <a:pt x="529667" y="16590"/>
                  <a:pt x="639247" y="2160"/>
                  <a:pt x="825910" y="0"/>
                </a:cubicBezTo>
                <a:cubicBezTo>
                  <a:pt x="807983" y="295933"/>
                  <a:pt x="855230" y="476294"/>
                  <a:pt x="825910" y="826899"/>
                </a:cubicBezTo>
                <a:cubicBezTo>
                  <a:pt x="796590" y="1177504"/>
                  <a:pt x="813614" y="1234663"/>
                  <a:pt x="825910" y="1584890"/>
                </a:cubicBezTo>
                <a:cubicBezTo>
                  <a:pt x="838206" y="1935117"/>
                  <a:pt x="797564" y="2085838"/>
                  <a:pt x="825910" y="2411789"/>
                </a:cubicBezTo>
                <a:cubicBezTo>
                  <a:pt x="854256" y="2737740"/>
                  <a:pt x="847824" y="2877849"/>
                  <a:pt x="825910" y="3100871"/>
                </a:cubicBezTo>
                <a:cubicBezTo>
                  <a:pt x="803996" y="3323893"/>
                  <a:pt x="814330" y="3513169"/>
                  <a:pt x="825910" y="3721046"/>
                </a:cubicBezTo>
                <a:cubicBezTo>
                  <a:pt x="837490" y="3928923"/>
                  <a:pt x="811660" y="4067832"/>
                  <a:pt x="825910" y="4203403"/>
                </a:cubicBezTo>
                <a:cubicBezTo>
                  <a:pt x="840160" y="4338974"/>
                  <a:pt x="823913" y="4570428"/>
                  <a:pt x="825910" y="4892486"/>
                </a:cubicBezTo>
                <a:cubicBezTo>
                  <a:pt x="827907" y="5214544"/>
                  <a:pt x="846563" y="5374992"/>
                  <a:pt x="825910" y="5512660"/>
                </a:cubicBezTo>
                <a:cubicBezTo>
                  <a:pt x="805257" y="5650328"/>
                  <a:pt x="836462" y="5880673"/>
                  <a:pt x="825910" y="5995018"/>
                </a:cubicBezTo>
                <a:cubicBezTo>
                  <a:pt x="815358" y="6109363"/>
                  <a:pt x="817137" y="6662682"/>
                  <a:pt x="825910" y="6890825"/>
                </a:cubicBezTo>
                <a:cubicBezTo>
                  <a:pt x="688822" y="6906661"/>
                  <a:pt x="625793" y="6909469"/>
                  <a:pt x="437732" y="6890825"/>
                </a:cubicBezTo>
                <a:cubicBezTo>
                  <a:pt x="249671" y="6872181"/>
                  <a:pt x="131492" y="6903254"/>
                  <a:pt x="0" y="6890825"/>
                </a:cubicBezTo>
                <a:cubicBezTo>
                  <a:pt x="-8301" y="6731475"/>
                  <a:pt x="-2854" y="6516991"/>
                  <a:pt x="0" y="6339559"/>
                </a:cubicBezTo>
                <a:cubicBezTo>
                  <a:pt x="2854" y="6162127"/>
                  <a:pt x="-31386" y="5875447"/>
                  <a:pt x="0" y="5581568"/>
                </a:cubicBezTo>
                <a:cubicBezTo>
                  <a:pt x="31386" y="5287689"/>
                  <a:pt x="-28139" y="5172889"/>
                  <a:pt x="0" y="4961394"/>
                </a:cubicBezTo>
                <a:cubicBezTo>
                  <a:pt x="28139" y="4749899"/>
                  <a:pt x="21583" y="4390320"/>
                  <a:pt x="0" y="4203403"/>
                </a:cubicBezTo>
                <a:cubicBezTo>
                  <a:pt x="-21583" y="4016486"/>
                  <a:pt x="25110" y="3676786"/>
                  <a:pt x="0" y="3376504"/>
                </a:cubicBezTo>
                <a:cubicBezTo>
                  <a:pt x="-25110" y="3076222"/>
                  <a:pt x="3657" y="2901357"/>
                  <a:pt x="0" y="2756330"/>
                </a:cubicBezTo>
                <a:cubicBezTo>
                  <a:pt x="-3657" y="2611303"/>
                  <a:pt x="-9109" y="2309750"/>
                  <a:pt x="0" y="2136156"/>
                </a:cubicBezTo>
                <a:cubicBezTo>
                  <a:pt x="9109" y="1962562"/>
                  <a:pt x="-25746" y="1685024"/>
                  <a:pt x="0" y="1309257"/>
                </a:cubicBezTo>
                <a:cubicBezTo>
                  <a:pt x="25746" y="933490"/>
                  <a:pt x="-23838" y="877508"/>
                  <a:pt x="0" y="757991"/>
                </a:cubicBezTo>
                <a:cubicBezTo>
                  <a:pt x="23838" y="638474"/>
                  <a:pt x="-2261" y="370551"/>
                  <a:pt x="0" y="0"/>
                </a:cubicBezTo>
                <a:close/>
              </a:path>
              <a:path w="825910" h="6890825" stroke="0" extrusionOk="0">
                <a:moveTo>
                  <a:pt x="0" y="0"/>
                </a:moveTo>
                <a:cubicBezTo>
                  <a:pt x="95717" y="4582"/>
                  <a:pt x="262373" y="16515"/>
                  <a:pt x="404696" y="0"/>
                </a:cubicBezTo>
                <a:cubicBezTo>
                  <a:pt x="547019" y="-16515"/>
                  <a:pt x="616441" y="16299"/>
                  <a:pt x="825910" y="0"/>
                </a:cubicBezTo>
                <a:cubicBezTo>
                  <a:pt x="855464" y="160995"/>
                  <a:pt x="803449" y="456205"/>
                  <a:pt x="825910" y="620174"/>
                </a:cubicBezTo>
                <a:cubicBezTo>
                  <a:pt x="848371" y="784143"/>
                  <a:pt x="837535" y="1069179"/>
                  <a:pt x="825910" y="1378165"/>
                </a:cubicBezTo>
                <a:cubicBezTo>
                  <a:pt x="814285" y="1687151"/>
                  <a:pt x="802315" y="1649646"/>
                  <a:pt x="825910" y="1860523"/>
                </a:cubicBezTo>
                <a:cubicBezTo>
                  <a:pt x="849505" y="2071400"/>
                  <a:pt x="823256" y="2215260"/>
                  <a:pt x="825910" y="2411789"/>
                </a:cubicBezTo>
                <a:cubicBezTo>
                  <a:pt x="828564" y="2608318"/>
                  <a:pt x="839256" y="2746727"/>
                  <a:pt x="825910" y="2894147"/>
                </a:cubicBezTo>
                <a:cubicBezTo>
                  <a:pt x="812564" y="3041567"/>
                  <a:pt x="837829" y="3275123"/>
                  <a:pt x="825910" y="3514321"/>
                </a:cubicBezTo>
                <a:cubicBezTo>
                  <a:pt x="813991" y="3753519"/>
                  <a:pt x="798303" y="3955807"/>
                  <a:pt x="825910" y="4203403"/>
                </a:cubicBezTo>
                <a:cubicBezTo>
                  <a:pt x="853517" y="4450999"/>
                  <a:pt x="831449" y="4682596"/>
                  <a:pt x="825910" y="4892486"/>
                </a:cubicBezTo>
                <a:cubicBezTo>
                  <a:pt x="820371" y="5102376"/>
                  <a:pt x="847787" y="5249220"/>
                  <a:pt x="825910" y="5374844"/>
                </a:cubicBezTo>
                <a:cubicBezTo>
                  <a:pt x="804033" y="5500468"/>
                  <a:pt x="843085" y="5686162"/>
                  <a:pt x="825910" y="5857201"/>
                </a:cubicBezTo>
                <a:cubicBezTo>
                  <a:pt x="808735" y="6028240"/>
                  <a:pt x="848704" y="6458677"/>
                  <a:pt x="825910" y="6890825"/>
                </a:cubicBezTo>
                <a:cubicBezTo>
                  <a:pt x="731663" y="6885136"/>
                  <a:pt x="589667" y="6891616"/>
                  <a:pt x="404696" y="6890825"/>
                </a:cubicBezTo>
                <a:cubicBezTo>
                  <a:pt x="219725" y="6890034"/>
                  <a:pt x="168945" y="6894450"/>
                  <a:pt x="0" y="6890825"/>
                </a:cubicBezTo>
                <a:cubicBezTo>
                  <a:pt x="-29093" y="6742403"/>
                  <a:pt x="2908" y="6502826"/>
                  <a:pt x="0" y="6270651"/>
                </a:cubicBezTo>
                <a:cubicBezTo>
                  <a:pt x="-2908" y="6038476"/>
                  <a:pt x="22646" y="5921533"/>
                  <a:pt x="0" y="5788293"/>
                </a:cubicBezTo>
                <a:cubicBezTo>
                  <a:pt x="-22646" y="5655053"/>
                  <a:pt x="26887" y="5366123"/>
                  <a:pt x="0" y="5237027"/>
                </a:cubicBezTo>
                <a:cubicBezTo>
                  <a:pt x="-26887" y="5107931"/>
                  <a:pt x="-3878" y="4741199"/>
                  <a:pt x="0" y="4616853"/>
                </a:cubicBezTo>
                <a:cubicBezTo>
                  <a:pt x="3878" y="4492507"/>
                  <a:pt x="-14752" y="4283441"/>
                  <a:pt x="0" y="3996678"/>
                </a:cubicBezTo>
                <a:cubicBezTo>
                  <a:pt x="14752" y="3709916"/>
                  <a:pt x="-25681" y="3458163"/>
                  <a:pt x="0" y="3169779"/>
                </a:cubicBezTo>
                <a:cubicBezTo>
                  <a:pt x="25681" y="2881395"/>
                  <a:pt x="6282" y="2756899"/>
                  <a:pt x="0" y="2618513"/>
                </a:cubicBezTo>
                <a:cubicBezTo>
                  <a:pt x="-6282" y="2480127"/>
                  <a:pt x="-1133" y="2198707"/>
                  <a:pt x="0" y="1998339"/>
                </a:cubicBezTo>
                <a:cubicBezTo>
                  <a:pt x="1133" y="1797971"/>
                  <a:pt x="12634" y="1456572"/>
                  <a:pt x="0" y="1240348"/>
                </a:cubicBezTo>
                <a:cubicBezTo>
                  <a:pt x="-12634" y="1024124"/>
                  <a:pt x="-27397" y="872244"/>
                  <a:pt x="0" y="689082"/>
                </a:cubicBezTo>
                <a:cubicBezTo>
                  <a:pt x="27397" y="505920"/>
                  <a:pt x="2061" y="159915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7E49245C-F7FE-46E8-8157-E2176B4DE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51" y="386113"/>
            <a:ext cx="10798878" cy="6068583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912649" y="530950"/>
            <a:ext cx="3700134" cy="638632"/>
          </a:xfrm>
        </p:spPr>
        <p:txBody>
          <a:bodyPr>
            <a:normAutofit lnSpcReduction="10000"/>
          </a:bodyPr>
          <a:lstStyle/>
          <a:p>
            <a:pPr algn="r"/>
            <a:r>
              <a:rPr lang="es-ES" sz="4000" err="1">
                <a:solidFill>
                  <a:schemeClr val="bg1"/>
                </a:solidFill>
                <a:latin typeface="Slackey" panose="02000000000000000000" pitchFamily="2" charset="0"/>
              </a:rPr>
              <a:t>Login</a:t>
            </a:r>
            <a:r>
              <a:rPr lang="es-ES" sz="4000">
                <a:solidFill>
                  <a:schemeClr val="bg1"/>
                </a:solidFill>
                <a:latin typeface="Slackey" panose="02000000000000000000" pitchFamily="2" charset="0"/>
              </a:rPr>
              <a:t> </a:t>
            </a:r>
            <a:r>
              <a:rPr lang="es-ES" sz="4000" err="1">
                <a:solidFill>
                  <a:schemeClr val="bg1"/>
                </a:solidFill>
                <a:latin typeface="Slackey" panose="02000000000000000000" pitchFamily="2" charset="0"/>
              </a:rPr>
              <a:t>Menu</a:t>
            </a:r>
            <a:endParaRPr lang="es-ES" sz="4000">
              <a:solidFill>
                <a:schemeClr val="bg1"/>
              </a:solidFill>
              <a:latin typeface="Slacke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3385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-227507" y="13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075358" cy="6869974"/>
          </a:xfrm>
          <a:custGeom>
            <a:avLst/>
            <a:gdLst>
              <a:gd name="connsiteX0" fmla="*/ 0 w 1075358"/>
              <a:gd name="connsiteY0" fmla="*/ 0 h 6869974"/>
              <a:gd name="connsiteX1" fmla="*/ 559186 w 1075358"/>
              <a:gd name="connsiteY1" fmla="*/ 0 h 6869974"/>
              <a:gd name="connsiteX2" fmla="*/ 1075358 w 1075358"/>
              <a:gd name="connsiteY2" fmla="*/ 0 h 6869974"/>
              <a:gd name="connsiteX3" fmla="*/ 1075358 w 1075358"/>
              <a:gd name="connsiteY3" fmla="*/ 686997 h 6869974"/>
              <a:gd name="connsiteX4" fmla="*/ 1075358 w 1075358"/>
              <a:gd name="connsiteY4" fmla="*/ 1236595 h 6869974"/>
              <a:gd name="connsiteX5" fmla="*/ 1075358 w 1075358"/>
              <a:gd name="connsiteY5" fmla="*/ 1717494 h 6869974"/>
              <a:gd name="connsiteX6" fmla="*/ 1075358 w 1075358"/>
              <a:gd name="connsiteY6" fmla="*/ 2198392 h 6869974"/>
              <a:gd name="connsiteX7" fmla="*/ 1075358 w 1075358"/>
              <a:gd name="connsiteY7" fmla="*/ 2954089 h 6869974"/>
              <a:gd name="connsiteX8" fmla="*/ 1075358 w 1075358"/>
              <a:gd name="connsiteY8" fmla="*/ 3641086 h 6869974"/>
              <a:gd name="connsiteX9" fmla="*/ 1075358 w 1075358"/>
              <a:gd name="connsiteY9" fmla="*/ 4259384 h 6869974"/>
              <a:gd name="connsiteX10" fmla="*/ 1075358 w 1075358"/>
              <a:gd name="connsiteY10" fmla="*/ 4946381 h 6869974"/>
              <a:gd name="connsiteX11" fmla="*/ 1075358 w 1075358"/>
              <a:gd name="connsiteY11" fmla="*/ 5633379 h 6869974"/>
              <a:gd name="connsiteX12" fmla="*/ 1075358 w 1075358"/>
              <a:gd name="connsiteY12" fmla="*/ 6869974 h 6869974"/>
              <a:gd name="connsiteX13" fmla="*/ 559186 w 1075358"/>
              <a:gd name="connsiteY13" fmla="*/ 6869974 h 6869974"/>
              <a:gd name="connsiteX14" fmla="*/ 0 w 1075358"/>
              <a:gd name="connsiteY14" fmla="*/ 6869974 h 6869974"/>
              <a:gd name="connsiteX15" fmla="*/ 0 w 1075358"/>
              <a:gd name="connsiteY15" fmla="*/ 6182977 h 6869974"/>
              <a:gd name="connsiteX16" fmla="*/ 0 w 1075358"/>
              <a:gd name="connsiteY16" fmla="*/ 5633379 h 6869974"/>
              <a:gd name="connsiteX17" fmla="*/ 0 w 1075358"/>
              <a:gd name="connsiteY17" fmla="*/ 4808982 h 6869974"/>
              <a:gd name="connsiteX18" fmla="*/ 0 w 1075358"/>
              <a:gd name="connsiteY18" fmla="*/ 4190684 h 6869974"/>
              <a:gd name="connsiteX19" fmla="*/ 0 w 1075358"/>
              <a:gd name="connsiteY19" fmla="*/ 3709786 h 6869974"/>
              <a:gd name="connsiteX20" fmla="*/ 0 w 1075358"/>
              <a:gd name="connsiteY20" fmla="*/ 2954089 h 6869974"/>
              <a:gd name="connsiteX21" fmla="*/ 0 w 1075358"/>
              <a:gd name="connsiteY21" fmla="*/ 2198392 h 6869974"/>
              <a:gd name="connsiteX22" fmla="*/ 0 w 1075358"/>
              <a:gd name="connsiteY22" fmla="*/ 1373995 h 6869974"/>
              <a:gd name="connsiteX23" fmla="*/ 0 w 1075358"/>
              <a:gd name="connsiteY23" fmla="*/ 755697 h 6869974"/>
              <a:gd name="connsiteX24" fmla="*/ 0 w 1075358"/>
              <a:gd name="connsiteY24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75358" h="6869974" fill="none" extrusionOk="0">
                <a:moveTo>
                  <a:pt x="0" y="0"/>
                </a:moveTo>
                <a:cubicBezTo>
                  <a:pt x="256636" y="17564"/>
                  <a:pt x="366989" y="-6480"/>
                  <a:pt x="559186" y="0"/>
                </a:cubicBezTo>
                <a:cubicBezTo>
                  <a:pt x="751383" y="6480"/>
                  <a:pt x="862626" y="17592"/>
                  <a:pt x="1075358" y="0"/>
                </a:cubicBezTo>
                <a:cubicBezTo>
                  <a:pt x="1059302" y="238872"/>
                  <a:pt x="1098033" y="373322"/>
                  <a:pt x="1075358" y="686997"/>
                </a:cubicBezTo>
                <a:cubicBezTo>
                  <a:pt x="1052683" y="1000672"/>
                  <a:pt x="1074065" y="1037806"/>
                  <a:pt x="1075358" y="1236595"/>
                </a:cubicBezTo>
                <a:cubicBezTo>
                  <a:pt x="1076651" y="1435384"/>
                  <a:pt x="1079781" y="1552587"/>
                  <a:pt x="1075358" y="1717494"/>
                </a:cubicBezTo>
                <a:cubicBezTo>
                  <a:pt x="1070935" y="1882401"/>
                  <a:pt x="1095540" y="2080237"/>
                  <a:pt x="1075358" y="2198392"/>
                </a:cubicBezTo>
                <a:cubicBezTo>
                  <a:pt x="1055176" y="2316547"/>
                  <a:pt x="1084765" y="2773384"/>
                  <a:pt x="1075358" y="2954089"/>
                </a:cubicBezTo>
                <a:cubicBezTo>
                  <a:pt x="1065951" y="3134794"/>
                  <a:pt x="1076749" y="3418210"/>
                  <a:pt x="1075358" y="3641086"/>
                </a:cubicBezTo>
                <a:cubicBezTo>
                  <a:pt x="1073967" y="3863962"/>
                  <a:pt x="1053113" y="4099051"/>
                  <a:pt x="1075358" y="4259384"/>
                </a:cubicBezTo>
                <a:cubicBezTo>
                  <a:pt x="1097603" y="4419717"/>
                  <a:pt x="1077876" y="4679779"/>
                  <a:pt x="1075358" y="4946381"/>
                </a:cubicBezTo>
                <a:cubicBezTo>
                  <a:pt x="1072840" y="5212983"/>
                  <a:pt x="1075941" y="5459442"/>
                  <a:pt x="1075358" y="5633379"/>
                </a:cubicBezTo>
                <a:cubicBezTo>
                  <a:pt x="1074775" y="5807316"/>
                  <a:pt x="1087746" y="6565476"/>
                  <a:pt x="1075358" y="6869974"/>
                </a:cubicBezTo>
                <a:cubicBezTo>
                  <a:pt x="948262" y="6846407"/>
                  <a:pt x="786796" y="6874552"/>
                  <a:pt x="559186" y="6869974"/>
                </a:cubicBezTo>
                <a:cubicBezTo>
                  <a:pt x="331576" y="6865396"/>
                  <a:pt x="136790" y="6861082"/>
                  <a:pt x="0" y="6869974"/>
                </a:cubicBezTo>
                <a:cubicBezTo>
                  <a:pt x="-32086" y="6706123"/>
                  <a:pt x="-10927" y="6370444"/>
                  <a:pt x="0" y="6182977"/>
                </a:cubicBezTo>
                <a:cubicBezTo>
                  <a:pt x="10927" y="5995510"/>
                  <a:pt x="-23094" y="5755232"/>
                  <a:pt x="0" y="5633379"/>
                </a:cubicBezTo>
                <a:cubicBezTo>
                  <a:pt x="23094" y="5511526"/>
                  <a:pt x="17342" y="5190927"/>
                  <a:pt x="0" y="4808982"/>
                </a:cubicBezTo>
                <a:cubicBezTo>
                  <a:pt x="-17342" y="4427037"/>
                  <a:pt x="-16680" y="4345200"/>
                  <a:pt x="0" y="4190684"/>
                </a:cubicBezTo>
                <a:cubicBezTo>
                  <a:pt x="16680" y="4036168"/>
                  <a:pt x="12190" y="3808804"/>
                  <a:pt x="0" y="3709786"/>
                </a:cubicBezTo>
                <a:cubicBezTo>
                  <a:pt x="-12190" y="3610768"/>
                  <a:pt x="6530" y="3301579"/>
                  <a:pt x="0" y="2954089"/>
                </a:cubicBezTo>
                <a:cubicBezTo>
                  <a:pt x="-6530" y="2606599"/>
                  <a:pt x="9925" y="2400766"/>
                  <a:pt x="0" y="2198392"/>
                </a:cubicBezTo>
                <a:cubicBezTo>
                  <a:pt x="-9925" y="1996018"/>
                  <a:pt x="16342" y="1656384"/>
                  <a:pt x="0" y="1373995"/>
                </a:cubicBezTo>
                <a:cubicBezTo>
                  <a:pt x="-16342" y="1091606"/>
                  <a:pt x="-10303" y="1004500"/>
                  <a:pt x="0" y="755697"/>
                </a:cubicBezTo>
                <a:cubicBezTo>
                  <a:pt x="10303" y="506894"/>
                  <a:pt x="-35820" y="256221"/>
                  <a:pt x="0" y="0"/>
                </a:cubicBezTo>
                <a:close/>
              </a:path>
              <a:path w="1075358" h="6869974" stroke="0" extrusionOk="0">
                <a:moveTo>
                  <a:pt x="0" y="0"/>
                </a:moveTo>
                <a:cubicBezTo>
                  <a:pt x="165044" y="24451"/>
                  <a:pt x="300309" y="-5004"/>
                  <a:pt x="526925" y="0"/>
                </a:cubicBezTo>
                <a:cubicBezTo>
                  <a:pt x="753541" y="5004"/>
                  <a:pt x="889435" y="23829"/>
                  <a:pt x="1075358" y="0"/>
                </a:cubicBezTo>
                <a:cubicBezTo>
                  <a:pt x="1083386" y="250425"/>
                  <a:pt x="1087135" y="483238"/>
                  <a:pt x="1075358" y="755697"/>
                </a:cubicBezTo>
                <a:cubicBezTo>
                  <a:pt x="1063581" y="1028156"/>
                  <a:pt x="1042471" y="1205382"/>
                  <a:pt x="1075358" y="1511394"/>
                </a:cubicBezTo>
                <a:cubicBezTo>
                  <a:pt x="1108245" y="1817406"/>
                  <a:pt x="1077063" y="1991909"/>
                  <a:pt x="1075358" y="2198392"/>
                </a:cubicBezTo>
                <a:cubicBezTo>
                  <a:pt x="1073653" y="2404875"/>
                  <a:pt x="1071465" y="2486443"/>
                  <a:pt x="1075358" y="2679290"/>
                </a:cubicBezTo>
                <a:cubicBezTo>
                  <a:pt x="1079251" y="2872137"/>
                  <a:pt x="1091166" y="3081641"/>
                  <a:pt x="1075358" y="3366287"/>
                </a:cubicBezTo>
                <a:cubicBezTo>
                  <a:pt x="1059550" y="3650933"/>
                  <a:pt x="1084387" y="3661023"/>
                  <a:pt x="1075358" y="3915885"/>
                </a:cubicBezTo>
                <a:cubicBezTo>
                  <a:pt x="1066329" y="4170747"/>
                  <a:pt x="1062536" y="4298135"/>
                  <a:pt x="1075358" y="4396783"/>
                </a:cubicBezTo>
                <a:cubicBezTo>
                  <a:pt x="1088180" y="4495431"/>
                  <a:pt x="1092117" y="4760611"/>
                  <a:pt x="1075358" y="5015081"/>
                </a:cubicBezTo>
                <a:cubicBezTo>
                  <a:pt x="1058599" y="5269551"/>
                  <a:pt x="1059703" y="5477901"/>
                  <a:pt x="1075358" y="5702078"/>
                </a:cubicBezTo>
                <a:cubicBezTo>
                  <a:pt x="1091013" y="5926255"/>
                  <a:pt x="1109840" y="6488079"/>
                  <a:pt x="1075358" y="6869974"/>
                </a:cubicBezTo>
                <a:cubicBezTo>
                  <a:pt x="959048" y="6894787"/>
                  <a:pt x="761444" y="6860329"/>
                  <a:pt x="548433" y="6869974"/>
                </a:cubicBezTo>
                <a:cubicBezTo>
                  <a:pt x="335422" y="6879619"/>
                  <a:pt x="177326" y="6857802"/>
                  <a:pt x="0" y="6869974"/>
                </a:cubicBezTo>
                <a:cubicBezTo>
                  <a:pt x="14795" y="6548423"/>
                  <a:pt x="17816" y="6354711"/>
                  <a:pt x="0" y="6182977"/>
                </a:cubicBezTo>
                <a:cubicBezTo>
                  <a:pt x="-17816" y="6011243"/>
                  <a:pt x="22925" y="5837395"/>
                  <a:pt x="0" y="5633379"/>
                </a:cubicBezTo>
                <a:cubicBezTo>
                  <a:pt x="-22925" y="5429363"/>
                  <a:pt x="23103" y="5322803"/>
                  <a:pt x="0" y="5152481"/>
                </a:cubicBezTo>
                <a:cubicBezTo>
                  <a:pt x="-23103" y="4982159"/>
                  <a:pt x="-32515" y="4642028"/>
                  <a:pt x="0" y="4328084"/>
                </a:cubicBezTo>
                <a:cubicBezTo>
                  <a:pt x="32515" y="4014140"/>
                  <a:pt x="13185" y="3850153"/>
                  <a:pt x="0" y="3503687"/>
                </a:cubicBezTo>
                <a:cubicBezTo>
                  <a:pt x="-13185" y="3157221"/>
                  <a:pt x="31939" y="3055655"/>
                  <a:pt x="0" y="2816689"/>
                </a:cubicBezTo>
                <a:cubicBezTo>
                  <a:pt x="-31939" y="2577723"/>
                  <a:pt x="-30880" y="2352650"/>
                  <a:pt x="0" y="2198392"/>
                </a:cubicBezTo>
                <a:cubicBezTo>
                  <a:pt x="30880" y="2044134"/>
                  <a:pt x="-32007" y="1696021"/>
                  <a:pt x="0" y="1511394"/>
                </a:cubicBezTo>
                <a:cubicBezTo>
                  <a:pt x="32007" y="1326767"/>
                  <a:pt x="-3080" y="1228662"/>
                  <a:pt x="0" y="961796"/>
                </a:cubicBezTo>
                <a:cubicBezTo>
                  <a:pt x="3080" y="694930"/>
                  <a:pt x="11317" y="387840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943991" cy="6885274"/>
          </a:xfrm>
          <a:custGeom>
            <a:avLst/>
            <a:gdLst>
              <a:gd name="connsiteX0" fmla="*/ 0 w 943991"/>
              <a:gd name="connsiteY0" fmla="*/ 0 h 6885274"/>
              <a:gd name="connsiteX1" fmla="*/ 471996 w 943991"/>
              <a:gd name="connsiteY1" fmla="*/ 0 h 6885274"/>
              <a:gd name="connsiteX2" fmla="*/ 943991 w 943991"/>
              <a:gd name="connsiteY2" fmla="*/ 0 h 6885274"/>
              <a:gd name="connsiteX3" fmla="*/ 943991 w 943991"/>
              <a:gd name="connsiteY3" fmla="*/ 619675 h 6885274"/>
              <a:gd name="connsiteX4" fmla="*/ 943991 w 943991"/>
              <a:gd name="connsiteY4" fmla="*/ 1239349 h 6885274"/>
              <a:gd name="connsiteX5" fmla="*/ 943991 w 943991"/>
              <a:gd name="connsiteY5" fmla="*/ 1859024 h 6885274"/>
              <a:gd name="connsiteX6" fmla="*/ 943991 w 943991"/>
              <a:gd name="connsiteY6" fmla="*/ 2340993 h 6885274"/>
              <a:gd name="connsiteX7" fmla="*/ 943991 w 943991"/>
              <a:gd name="connsiteY7" fmla="*/ 2891815 h 6885274"/>
              <a:gd name="connsiteX8" fmla="*/ 943991 w 943991"/>
              <a:gd name="connsiteY8" fmla="*/ 3511490 h 6885274"/>
              <a:gd name="connsiteX9" fmla="*/ 943991 w 943991"/>
              <a:gd name="connsiteY9" fmla="*/ 4268870 h 6885274"/>
              <a:gd name="connsiteX10" fmla="*/ 943991 w 943991"/>
              <a:gd name="connsiteY10" fmla="*/ 4819692 h 6885274"/>
              <a:gd name="connsiteX11" fmla="*/ 943991 w 943991"/>
              <a:gd name="connsiteY11" fmla="*/ 5577072 h 6885274"/>
              <a:gd name="connsiteX12" fmla="*/ 943991 w 943991"/>
              <a:gd name="connsiteY12" fmla="*/ 6059041 h 6885274"/>
              <a:gd name="connsiteX13" fmla="*/ 943991 w 943991"/>
              <a:gd name="connsiteY13" fmla="*/ 6885274 h 6885274"/>
              <a:gd name="connsiteX14" fmla="*/ 462556 w 943991"/>
              <a:gd name="connsiteY14" fmla="*/ 6885274 h 6885274"/>
              <a:gd name="connsiteX15" fmla="*/ 0 w 943991"/>
              <a:gd name="connsiteY15" fmla="*/ 6885274 h 6885274"/>
              <a:gd name="connsiteX16" fmla="*/ 0 w 943991"/>
              <a:gd name="connsiteY16" fmla="*/ 6127894 h 6885274"/>
              <a:gd name="connsiteX17" fmla="*/ 0 w 943991"/>
              <a:gd name="connsiteY17" fmla="*/ 5439366 h 6885274"/>
              <a:gd name="connsiteX18" fmla="*/ 0 w 943991"/>
              <a:gd name="connsiteY18" fmla="*/ 4750839 h 6885274"/>
              <a:gd name="connsiteX19" fmla="*/ 0 w 943991"/>
              <a:gd name="connsiteY19" fmla="*/ 3924606 h 6885274"/>
              <a:gd name="connsiteX20" fmla="*/ 0 w 943991"/>
              <a:gd name="connsiteY20" fmla="*/ 3236079 h 6885274"/>
              <a:gd name="connsiteX21" fmla="*/ 0 w 943991"/>
              <a:gd name="connsiteY21" fmla="*/ 2409846 h 6885274"/>
              <a:gd name="connsiteX22" fmla="*/ 0 w 943991"/>
              <a:gd name="connsiteY22" fmla="*/ 1859024 h 6885274"/>
              <a:gd name="connsiteX23" fmla="*/ 0 w 943991"/>
              <a:gd name="connsiteY23" fmla="*/ 1032791 h 6885274"/>
              <a:gd name="connsiteX24" fmla="*/ 0 w 943991"/>
              <a:gd name="connsiteY24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43991" h="6885274" fill="none" extrusionOk="0">
                <a:moveTo>
                  <a:pt x="0" y="0"/>
                </a:moveTo>
                <a:cubicBezTo>
                  <a:pt x="137503" y="-14982"/>
                  <a:pt x="308394" y="-15121"/>
                  <a:pt x="471996" y="0"/>
                </a:cubicBezTo>
                <a:cubicBezTo>
                  <a:pt x="635598" y="15121"/>
                  <a:pt x="752324" y="-22616"/>
                  <a:pt x="943991" y="0"/>
                </a:cubicBezTo>
                <a:cubicBezTo>
                  <a:pt x="940050" y="198902"/>
                  <a:pt x="918011" y="326230"/>
                  <a:pt x="943991" y="619675"/>
                </a:cubicBezTo>
                <a:cubicBezTo>
                  <a:pt x="969971" y="913121"/>
                  <a:pt x="915871" y="1112062"/>
                  <a:pt x="943991" y="1239349"/>
                </a:cubicBezTo>
                <a:cubicBezTo>
                  <a:pt x="972111" y="1366636"/>
                  <a:pt x="948492" y="1664987"/>
                  <a:pt x="943991" y="1859024"/>
                </a:cubicBezTo>
                <a:cubicBezTo>
                  <a:pt x="939490" y="2053062"/>
                  <a:pt x="925597" y="2204615"/>
                  <a:pt x="943991" y="2340993"/>
                </a:cubicBezTo>
                <a:cubicBezTo>
                  <a:pt x="962385" y="2477371"/>
                  <a:pt x="952087" y="2623412"/>
                  <a:pt x="943991" y="2891815"/>
                </a:cubicBezTo>
                <a:cubicBezTo>
                  <a:pt x="935895" y="3160218"/>
                  <a:pt x="930749" y="3278941"/>
                  <a:pt x="943991" y="3511490"/>
                </a:cubicBezTo>
                <a:cubicBezTo>
                  <a:pt x="957233" y="3744039"/>
                  <a:pt x="923049" y="3987100"/>
                  <a:pt x="943991" y="4268870"/>
                </a:cubicBezTo>
                <a:cubicBezTo>
                  <a:pt x="964933" y="4550640"/>
                  <a:pt x="946343" y="4558339"/>
                  <a:pt x="943991" y="4819692"/>
                </a:cubicBezTo>
                <a:cubicBezTo>
                  <a:pt x="941639" y="5081045"/>
                  <a:pt x="925218" y="5343427"/>
                  <a:pt x="943991" y="5577072"/>
                </a:cubicBezTo>
                <a:cubicBezTo>
                  <a:pt x="962764" y="5810717"/>
                  <a:pt x="940734" y="5851589"/>
                  <a:pt x="943991" y="6059041"/>
                </a:cubicBezTo>
                <a:cubicBezTo>
                  <a:pt x="947248" y="6266493"/>
                  <a:pt x="932144" y="6507587"/>
                  <a:pt x="943991" y="6885274"/>
                </a:cubicBezTo>
                <a:cubicBezTo>
                  <a:pt x="788083" y="6900230"/>
                  <a:pt x="669730" y="6908977"/>
                  <a:pt x="462556" y="6885274"/>
                </a:cubicBezTo>
                <a:cubicBezTo>
                  <a:pt x="255382" y="6861571"/>
                  <a:pt x="161185" y="6870625"/>
                  <a:pt x="0" y="6885274"/>
                </a:cubicBezTo>
                <a:cubicBezTo>
                  <a:pt x="20385" y="6523162"/>
                  <a:pt x="9489" y="6345463"/>
                  <a:pt x="0" y="6127894"/>
                </a:cubicBezTo>
                <a:cubicBezTo>
                  <a:pt x="-9489" y="5910325"/>
                  <a:pt x="-32041" y="5647224"/>
                  <a:pt x="0" y="5439366"/>
                </a:cubicBezTo>
                <a:cubicBezTo>
                  <a:pt x="32041" y="5231508"/>
                  <a:pt x="18655" y="4965046"/>
                  <a:pt x="0" y="4750839"/>
                </a:cubicBezTo>
                <a:cubicBezTo>
                  <a:pt x="-18655" y="4536632"/>
                  <a:pt x="-20874" y="4097978"/>
                  <a:pt x="0" y="3924606"/>
                </a:cubicBezTo>
                <a:cubicBezTo>
                  <a:pt x="20874" y="3751234"/>
                  <a:pt x="-1968" y="3499287"/>
                  <a:pt x="0" y="3236079"/>
                </a:cubicBezTo>
                <a:cubicBezTo>
                  <a:pt x="1968" y="2972871"/>
                  <a:pt x="13941" y="2726571"/>
                  <a:pt x="0" y="2409846"/>
                </a:cubicBezTo>
                <a:cubicBezTo>
                  <a:pt x="-13941" y="2093121"/>
                  <a:pt x="-7385" y="2019018"/>
                  <a:pt x="0" y="1859024"/>
                </a:cubicBezTo>
                <a:cubicBezTo>
                  <a:pt x="7385" y="1699030"/>
                  <a:pt x="-4794" y="1289527"/>
                  <a:pt x="0" y="1032791"/>
                </a:cubicBezTo>
                <a:cubicBezTo>
                  <a:pt x="4794" y="776055"/>
                  <a:pt x="34306" y="261510"/>
                  <a:pt x="0" y="0"/>
                </a:cubicBezTo>
                <a:close/>
              </a:path>
              <a:path w="943991" h="6885274" stroke="0" extrusionOk="0">
                <a:moveTo>
                  <a:pt x="0" y="0"/>
                </a:moveTo>
                <a:cubicBezTo>
                  <a:pt x="165264" y="6386"/>
                  <a:pt x="308181" y="-20337"/>
                  <a:pt x="443676" y="0"/>
                </a:cubicBezTo>
                <a:cubicBezTo>
                  <a:pt x="579171" y="20337"/>
                  <a:pt x="755107" y="2808"/>
                  <a:pt x="943991" y="0"/>
                </a:cubicBezTo>
                <a:cubicBezTo>
                  <a:pt x="928967" y="176142"/>
                  <a:pt x="926542" y="320388"/>
                  <a:pt x="943991" y="550822"/>
                </a:cubicBezTo>
                <a:cubicBezTo>
                  <a:pt x="961440" y="781256"/>
                  <a:pt x="913248" y="983348"/>
                  <a:pt x="943991" y="1308202"/>
                </a:cubicBezTo>
                <a:cubicBezTo>
                  <a:pt x="974734" y="1633056"/>
                  <a:pt x="915331" y="1931477"/>
                  <a:pt x="943991" y="2134435"/>
                </a:cubicBezTo>
                <a:cubicBezTo>
                  <a:pt x="972651" y="2337393"/>
                  <a:pt x="955418" y="2503333"/>
                  <a:pt x="943991" y="2754110"/>
                </a:cubicBezTo>
                <a:cubicBezTo>
                  <a:pt x="932564" y="3004887"/>
                  <a:pt x="926892" y="3318975"/>
                  <a:pt x="943991" y="3511490"/>
                </a:cubicBezTo>
                <a:cubicBezTo>
                  <a:pt x="961090" y="3704005"/>
                  <a:pt x="943351" y="3877403"/>
                  <a:pt x="943991" y="4131164"/>
                </a:cubicBezTo>
                <a:cubicBezTo>
                  <a:pt x="944631" y="4384925"/>
                  <a:pt x="907130" y="4668322"/>
                  <a:pt x="943991" y="4957397"/>
                </a:cubicBezTo>
                <a:cubicBezTo>
                  <a:pt x="980852" y="5246472"/>
                  <a:pt x="968236" y="5525228"/>
                  <a:pt x="943991" y="5714777"/>
                </a:cubicBezTo>
                <a:cubicBezTo>
                  <a:pt x="919746" y="5904326"/>
                  <a:pt x="934614" y="6070373"/>
                  <a:pt x="943991" y="6265599"/>
                </a:cubicBezTo>
                <a:cubicBezTo>
                  <a:pt x="953368" y="6460825"/>
                  <a:pt x="927572" y="6714104"/>
                  <a:pt x="943991" y="6885274"/>
                </a:cubicBezTo>
                <a:cubicBezTo>
                  <a:pt x="783741" y="6896623"/>
                  <a:pt x="654150" y="6902373"/>
                  <a:pt x="471996" y="6885274"/>
                </a:cubicBezTo>
                <a:cubicBezTo>
                  <a:pt x="289842" y="6868175"/>
                  <a:pt x="219098" y="6905245"/>
                  <a:pt x="0" y="6885274"/>
                </a:cubicBezTo>
                <a:cubicBezTo>
                  <a:pt x="25566" y="6767045"/>
                  <a:pt x="-7025" y="6539594"/>
                  <a:pt x="0" y="6334452"/>
                </a:cubicBezTo>
                <a:cubicBezTo>
                  <a:pt x="7025" y="6129310"/>
                  <a:pt x="-15848" y="5853151"/>
                  <a:pt x="0" y="5714777"/>
                </a:cubicBezTo>
                <a:cubicBezTo>
                  <a:pt x="15848" y="5576404"/>
                  <a:pt x="22128" y="5283428"/>
                  <a:pt x="0" y="5095103"/>
                </a:cubicBezTo>
                <a:cubicBezTo>
                  <a:pt x="-22128" y="4906778"/>
                  <a:pt x="-8779" y="4556273"/>
                  <a:pt x="0" y="4406575"/>
                </a:cubicBezTo>
                <a:cubicBezTo>
                  <a:pt x="8779" y="4256877"/>
                  <a:pt x="-17736" y="4067009"/>
                  <a:pt x="0" y="3786901"/>
                </a:cubicBezTo>
                <a:cubicBezTo>
                  <a:pt x="17736" y="3506793"/>
                  <a:pt x="10034" y="3420282"/>
                  <a:pt x="0" y="3236079"/>
                </a:cubicBezTo>
                <a:cubicBezTo>
                  <a:pt x="-10034" y="3051876"/>
                  <a:pt x="-27994" y="2796497"/>
                  <a:pt x="0" y="2547551"/>
                </a:cubicBezTo>
                <a:cubicBezTo>
                  <a:pt x="27994" y="2298605"/>
                  <a:pt x="3755" y="2085672"/>
                  <a:pt x="0" y="1859024"/>
                </a:cubicBezTo>
                <a:cubicBezTo>
                  <a:pt x="-3755" y="1632376"/>
                  <a:pt x="-26867" y="1483728"/>
                  <a:pt x="0" y="1308202"/>
                </a:cubicBezTo>
                <a:cubicBezTo>
                  <a:pt x="26867" y="1132676"/>
                  <a:pt x="-46945" y="406056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075359" cy="6893639"/>
          </a:xfrm>
          <a:custGeom>
            <a:avLst/>
            <a:gdLst>
              <a:gd name="connsiteX0" fmla="*/ 0 w 1075359"/>
              <a:gd name="connsiteY0" fmla="*/ 0 h 6893639"/>
              <a:gd name="connsiteX1" fmla="*/ 548433 w 1075359"/>
              <a:gd name="connsiteY1" fmla="*/ 0 h 6893639"/>
              <a:gd name="connsiteX2" fmla="*/ 1075359 w 1075359"/>
              <a:gd name="connsiteY2" fmla="*/ 0 h 6893639"/>
              <a:gd name="connsiteX3" fmla="*/ 1075359 w 1075359"/>
              <a:gd name="connsiteY3" fmla="*/ 689364 h 6893639"/>
              <a:gd name="connsiteX4" fmla="*/ 1075359 w 1075359"/>
              <a:gd name="connsiteY4" fmla="*/ 1378728 h 6893639"/>
              <a:gd name="connsiteX5" fmla="*/ 1075359 w 1075359"/>
              <a:gd name="connsiteY5" fmla="*/ 2205964 h 6893639"/>
              <a:gd name="connsiteX6" fmla="*/ 1075359 w 1075359"/>
              <a:gd name="connsiteY6" fmla="*/ 2964265 h 6893639"/>
              <a:gd name="connsiteX7" fmla="*/ 1075359 w 1075359"/>
              <a:gd name="connsiteY7" fmla="*/ 3446820 h 6893639"/>
              <a:gd name="connsiteX8" fmla="*/ 1075359 w 1075359"/>
              <a:gd name="connsiteY8" fmla="*/ 4136183 h 6893639"/>
              <a:gd name="connsiteX9" fmla="*/ 1075359 w 1075359"/>
              <a:gd name="connsiteY9" fmla="*/ 4825547 h 6893639"/>
              <a:gd name="connsiteX10" fmla="*/ 1075359 w 1075359"/>
              <a:gd name="connsiteY10" fmla="*/ 5308102 h 6893639"/>
              <a:gd name="connsiteX11" fmla="*/ 1075359 w 1075359"/>
              <a:gd name="connsiteY11" fmla="*/ 6066402 h 6893639"/>
              <a:gd name="connsiteX12" fmla="*/ 1075359 w 1075359"/>
              <a:gd name="connsiteY12" fmla="*/ 6893639 h 6893639"/>
              <a:gd name="connsiteX13" fmla="*/ 526926 w 1075359"/>
              <a:gd name="connsiteY13" fmla="*/ 6893639 h 6893639"/>
              <a:gd name="connsiteX14" fmla="*/ 0 w 1075359"/>
              <a:gd name="connsiteY14" fmla="*/ 6893639 h 6893639"/>
              <a:gd name="connsiteX15" fmla="*/ 0 w 1075359"/>
              <a:gd name="connsiteY15" fmla="*/ 6411084 h 6893639"/>
              <a:gd name="connsiteX16" fmla="*/ 0 w 1075359"/>
              <a:gd name="connsiteY16" fmla="*/ 5583848 h 6893639"/>
              <a:gd name="connsiteX17" fmla="*/ 0 w 1075359"/>
              <a:gd name="connsiteY17" fmla="*/ 4894484 h 6893639"/>
              <a:gd name="connsiteX18" fmla="*/ 0 w 1075359"/>
              <a:gd name="connsiteY18" fmla="*/ 4274056 h 6893639"/>
              <a:gd name="connsiteX19" fmla="*/ 0 w 1075359"/>
              <a:gd name="connsiteY19" fmla="*/ 3584692 h 6893639"/>
              <a:gd name="connsiteX20" fmla="*/ 0 w 1075359"/>
              <a:gd name="connsiteY20" fmla="*/ 2826392 h 6893639"/>
              <a:gd name="connsiteX21" fmla="*/ 0 w 1075359"/>
              <a:gd name="connsiteY21" fmla="*/ 2274901 h 6893639"/>
              <a:gd name="connsiteX22" fmla="*/ 0 w 1075359"/>
              <a:gd name="connsiteY22" fmla="*/ 1792346 h 6893639"/>
              <a:gd name="connsiteX23" fmla="*/ 0 w 1075359"/>
              <a:gd name="connsiteY23" fmla="*/ 1171919 h 6893639"/>
              <a:gd name="connsiteX24" fmla="*/ 0 w 1075359"/>
              <a:gd name="connsiteY24" fmla="*/ 689364 h 6893639"/>
              <a:gd name="connsiteX25" fmla="*/ 0 w 1075359"/>
              <a:gd name="connsiteY25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75359" h="6893639" fill="none" extrusionOk="0">
                <a:moveTo>
                  <a:pt x="0" y="0"/>
                </a:moveTo>
                <a:cubicBezTo>
                  <a:pt x="111633" y="17350"/>
                  <a:pt x="278833" y="-5223"/>
                  <a:pt x="548433" y="0"/>
                </a:cubicBezTo>
                <a:cubicBezTo>
                  <a:pt x="818033" y="5223"/>
                  <a:pt x="921945" y="-11706"/>
                  <a:pt x="1075359" y="0"/>
                </a:cubicBezTo>
                <a:cubicBezTo>
                  <a:pt x="1103546" y="295165"/>
                  <a:pt x="1072013" y="488808"/>
                  <a:pt x="1075359" y="689364"/>
                </a:cubicBezTo>
                <a:cubicBezTo>
                  <a:pt x="1078705" y="889920"/>
                  <a:pt x="1082600" y="1134193"/>
                  <a:pt x="1075359" y="1378728"/>
                </a:cubicBezTo>
                <a:cubicBezTo>
                  <a:pt x="1068118" y="1623263"/>
                  <a:pt x="1110770" y="1798697"/>
                  <a:pt x="1075359" y="2205964"/>
                </a:cubicBezTo>
                <a:cubicBezTo>
                  <a:pt x="1039948" y="2613231"/>
                  <a:pt x="1079106" y="2601894"/>
                  <a:pt x="1075359" y="2964265"/>
                </a:cubicBezTo>
                <a:cubicBezTo>
                  <a:pt x="1071612" y="3326636"/>
                  <a:pt x="1058906" y="3319286"/>
                  <a:pt x="1075359" y="3446820"/>
                </a:cubicBezTo>
                <a:cubicBezTo>
                  <a:pt x="1091812" y="3574354"/>
                  <a:pt x="1059191" y="3987315"/>
                  <a:pt x="1075359" y="4136183"/>
                </a:cubicBezTo>
                <a:cubicBezTo>
                  <a:pt x="1091527" y="4285051"/>
                  <a:pt x="1059623" y="4664778"/>
                  <a:pt x="1075359" y="4825547"/>
                </a:cubicBezTo>
                <a:cubicBezTo>
                  <a:pt x="1091095" y="4986316"/>
                  <a:pt x="1053150" y="5094913"/>
                  <a:pt x="1075359" y="5308102"/>
                </a:cubicBezTo>
                <a:cubicBezTo>
                  <a:pt x="1097568" y="5521292"/>
                  <a:pt x="1055778" y="5864909"/>
                  <a:pt x="1075359" y="6066402"/>
                </a:cubicBezTo>
                <a:cubicBezTo>
                  <a:pt x="1094940" y="6267895"/>
                  <a:pt x="1101879" y="6587232"/>
                  <a:pt x="1075359" y="6893639"/>
                </a:cubicBezTo>
                <a:cubicBezTo>
                  <a:pt x="955121" y="6909757"/>
                  <a:pt x="725988" y="6919332"/>
                  <a:pt x="526926" y="6893639"/>
                </a:cubicBezTo>
                <a:cubicBezTo>
                  <a:pt x="327864" y="6867946"/>
                  <a:pt x="191246" y="6871894"/>
                  <a:pt x="0" y="6893639"/>
                </a:cubicBezTo>
                <a:cubicBezTo>
                  <a:pt x="24079" y="6663875"/>
                  <a:pt x="-7327" y="6519484"/>
                  <a:pt x="0" y="6411084"/>
                </a:cubicBezTo>
                <a:cubicBezTo>
                  <a:pt x="7327" y="6302685"/>
                  <a:pt x="20648" y="5930525"/>
                  <a:pt x="0" y="5583848"/>
                </a:cubicBezTo>
                <a:cubicBezTo>
                  <a:pt x="-20648" y="5237171"/>
                  <a:pt x="6786" y="5116008"/>
                  <a:pt x="0" y="4894484"/>
                </a:cubicBezTo>
                <a:cubicBezTo>
                  <a:pt x="-6786" y="4672960"/>
                  <a:pt x="19443" y="4537706"/>
                  <a:pt x="0" y="4274056"/>
                </a:cubicBezTo>
                <a:cubicBezTo>
                  <a:pt x="-19443" y="4010406"/>
                  <a:pt x="-8430" y="3846922"/>
                  <a:pt x="0" y="3584692"/>
                </a:cubicBezTo>
                <a:cubicBezTo>
                  <a:pt x="8430" y="3322462"/>
                  <a:pt x="35573" y="3021465"/>
                  <a:pt x="0" y="2826392"/>
                </a:cubicBezTo>
                <a:cubicBezTo>
                  <a:pt x="-35573" y="2631319"/>
                  <a:pt x="-3263" y="2429542"/>
                  <a:pt x="0" y="2274901"/>
                </a:cubicBezTo>
                <a:cubicBezTo>
                  <a:pt x="3263" y="2120260"/>
                  <a:pt x="-9821" y="1997409"/>
                  <a:pt x="0" y="1792346"/>
                </a:cubicBezTo>
                <a:cubicBezTo>
                  <a:pt x="9821" y="1587283"/>
                  <a:pt x="23035" y="1354232"/>
                  <a:pt x="0" y="1171919"/>
                </a:cubicBezTo>
                <a:cubicBezTo>
                  <a:pt x="-23035" y="989606"/>
                  <a:pt x="7600" y="800762"/>
                  <a:pt x="0" y="689364"/>
                </a:cubicBezTo>
                <a:cubicBezTo>
                  <a:pt x="-7600" y="577967"/>
                  <a:pt x="-22524" y="183290"/>
                  <a:pt x="0" y="0"/>
                </a:cubicBezTo>
                <a:close/>
              </a:path>
              <a:path w="1075359" h="6893639" stroke="0" extrusionOk="0">
                <a:moveTo>
                  <a:pt x="0" y="0"/>
                </a:moveTo>
                <a:cubicBezTo>
                  <a:pt x="227310" y="-15918"/>
                  <a:pt x="365124" y="-11353"/>
                  <a:pt x="516172" y="0"/>
                </a:cubicBezTo>
                <a:cubicBezTo>
                  <a:pt x="667220" y="11353"/>
                  <a:pt x="839746" y="5649"/>
                  <a:pt x="1075359" y="0"/>
                </a:cubicBezTo>
                <a:cubicBezTo>
                  <a:pt x="1077072" y="279622"/>
                  <a:pt x="1088490" y="498513"/>
                  <a:pt x="1075359" y="689364"/>
                </a:cubicBezTo>
                <a:cubicBezTo>
                  <a:pt x="1062228" y="880215"/>
                  <a:pt x="1048691" y="1078879"/>
                  <a:pt x="1075359" y="1240855"/>
                </a:cubicBezTo>
                <a:cubicBezTo>
                  <a:pt x="1102027" y="1402831"/>
                  <a:pt x="1046114" y="1793741"/>
                  <a:pt x="1075359" y="1999155"/>
                </a:cubicBezTo>
                <a:cubicBezTo>
                  <a:pt x="1104604" y="2204569"/>
                  <a:pt x="1043888" y="2436826"/>
                  <a:pt x="1075359" y="2757456"/>
                </a:cubicBezTo>
                <a:cubicBezTo>
                  <a:pt x="1106830" y="3078086"/>
                  <a:pt x="1044748" y="3226787"/>
                  <a:pt x="1075359" y="3377883"/>
                </a:cubicBezTo>
                <a:cubicBezTo>
                  <a:pt x="1105970" y="3528979"/>
                  <a:pt x="1056953" y="3806316"/>
                  <a:pt x="1075359" y="4067247"/>
                </a:cubicBezTo>
                <a:cubicBezTo>
                  <a:pt x="1093765" y="4328178"/>
                  <a:pt x="1080476" y="4472984"/>
                  <a:pt x="1075359" y="4618738"/>
                </a:cubicBezTo>
                <a:cubicBezTo>
                  <a:pt x="1070242" y="4764492"/>
                  <a:pt x="1080491" y="4953964"/>
                  <a:pt x="1075359" y="5239166"/>
                </a:cubicBezTo>
                <a:cubicBezTo>
                  <a:pt x="1070227" y="5524368"/>
                  <a:pt x="1098211" y="5725209"/>
                  <a:pt x="1075359" y="5997466"/>
                </a:cubicBezTo>
                <a:cubicBezTo>
                  <a:pt x="1052507" y="6269723"/>
                  <a:pt x="1032521" y="6591143"/>
                  <a:pt x="1075359" y="6893639"/>
                </a:cubicBezTo>
                <a:cubicBezTo>
                  <a:pt x="961550" y="6878193"/>
                  <a:pt x="681886" y="6870718"/>
                  <a:pt x="569940" y="6893639"/>
                </a:cubicBezTo>
                <a:cubicBezTo>
                  <a:pt x="457994" y="6916560"/>
                  <a:pt x="176090" y="6912174"/>
                  <a:pt x="0" y="6893639"/>
                </a:cubicBezTo>
                <a:cubicBezTo>
                  <a:pt x="-5834" y="6585341"/>
                  <a:pt x="-5607" y="6507904"/>
                  <a:pt x="0" y="6273211"/>
                </a:cubicBezTo>
                <a:cubicBezTo>
                  <a:pt x="5607" y="6038518"/>
                  <a:pt x="-5238" y="5883284"/>
                  <a:pt x="0" y="5652784"/>
                </a:cubicBezTo>
                <a:cubicBezTo>
                  <a:pt x="5238" y="5422284"/>
                  <a:pt x="29364" y="5226280"/>
                  <a:pt x="0" y="4963420"/>
                </a:cubicBezTo>
                <a:cubicBezTo>
                  <a:pt x="-29364" y="4700560"/>
                  <a:pt x="3112" y="4664687"/>
                  <a:pt x="0" y="4480865"/>
                </a:cubicBezTo>
                <a:cubicBezTo>
                  <a:pt x="-3112" y="4297044"/>
                  <a:pt x="-32619" y="3943879"/>
                  <a:pt x="0" y="3791501"/>
                </a:cubicBezTo>
                <a:cubicBezTo>
                  <a:pt x="32619" y="3639123"/>
                  <a:pt x="-1855" y="3304858"/>
                  <a:pt x="0" y="3171074"/>
                </a:cubicBezTo>
                <a:cubicBezTo>
                  <a:pt x="1855" y="3037290"/>
                  <a:pt x="-22860" y="2781121"/>
                  <a:pt x="0" y="2412774"/>
                </a:cubicBezTo>
                <a:cubicBezTo>
                  <a:pt x="22860" y="2044427"/>
                  <a:pt x="-6983" y="1910981"/>
                  <a:pt x="0" y="1654473"/>
                </a:cubicBezTo>
                <a:cubicBezTo>
                  <a:pt x="6983" y="1397965"/>
                  <a:pt x="-10919" y="1298310"/>
                  <a:pt x="0" y="965109"/>
                </a:cubicBezTo>
                <a:cubicBezTo>
                  <a:pt x="10919" y="631908"/>
                  <a:pt x="45773" y="286972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2" y="-13066"/>
            <a:ext cx="825910" cy="6893640"/>
          </a:xfrm>
          <a:custGeom>
            <a:avLst/>
            <a:gdLst>
              <a:gd name="connsiteX0" fmla="*/ 0 w 825910"/>
              <a:gd name="connsiteY0" fmla="*/ 0 h 6893640"/>
              <a:gd name="connsiteX1" fmla="*/ 396437 w 825910"/>
              <a:gd name="connsiteY1" fmla="*/ 0 h 6893640"/>
              <a:gd name="connsiteX2" fmla="*/ 825910 w 825910"/>
              <a:gd name="connsiteY2" fmla="*/ 0 h 6893640"/>
              <a:gd name="connsiteX3" fmla="*/ 825910 w 825910"/>
              <a:gd name="connsiteY3" fmla="*/ 827237 h 6893640"/>
              <a:gd name="connsiteX4" fmla="*/ 825910 w 825910"/>
              <a:gd name="connsiteY4" fmla="*/ 1516601 h 6893640"/>
              <a:gd name="connsiteX5" fmla="*/ 825910 w 825910"/>
              <a:gd name="connsiteY5" fmla="*/ 2137028 h 6893640"/>
              <a:gd name="connsiteX6" fmla="*/ 825910 w 825910"/>
              <a:gd name="connsiteY6" fmla="*/ 2619583 h 6893640"/>
              <a:gd name="connsiteX7" fmla="*/ 825910 w 825910"/>
              <a:gd name="connsiteY7" fmla="*/ 3171074 h 6893640"/>
              <a:gd name="connsiteX8" fmla="*/ 825910 w 825910"/>
              <a:gd name="connsiteY8" fmla="*/ 3860438 h 6893640"/>
              <a:gd name="connsiteX9" fmla="*/ 825910 w 825910"/>
              <a:gd name="connsiteY9" fmla="*/ 4618739 h 6893640"/>
              <a:gd name="connsiteX10" fmla="*/ 825910 w 825910"/>
              <a:gd name="connsiteY10" fmla="*/ 5239166 h 6893640"/>
              <a:gd name="connsiteX11" fmla="*/ 825910 w 825910"/>
              <a:gd name="connsiteY11" fmla="*/ 6066403 h 6893640"/>
              <a:gd name="connsiteX12" fmla="*/ 825910 w 825910"/>
              <a:gd name="connsiteY12" fmla="*/ 6893640 h 6893640"/>
              <a:gd name="connsiteX13" fmla="*/ 421214 w 825910"/>
              <a:gd name="connsiteY13" fmla="*/ 6893640 h 6893640"/>
              <a:gd name="connsiteX14" fmla="*/ 0 w 825910"/>
              <a:gd name="connsiteY14" fmla="*/ 6893640 h 6893640"/>
              <a:gd name="connsiteX15" fmla="*/ 0 w 825910"/>
              <a:gd name="connsiteY15" fmla="*/ 6273212 h 6893640"/>
              <a:gd name="connsiteX16" fmla="*/ 0 w 825910"/>
              <a:gd name="connsiteY16" fmla="*/ 5583848 h 6893640"/>
              <a:gd name="connsiteX17" fmla="*/ 0 w 825910"/>
              <a:gd name="connsiteY17" fmla="*/ 5101294 h 6893640"/>
              <a:gd name="connsiteX18" fmla="*/ 0 w 825910"/>
              <a:gd name="connsiteY18" fmla="*/ 4549802 h 6893640"/>
              <a:gd name="connsiteX19" fmla="*/ 0 w 825910"/>
              <a:gd name="connsiteY19" fmla="*/ 3860438 h 6893640"/>
              <a:gd name="connsiteX20" fmla="*/ 0 w 825910"/>
              <a:gd name="connsiteY20" fmla="*/ 3171074 h 6893640"/>
              <a:gd name="connsiteX21" fmla="*/ 0 w 825910"/>
              <a:gd name="connsiteY21" fmla="*/ 2688520 h 6893640"/>
              <a:gd name="connsiteX22" fmla="*/ 0 w 825910"/>
              <a:gd name="connsiteY22" fmla="*/ 1861283 h 6893640"/>
              <a:gd name="connsiteX23" fmla="*/ 0 w 825910"/>
              <a:gd name="connsiteY23" fmla="*/ 1240855 h 6893640"/>
              <a:gd name="connsiteX24" fmla="*/ 0 w 825910"/>
              <a:gd name="connsiteY24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3640" fill="none" extrusionOk="0">
                <a:moveTo>
                  <a:pt x="0" y="0"/>
                </a:moveTo>
                <a:cubicBezTo>
                  <a:pt x="87808" y="7935"/>
                  <a:pt x="316423" y="-1656"/>
                  <a:pt x="396437" y="0"/>
                </a:cubicBezTo>
                <a:cubicBezTo>
                  <a:pt x="476451" y="1656"/>
                  <a:pt x="618397" y="-13093"/>
                  <a:pt x="825910" y="0"/>
                </a:cubicBezTo>
                <a:cubicBezTo>
                  <a:pt x="816892" y="184220"/>
                  <a:pt x="803104" y="629703"/>
                  <a:pt x="825910" y="827237"/>
                </a:cubicBezTo>
                <a:cubicBezTo>
                  <a:pt x="848716" y="1024771"/>
                  <a:pt x="791588" y="1306640"/>
                  <a:pt x="825910" y="1516601"/>
                </a:cubicBezTo>
                <a:cubicBezTo>
                  <a:pt x="860232" y="1726562"/>
                  <a:pt x="816596" y="1937897"/>
                  <a:pt x="825910" y="2137028"/>
                </a:cubicBezTo>
                <a:cubicBezTo>
                  <a:pt x="835224" y="2336159"/>
                  <a:pt x="837582" y="2439184"/>
                  <a:pt x="825910" y="2619583"/>
                </a:cubicBezTo>
                <a:cubicBezTo>
                  <a:pt x="814238" y="2799983"/>
                  <a:pt x="815356" y="3051511"/>
                  <a:pt x="825910" y="3171074"/>
                </a:cubicBezTo>
                <a:cubicBezTo>
                  <a:pt x="836464" y="3290637"/>
                  <a:pt x="839592" y="3578046"/>
                  <a:pt x="825910" y="3860438"/>
                </a:cubicBezTo>
                <a:cubicBezTo>
                  <a:pt x="812228" y="4142830"/>
                  <a:pt x="809035" y="4435063"/>
                  <a:pt x="825910" y="4618739"/>
                </a:cubicBezTo>
                <a:cubicBezTo>
                  <a:pt x="842785" y="4802415"/>
                  <a:pt x="820459" y="5025765"/>
                  <a:pt x="825910" y="5239166"/>
                </a:cubicBezTo>
                <a:cubicBezTo>
                  <a:pt x="831361" y="5452567"/>
                  <a:pt x="811494" y="5663101"/>
                  <a:pt x="825910" y="6066403"/>
                </a:cubicBezTo>
                <a:cubicBezTo>
                  <a:pt x="840326" y="6469705"/>
                  <a:pt x="786889" y="6561043"/>
                  <a:pt x="825910" y="6893640"/>
                </a:cubicBezTo>
                <a:cubicBezTo>
                  <a:pt x="626224" y="6900616"/>
                  <a:pt x="561849" y="6890627"/>
                  <a:pt x="421214" y="6893640"/>
                </a:cubicBezTo>
                <a:cubicBezTo>
                  <a:pt x="280579" y="6896653"/>
                  <a:pt x="101218" y="6887432"/>
                  <a:pt x="0" y="6893640"/>
                </a:cubicBezTo>
                <a:cubicBezTo>
                  <a:pt x="18408" y="6664435"/>
                  <a:pt x="27056" y="6483100"/>
                  <a:pt x="0" y="6273212"/>
                </a:cubicBezTo>
                <a:cubicBezTo>
                  <a:pt x="-27056" y="6063324"/>
                  <a:pt x="-32730" y="5757959"/>
                  <a:pt x="0" y="5583848"/>
                </a:cubicBezTo>
                <a:cubicBezTo>
                  <a:pt x="32730" y="5409737"/>
                  <a:pt x="17458" y="5341049"/>
                  <a:pt x="0" y="5101294"/>
                </a:cubicBezTo>
                <a:cubicBezTo>
                  <a:pt x="-17458" y="4861539"/>
                  <a:pt x="-22893" y="4682940"/>
                  <a:pt x="0" y="4549802"/>
                </a:cubicBezTo>
                <a:cubicBezTo>
                  <a:pt x="22893" y="4416664"/>
                  <a:pt x="-25703" y="4072075"/>
                  <a:pt x="0" y="3860438"/>
                </a:cubicBezTo>
                <a:cubicBezTo>
                  <a:pt x="25703" y="3648801"/>
                  <a:pt x="25359" y="3337259"/>
                  <a:pt x="0" y="3171074"/>
                </a:cubicBezTo>
                <a:cubicBezTo>
                  <a:pt x="-25359" y="3004889"/>
                  <a:pt x="22174" y="2818433"/>
                  <a:pt x="0" y="2688520"/>
                </a:cubicBezTo>
                <a:cubicBezTo>
                  <a:pt x="-22174" y="2558607"/>
                  <a:pt x="-3971" y="2167878"/>
                  <a:pt x="0" y="1861283"/>
                </a:cubicBezTo>
                <a:cubicBezTo>
                  <a:pt x="3971" y="1554688"/>
                  <a:pt x="-12622" y="1369585"/>
                  <a:pt x="0" y="1240855"/>
                </a:cubicBezTo>
                <a:cubicBezTo>
                  <a:pt x="12622" y="1112125"/>
                  <a:pt x="-12727" y="568069"/>
                  <a:pt x="0" y="0"/>
                </a:cubicBezTo>
                <a:close/>
              </a:path>
              <a:path w="825910" h="6893640" stroke="0" extrusionOk="0">
                <a:moveTo>
                  <a:pt x="0" y="0"/>
                </a:moveTo>
                <a:cubicBezTo>
                  <a:pt x="206754" y="-21020"/>
                  <a:pt x="325580" y="-9562"/>
                  <a:pt x="421214" y="0"/>
                </a:cubicBezTo>
                <a:cubicBezTo>
                  <a:pt x="516848" y="9562"/>
                  <a:pt x="744470" y="-19456"/>
                  <a:pt x="825910" y="0"/>
                </a:cubicBezTo>
                <a:cubicBezTo>
                  <a:pt x="811024" y="194568"/>
                  <a:pt x="845534" y="588714"/>
                  <a:pt x="825910" y="758300"/>
                </a:cubicBezTo>
                <a:cubicBezTo>
                  <a:pt x="806286" y="927886"/>
                  <a:pt x="808454" y="1146933"/>
                  <a:pt x="825910" y="1378728"/>
                </a:cubicBezTo>
                <a:cubicBezTo>
                  <a:pt x="843366" y="1610523"/>
                  <a:pt x="852854" y="1739400"/>
                  <a:pt x="825910" y="2068092"/>
                </a:cubicBezTo>
                <a:cubicBezTo>
                  <a:pt x="798966" y="2396784"/>
                  <a:pt x="813620" y="2504095"/>
                  <a:pt x="825910" y="2688520"/>
                </a:cubicBezTo>
                <a:cubicBezTo>
                  <a:pt x="838200" y="2872945"/>
                  <a:pt x="829148" y="3126979"/>
                  <a:pt x="825910" y="3515756"/>
                </a:cubicBezTo>
                <a:cubicBezTo>
                  <a:pt x="822672" y="3904533"/>
                  <a:pt x="818900" y="3762809"/>
                  <a:pt x="825910" y="3998311"/>
                </a:cubicBezTo>
                <a:cubicBezTo>
                  <a:pt x="832920" y="4233814"/>
                  <a:pt x="841119" y="4360169"/>
                  <a:pt x="825910" y="4549802"/>
                </a:cubicBezTo>
                <a:cubicBezTo>
                  <a:pt x="810701" y="4739435"/>
                  <a:pt x="813159" y="4983833"/>
                  <a:pt x="825910" y="5170230"/>
                </a:cubicBezTo>
                <a:cubicBezTo>
                  <a:pt x="838661" y="5356627"/>
                  <a:pt x="817441" y="5695565"/>
                  <a:pt x="825910" y="5928530"/>
                </a:cubicBezTo>
                <a:cubicBezTo>
                  <a:pt x="834379" y="6161495"/>
                  <a:pt x="849077" y="6628892"/>
                  <a:pt x="825910" y="6893640"/>
                </a:cubicBezTo>
                <a:cubicBezTo>
                  <a:pt x="651364" y="6881912"/>
                  <a:pt x="564351" y="6892257"/>
                  <a:pt x="412955" y="6893640"/>
                </a:cubicBezTo>
                <a:cubicBezTo>
                  <a:pt x="261559" y="6895023"/>
                  <a:pt x="196448" y="6876490"/>
                  <a:pt x="0" y="6893640"/>
                </a:cubicBezTo>
                <a:cubicBezTo>
                  <a:pt x="-25944" y="6610419"/>
                  <a:pt x="-32844" y="6287726"/>
                  <a:pt x="0" y="6066403"/>
                </a:cubicBezTo>
                <a:cubicBezTo>
                  <a:pt x="32844" y="5845080"/>
                  <a:pt x="-8570" y="5688583"/>
                  <a:pt x="0" y="5445976"/>
                </a:cubicBezTo>
                <a:cubicBezTo>
                  <a:pt x="8570" y="5203369"/>
                  <a:pt x="-3562" y="5130270"/>
                  <a:pt x="0" y="4825548"/>
                </a:cubicBezTo>
                <a:cubicBezTo>
                  <a:pt x="3562" y="4520826"/>
                  <a:pt x="28284" y="4419507"/>
                  <a:pt x="0" y="4205120"/>
                </a:cubicBezTo>
                <a:cubicBezTo>
                  <a:pt x="-28284" y="3990733"/>
                  <a:pt x="-11108" y="3887514"/>
                  <a:pt x="0" y="3722566"/>
                </a:cubicBezTo>
                <a:cubicBezTo>
                  <a:pt x="11108" y="3557618"/>
                  <a:pt x="-23995" y="3478260"/>
                  <a:pt x="0" y="3240011"/>
                </a:cubicBezTo>
                <a:cubicBezTo>
                  <a:pt x="23995" y="3001763"/>
                  <a:pt x="-8050" y="2854395"/>
                  <a:pt x="0" y="2481710"/>
                </a:cubicBezTo>
                <a:cubicBezTo>
                  <a:pt x="8050" y="2109025"/>
                  <a:pt x="-24699" y="1937449"/>
                  <a:pt x="0" y="1792346"/>
                </a:cubicBezTo>
                <a:cubicBezTo>
                  <a:pt x="24699" y="1647243"/>
                  <a:pt x="24828" y="1296620"/>
                  <a:pt x="0" y="1034046"/>
                </a:cubicBezTo>
                <a:cubicBezTo>
                  <a:pt x="-24828" y="771472"/>
                  <a:pt x="-28996" y="331694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3" y="-13066"/>
            <a:ext cx="825910" cy="6891619"/>
          </a:xfrm>
          <a:custGeom>
            <a:avLst/>
            <a:gdLst>
              <a:gd name="connsiteX0" fmla="*/ 0 w 825910"/>
              <a:gd name="connsiteY0" fmla="*/ 0 h 6891619"/>
              <a:gd name="connsiteX1" fmla="*/ 429473 w 825910"/>
              <a:gd name="connsiteY1" fmla="*/ 0 h 6891619"/>
              <a:gd name="connsiteX2" fmla="*/ 825910 w 825910"/>
              <a:gd name="connsiteY2" fmla="*/ 0 h 6891619"/>
              <a:gd name="connsiteX3" fmla="*/ 825910 w 825910"/>
              <a:gd name="connsiteY3" fmla="*/ 826994 h 6891619"/>
              <a:gd name="connsiteX4" fmla="*/ 825910 w 825910"/>
              <a:gd name="connsiteY4" fmla="*/ 1378324 h 6891619"/>
              <a:gd name="connsiteX5" fmla="*/ 825910 w 825910"/>
              <a:gd name="connsiteY5" fmla="*/ 1860737 h 6891619"/>
              <a:gd name="connsiteX6" fmla="*/ 825910 w 825910"/>
              <a:gd name="connsiteY6" fmla="*/ 2687731 h 6891619"/>
              <a:gd name="connsiteX7" fmla="*/ 825910 w 825910"/>
              <a:gd name="connsiteY7" fmla="*/ 3514726 h 6891619"/>
              <a:gd name="connsiteX8" fmla="*/ 825910 w 825910"/>
              <a:gd name="connsiteY8" fmla="*/ 4272804 h 6891619"/>
              <a:gd name="connsiteX9" fmla="*/ 825910 w 825910"/>
              <a:gd name="connsiteY9" fmla="*/ 4755217 h 6891619"/>
              <a:gd name="connsiteX10" fmla="*/ 825910 w 825910"/>
              <a:gd name="connsiteY10" fmla="*/ 5237630 h 6891619"/>
              <a:gd name="connsiteX11" fmla="*/ 825910 w 825910"/>
              <a:gd name="connsiteY11" fmla="*/ 5926792 h 6891619"/>
              <a:gd name="connsiteX12" fmla="*/ 825910 w 825910"/>
              <a:gd name="connsiteY12" fmla="*/ 6891619 h 6891619"/>
              <a:gd name="connsiteX13" fmla="*/ 429473 w 825910"/>
              <a:gd name="connsiteY13" fmla="*/ 6891619 h 6891619"/>
              <a:gd name="connsiteX14" fmla="*/ 0 w 825910"/>
              <a:gd name="connsiteY14" fmla="*/ 6891619 h 6891619"/>
              <a:gd name="connsiteX15" fmla="*/ 0 w 825910"/>
              <a:gd name="connsiteY15" fmla="*/ 6133541 h 6891619"/>
              <a:gd name="connsiteX16" fmla="*/ 0 w 825910"/>
              <a:gd name="connsiteY16" fmla="*/ 5306547 h 6891619"/>
              <a:gd name="connsiteX17" fmla="*/ 0 w 825910"/>
              <a:gd name="connsiteY17" fmla="*/ 4824133 h 6891619"/>
              <a:gd name="connsiteX18" fmla="*/ 0 w 825910"/>
              <a:gd name="connsiteY18" fmla="*/ 3997139 h 6891619"/>
              <a:gd name="connsiteX19" fmla="*/ 0 w 825910"/>
              <a:gd name="connsiteY19" fmla="*/ 3445810 h 6891619"/>
              <a:gd name="connsiteX20" fmla="*/ 0 w 825910"/>
              <a:gd name="connsiteY20" fmla="*/ 2756648 h 6891619"/>
              <a:gd name="connsiteX21" fmla="*/ 0 w 825910"/>
              <a:gd name="connsiteY21" fmla="*/ 1929653 h 6891619"/>
              <a:gd name="connsiteX22" fmla="*/ 0 w 825910"/>
              <a:gd name="connsiteY22" fmla="*/ 1447240 h 6891619"/>
              <a:gd name="connsiteX23" fmla="*/ 0 w 825910"/>
              <a:gd name="connsiteY23" fmla="*/ 758078 h 6891619"/>
              <a:gd name="connsiteX24" fmla="*/ 0 w 825910"/>
              <a:gd name="connsiteY24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1619" fill="none" extrusionOk="0">
                <a:moveTo>
                  <a:pt x="0" y="0"/>
                </a:moveTo>
                <a:cubicBezTo>
                  <a:pt x="89356" y="-2905"/>
                  <a:pt x="296608" y="9909"/>
                  <a:pt x="429473" y="0"/>
                </a:cubicBezTo>
                <a:cubicBezTo>
                  <a:pt x="562338" y="-9909"/>
                  <a:pt x="715466" y="15008"/>
                  <a:pt x="825910" y="0"/>
                </a:cubicBezTo>
                <a:cubicBezTo>
                  <a:pt x="826368" y="410606"/>
                  <a:pt x="809362" y="573044"/>
                  <a:pt x="825910" y="826994"/>
                </a:cubicBezTo>
                <a:cubicBezTo>
                  <a:pt x="842458" y="1080944"/>
                  <a:pt x="805341" y="1140192"/>
                  <a:pt x="825910" y="1378324"/>
                </a:cubicBezTo>
                <a:cubicBezTo>
                  <a:pt x="846480" y="1616456"/>
                  <a:pt x="820871" y="1657627"/>
                  <a:pt x="825910" y="1860737"/>
                </a:cubicBezTo>
                <a:cubicBezTo>
                  <a:pt x="830949" y="2063847"/>
                  <a:pt x="846770" y="2362995"/>
                  <a:pt x="825910" y="2687731"/>
                </a:cubicBezTo>
                <a:cubicBezTo>
                  <a:pt x="805050" y="3012467"/>
                  <a:pt x="813430" y="3295524"/>
                  <a:pt x="825910" y="3514726"/>
                </a:cubicBezTo>
                <a:cubicBezTo>
                  <a:pt x="838390" y="3733929"/>
                  <a:pt x="860016" y="3964921"/>
                  <a:pt x="825910" y="4272804"/>
                </a:cubicBezTo>
                <a:cubicBezTo>
                  <a:pt x="791804" y="4580687"/>
                  <a:pt x="807363" y="4636158"/>
                  <a:pt x="825910" y="4755217"/>
                </a:cubicBezTo>
                <a:cubicBezTo>
                  <a:pt x="844457" y="4874276"/>
                  <a:pt x="803261" y="5098290"/>
                  <a:pt x="825910" y="5237630"/>
                </a:cubicBezTo>
                <a:cubicBezTo>
                  <a:pt x="848559" y="5376970"/>
                  <a:pt x="856015" y="5700754"/>
                  <a:pt x="825910" y="5926792"/>
                </a:cubicBezTo>
                <a:cubicBezTo>
                  <a:pt x="795805" y="6152830"/>
                  <a:pt x="815700" y="6562904"/>
                  <a:pt x="825910" y="6891619"/>
                </a:cubicBezTo>
                <a:cubicBezTo>
                  <a:pt x="720079" y="6900441"/>
                  <a:pt x="577230" y="6892663"/>
                  <a:pt x="429473" y="6891619"/>
                </a:cubicBezTo>
                <a:cubicBezTo>
                  <a:pt x="281716" y="6890575"/>
                  <a:pt x="153688" y="6876139"/>
                  <a:pt x="0" y="6891619"/>
                </a:cubicBezTo>
                <a:cubicBezTo>
                  <a:pt x="8572" y="6605855"/>
                  <a:pt x="23455" y="6448793"/>
                  <a:pt x="0" y="6133541"/>
                </a:cubicBezTo>
                <a:cubicBezTo>
                  <a:pt x="-23455" y="5818289"/>
                  <a:pt x="-447" y="5689068"/>
                  <a:pt x="0" y="5306547"/>
                </a:cubicBezTo>
                <a:cubicBezTo>
                  <a:pt x="447" y="4924026"/>
                  <a:pt x="-957" y="5053560"/>
                  <a:pt x="0" y="4824133"/>
                </a:cubicBezTo>
                <a:cubicBezTo>
                  <a:pt x="957" y="4594706"/>
                  <a:pt x="38016" y="4226199"/>
                  <a:pt x="0" y="3997139"/>
                </a:cubicBezTo>
                <a:cubicBezTo>
                  <a:pt x="-38016" y="3768079"/>
                  <a:pt x="6003" y="3567911"/>
                  <a:pt x="0" y="3445810"/>
                </a:cubicBezTo>
                <a:cubicBezTo>
                  <a:pt x="-6003" y="3323709"/>
                  <a:pt x="-19749" y="3014781"/>
                  <a:pt x="0" y="2756648"/>
                </a:cubicBezTo>
                <a:cubicBezTo>
                  <a:pt x="19749" y="2498515"/>
                  <a:pt x="-29800" y="2154480"/>
                  <a:pt x="0" y="1929653"/>
                </a:cubicBezTo>
                <a:cubicBezTo>
                  <a:pt x="29800" y="1704826"/>
                  <a:pt x="-7752" y="1665028"/>
                  <a:pt x="0" y="1447240"/>
                </a:cubicBezTo>
                <a:cubicBezTo>
                  <a:pt x="7752" y="1229452"/>
                  <a:pt x="15953" y="956453"/>
                  <a:pt x="0" y="758078"/>
                </a:cubicBezTo>
                <a:cubicBezTo>
                  <a:pt x="-15953" y="559703"/>
                  <a:pt x="2727" y="232436"/>
                  <a:pt x="0" y="0"/>
                </a:cubicBezTo>
                <a:close/>
              </a:path>
              <a:path w="825910" h="6891619" stroke="0" extrusionOk="0">
                <a:moveTo>
                  <a:pt x="0" y="0"/>
                </a:moveTo>
                <a:cubicBezTo>
                  <a:pt x="189230" y="-10551"/>
                  <a:pt x="282314" y="-14519"/>
                  <a:pt x="412955" y="0"/>
                </a:cubicBezTo>
                <a:cubicBezTo>
                  <a:pt x="543596" y="14519"/>
                  <a:pt x="647084" y="-4098"/>
                  <a:pt x="825910" y="0"/>
                </a:cubicBezTo>
                <a:cubicBezTo>
                  <a:pt x="830369" y="240999"/>
                  <a:pt x="824419" y="322128"/>
                  <a:pt x="825910" y="482413"/>
                </a:cubicBezTo>
                <a:cubicBezTo>
                  <a:pt x="827401" y="642698"/>
                  <a:pt x="806121" y="848665"/>
                  <a:pt x="825910" y="1102659"/>
                </a:cubicBezTo>
                <a:cubicBezTo>
                  <a:pt x="845699" y="1356653"/>
                  <a:pt x="841815" y="1622285"/>
                  <a:pt x="825910" y="1860737"/>
                </a:cubicBezTo>
                <a:cubicBezTo>
                  <a:pt x="810005" y="2099189"/>
                  <a:pt x="808334" y="2173088"/>
                  <a:pt x="825910" y="2343150"/>
                </a:cubicBezTo>
                <a:cubicBezTo>
                  <a:pt x="843486" y="2513212"/>
                  <a:pt x="802574" y="2887962"/>
                  <a:pt x="825910" y="3032312"/>
                </a:cubicBezTo>
                <a:cubicBezTo>
                  <a:pt x="849246" y="3176662"/>
                  <a:pt x="832002" y="3468164"/>
                  <a:pt x="825910" y="3790390"/>
                </a:cubicBezTo>
                <a:cubicBezTo>
                  <a:pt x="819818" y="4112616"/>
                  <a:pt x="826489" y="4366528"/>
                  <a:pt x="825910" y="4548469"/>
                </a:cubicBezTo>
                <a:cubicBezTo>
                  <a:pt x="825331" y="4730410"/>
                  <a:pt x="802129" y="5121654"/>
                  <a:pt x="825910" y="5306547"/>
                </a:cubicBezTo>
                <a:cubicBezTo>
                  <a:pt x="849691" y="5491440"/>
                  <a:pt x="797746" y="5786450"/>
                  <a:pt x="825910" y="6133541"/>
                </a:cubicBezTo>
                <a:cubicBezTo>
                  <a:pt x="854074" y="6480632"/>
                  <a:pt x="823269" y="6568180"/>
                  <a:pt x="825910" y="6891619"/>
                </a:cubicBezTo>
                <a:cubicBezTo>
                  <a:pt x="681919" y="6898453"/>
                  <a:pt x="575948" y="6903586"/>
                  <a:pt x="429473" y="6891619"/>
                </a:cubicBezTo>
                <a:cubicBezTo>
                  <a:pt x="282998" y="6879652"/>
                  <a:pt x="137206" y="6872589"/>
                  <a:pt x="0" y="6891619"/>
                </a:cubicBezTo>
                <a:cubicBezTo>
                  <a:pt x="-13963" y="6647542"/>
                  <a:pt x="-12326" y="6458949"/>
                  <a:pt x="0" y="6340289"/>
                </a:cubicBezTo>
                <a:cubicBezTo>
                  <a:pt x="12326" y="6221629"/>
                  <a:pt x="-27235" y="5692125"/>
                  <a:pt x="0" y="5513295"/>
                </a:cubicBezTo>
                <a:cubicBezTo>
                  <a:pt x="27235" y="5334465"/>
                  <a:pt x="-3398" y="5229763"/>
                  <a:pt x="0" y="5030882"/>
                </a:cubicBezTo>
                <a:cubicBezTo>
                  <a:pt x="3398" y="4832001"/>
                  <a:pt x="-21426" y="4678995"/>
                  <a:pt x="0" y="4341720"/>
                </a:cubicBezTo>
                <a:cubicBezTo>
                  <a:pt x="21426" y="4004445"/>
                  <a:pt x="4689" y="3912587"/>
                  <a:pt x="0" y="3514726"/>
                </a:cubicBezTo>
                <a:cubicBezTo>
                  <a:pt x="-4689" y="3116865"/>
                  <a:pt x="2723" y="3250973"/>
                  <a:pt x="0" y="3032312"/>
                </a:cubicBezTo>
                <a:cubicBezTo>
                  <a:pt x="-2723" y="2813651"/>
                  <a:pt x="-36414" y="2447862"/>
                  <a:pt x="0" y="2274234"/>
                </a:cubicBezTo>
                <a:cubicBezTo>
                  <a:pt x="36414" y="2100606"/>
                  <a:pt x="-1242" y="1911653"/>
                  <a:pt x="0" y="1791821"/>
                </a:cubicBezTo>
                <a:cubicBezTo>
                  <a:pt x="1242" y="1671989"/>
                  <a:pt x="10082" y="1420058"/>
                  <a:pt x="0" y="1240491"/>
                </a:cubicBezTo>
                <a:cubicBezTo>
                  <a:pt x="-10082" y="1060924"/>
                  <a:pt x="27728" y="310963"/>
                  <a:pt x="0" y="0"/>
                </a:cubicBezTo>
                <a:close/>
              </a:path>
            </a:pathLst>
          </a:custGeom>
          <a:solidFill>
            <a:srgbClr val="75BCAC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825910" cy="6890825"/>
          </a:xfrm>
          <a:custGeom>
            <a:avLst/>
            <a:gdLst>
              <a:gd name="connsiteX0" fmla="*/ 0 w 825910"/>
              <a:gd name="connsiteY0" fmla="*/ 0 h 6890825"/>
              <a:gd name="connsiteX1" fmla="*/ 429473 w 825910"/>
              <a:gd name="connsiteY1" fmla="*/ 0 h 6890825"/>
              <a:gd name="connsiteX2" fmla="*/ 825910 w 825910"/>
              <a:gd name="connsiteY2" fmla="*/ 0 h 6890825"/>
              <a:gd name="connsiteX3" fmla="*/ 825910 w 825910"/>
              <a:gd name="connsiteY3" fmla="*/ 826899 h 6890825"/>
              <a:gd name="connsiteX4" fmla="*/ 825910 w 825910"/>
              <a:gd name="connsiteY4" fmla="*/ 1584890 h 6890825"/>
              <a:gd name="connsiteX5" fmla="*/ 825910 w 825910"/>
              <a:gd name="connsiteY5" fmla="*/ 2411789 h 6890825"/>
              <a:gd name="connsiteX6" fmla="*/ 825910 w 825910"/>
              <a:gd name="connsiteY6" fmla="*/ 3100871 h 6890825"/>
              <a:gd name="connsiteX7" fmla="*/ 825910 w 825910"/>
              <a:gd name="connsiteY7" fmla="*/ 3721046 h 6890825"/>
              <a:gd name="connsiteX8" fmla="*/ 825910 w 825910"/>
              <a:gd name="connsiteY8" fmla="*/ 4203403 h 6890825"/>
              <a:gd name="connsiteX9" fmla="*/ 825910 w 825910"/>
              <a:gd name="connsiteY9" fmla="*/ 4892486 h 6890825"/>
              <a:gd name="connsiteX10" fmla="*/ 825910 w 825910"/>
              <a:gd name="connsiteY10" fmla="*/ 5512660 h 6890825"/>
              <a:gd name="connsiteX11" fmla="*/ 825910 w 825910"/>
              <a:gd name="connsiteY11" fmla="*/ 5995018 h 6890825"/>
              <a:gd name="connsiteX12" fmla="*/ 825910 w 825910"/>
              <a:gd name="connsiteY12" fmla="*/ 6890825 h 6890825"/>
              <a:gd name="connsiteX13" fmla="*/ 437732 w 825910"/>
              <a:gd name="connsiteY13" fmla="*/ 6890825 h 6890825"/>
              <a:gd name="connsiteX14" fmla="*/ 0 w 825910"/>
              <a:gd name="connsiteY14" fmla="*/ 6890825 h 6890825"/>
              <a:gd name="connsiteX15" fmla="*/ 0 w 825910"/>
              <a:gd name="connsiteY15" fmla="*/ 6339559 h 6890825"/>
              <a:gd name="connsiteX16" fmla="*/ 0 w 825910"/>
              <a:gd name="connsiteY16" fmla="*/ 5581568 h 6890825"/>
              <a:gd name="connsiteX17" fmla="*/ 0 w 825910"/>
              <a:gd name="connsiteY17" fmla="*/ 4961394 h 6890825"/>
              <a:gd name="connsiteX18" fmla="*/ 0 w 825910"/>
              <a:gd name="connsiteY18" fmla="*/ 4203403 h 6890825"/>
              <a:gd name="connsiteX19" fmla="*/ 0 w 825910"/>
              <a:gd name="connsiteY19" fmla="*/ 3376504 h 6890825"/>
              <a:gd name="connsiteX20" fmla="*/ 0 w 825910"/>
              <a:gd name="connsiteY20" fmla="*/ 2756330 h 6890825"/>
              <a:gd name="connsiteX21" fmla="*/ 0 w 825910"/>
              <a:gd name="connsiteY21" fmla="*/ 2136156 h 6890825"/>
              <a:gd name="connsiteX22" fmla="*/ 0 w 825910"/>
              <a:gd name="connsiteY22" fmla="*/ 1309257 h 6890825"/>
              <a:gd name="connsiteX23" fmla="*/ 0 w 825910"/>
              <a:gd name="connsiteY23" fmla="*/ 757991 h 6890825"/>
              <a:gd name="connsiteX24" fmla="*/ 0 w 825910"/>
              <a:gd name="connsiteY24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0825" fill="none" extrusionOk="0">
                <a:moveTo>
                  <a:pt x="0" y="0"/>
                </a:moveTo>
                <a:cubicBezTo>
                  <a:pt x="193328" y="13447"/>
                  <a:pt x="329279" y="-16590"/>
                  <a:pt x="429473" y="0"/>
                </a:cubicBezTo>
                <a:cubicBezTo>
                  <a:pt x="529667" y="16590"/>
                  <a:pt x="639247" y="2160"/>
                  <a:pt x="825910" y="0"/>
                </a:cubicBezTo>
                <a:cubicBezTo>
                  <a:pt x="807983" y="295933"/>
                  <a:pt x="855230" y="476294"/>
                  <a:pt x="825910" y="826899"/>
                </a:cubicBezTo>
                <a:cubicBezTo>
                  <a:pt x="796590" y="1177504"/>
                  <a:pt x="813614" y="1234663"/>
                  <a:pt x="825910" y="1584890"/>
                </a:cubicBezTo>
                <a:cubicBezTo>
                  <a:pt x="838206" y="1935117"/>
                  <a:pt x="797564" y="2085838"/>
                  <a:pt x="825910" y="2411789"/>
                </a:cubicBezTo>
                <a:cubicBezTo>
                  <a:pt x="854256" y="2737740"/>
                  <a:pt x="847824" y="2877849"/>
                  <a:pt x="825910" y="3100871"/>
                </a:cubicBezTo>
                <a:cubicBezTo>
                  <a:pt x="803996" y="3323893"/>
                  <a:pt x="814330" y="3513169"/>
                  <a:pt x="825910" y="3721046"/>
                </a:cubicBezTo>
                <a:cubicBezTo>
                  <a:pt x="837490" y="3928923"/>
                  <a:pt x="811660" y="4067832"/>
                  <a:pt x="825910" y="4203403"/>
                </a:cubicBezTo>
                <a:cubicBezTo>
                  <a:pt x="840160" y="4338974"/>
                  <a:pt x="823913" y="4570428"/>
                  <a:pt x="825910" y="4892486"/>
                </a:cubicBezTo>
                <a:cubicBezTo>
                  <a:pt x="827907" y="5214544"/>
                  <a:pt x="846563" y="5374992"/>
                  <a:pt x="825910" y="5512660"/>
                </a:cubicBezTo>
                <a:cubicBezTo>
                  <a:pt x="805257" y="5650328"/>
                  <a:pt x="836462" y="5880673"/>
                  <a:pt x="825910" y="5995018"/>
                </a:cubicBezTo>
                <a:cubicBezTo>
                  <a:pt x="815358" y="6109363"/>
                  <a:pt x="817137" y="6662682"/>
                  <a:pt x="825910" y="6890825"/>
                </a:cubicBezTo>
                <a:cubicBezTo>
                  <a:pt x="688822" y="6906661"/>
                  <a:pt x="625793" y="6909469"/>
                  <a:pt x="437732" y="6890825"/>
                </a:cubicBezTo>
                <a:cubicBezTo>
                  <a:pt x="249671" y="6872181"/>
                  <a:pt x="131492" y="6903254"/>
                  <a:pt x="0" y="6890825"/>
                </a:cubicBezTo>
                <a:cubicBezTo>
                  <a:pt x="-8301" y="6731475"/>
                  <a:pt x="-2854" y="6516991"/>
                  <a:pt x="0" y="6339559"/>
                </a:cubicBezTo>
                <a:cubicBezTo>
                  <a:pt x="2854" y="6162127"/>
                  <a:pt x="-31386" y="5875447"/>
                  <a:pt x="0" y="5581568"/>
                </a:cubicBezTo>
                <a:cubicBezTo>
                  <a:pt x="31386" y="5287689"/>
                  <a:pt x="-28139" y="5172889"/>
                  <a:pt x="0" y="4961394"/>
                </a:cubicBezTo>
                <a:cubicBezTo>
                  <a:pt x="28139" y="4749899"/>
                  <a:pt x="21583" y="4390320"/>
                  <a:pt x="0" y="4203403"/>
                </a:cubicBezTo>
                <a:cubicBezTo>
                  <a:pt x="-21583" y="4016486"/>
                  <a:pt x="25110" y="3676786"/>
                  <a:pt x="0" y="3376504"/>
                </a:cubicBezTo>
                <a:cubicBezTo>
                  <a:pt x="-25110" y="3076222"/>
                  <a:pt x="3657" y="2901357"/>
                  <a:pt x="0" y="2756330"/>
                </a:cubicBezTo>
                <a:cubicBezTo>
                  <a:pt x="-3657" y="2611303"/>
                  <a:pt x="-9109" y="2309750"/>
                  <a:pt x="0" y="2136156"/>
                </a:cubicBezTo>
                <a:cubicBezTo>
                  <a:pt x="9109" y="1962562"/>
                  <a:pt x="-25746" y="1685024"/>
                  <a:pt x="0" y="1309257"/>
                </a:cubicBezTo>
                <a:cubicBezTo>
                  <a:pt x="25746" y="933490"/>
                  <a:pt x="-23838" y="877508"/>
                  <a:pt x="0" y="757991"/>
                </a:cubicBezTo>
                <a:cubicBezTo>
                  <a:pt x="23838" y="638474"/>
                  <a:pt x="-2261" y="370551"/>
                  <a:pt x="0" y="0"/>
                </a:cubicBezTo>
                <a:close/>
              </a:path>
              <a:path w="825910" h="6890825" stroke="0" extrusionOk="0">
                <a:moveTo>
                  <a:pt x="0" y="0"/>
                </a:moveTo>
                <a:cubicBezTo>
                  <a:pt x="95717" y="4582"/>
                  <a:pt x="262373" y="16515"/>
                  <a:pt x="404696" y="0"/>
                </a:cubicBezTo>
                <a:cubicBezTo>
                  <a:pt x="547019" y="-16515"/>
                  <a:pt x="616441" y="16299"/>
                  <a:pt x="825910" y="0"/>
                </a:cubicBezTo>
                <a:cubicBezTo>
                  <a:pt x="855464" y="160995"/>
                  <a:pt x="803449" y="456205"/>
                  <a:pt x="825910" y="620174"/>
                </a:cubicBezTo>
                <a:cubicBezTo>
                  <a:pt x="848371" y="784143"/>
                  <a:pt x="837535" y="1069179"/>
                  <a:pt x="825910" y="1378165"/>
                </a:cubicBezTo>
                <a:cubicBezTo>
                  <a:pt x="814285" y="1687151"/>
                  <a:pt x="802315" y="1649646"/>
                  <a:pt x="825910" y="1860523"/>
                </a:cubicBezTo>
                <a:cubicBezTo>
                  <a:pt x="849505" y="2071400"/>
                  <a:pt x="823256" y="2215260"/>
                  <a:pt x="825910" y="2411789"/>
                </a:cubicBezTo>
                <a:cubicBezTo>
                  <a:pt x="828564" y="2608318"/>
                  <a:pt x="839256" y="2746727"/>
                  <a:pt x="825910" y="2894147"/>
                </a:cubicBezTo>
                <a:cubicBezTo>
                  <a:pt x="812564" y="3041567"/>
                  <a:pt x="837829" y="3275123"/>
                  <a:pt x="825910" y="3514321"/>
                </a:cubicBezTo>
                <a:cubicBezTo>
                  <a:pt x="813991" y="3753519"/>
                  <a:pt x="798303" y="3955807"/>
                  <a:pt x="825910" y="4203403"/>
                </a:cubicBezTo>
                <a:cubicBezTo>
                  <a:pt x="853517" y="4450999"/>
                  <a:pt x="831449" y="4682596"/>
                  <a:pt x="825910" y="4892486"/>
                </a:cubicBezTo>
                <a:cubicBezTo>
                  <a:pt x="820371" y="5102376"/>
                  <a:pt x="847787" y="5249220"/>
                  <a:pt x="825910" y="5374844"/>
                </a:cubicBezTo>
                <a:cubicBezTo>
                  <a:pt x="804033" y="5500468"/>
                  <a:pt x="843085" y="5686162"/>
                  <a:pt x="825910" y="5857201"/>
                </a:cubicBezTo>
                <a:cubicBezTo>
                  <a:pt x="808735" y="6028240"/>
                  <a:pt x="848704" y="6458677"/>
                  <a:pt x="825910" y="6890825"/>
                </a:cubicBezTo>
                <a:cubicBezTo>
                  <a:pt x="731663" y="6885136"/>
                  <a:pt x="589667" y="6891616"/>
                  <a:pt x="404696" y="6890825"/>
                </a:cubicBezTo>
                <a:cubicBezTo>
                  <a:pt x="219725" y="6890034"/>
                  <a:pt x="168945" y="6894450"/>
                  <a:pt x="0" y="6890825"/>
                </a:cubicBezTo>
                <a:cubicBezTo>
                  <a:pt x="-29093" y="6742403"/>
                  <a:pt x="2908" y="6502826"/>
                  <a:pt x="0" y="6270651"/>
                </a:cubicBezTo>
                <a:cubicBezTo>
                  <a:pt x="-2908" y="6038476"/>
                  <a:pt x="22646" y="5921533"/>
                  <a:pt x="0" y="5788293"/>
                </a:cubicBezTo>
                <a:cubicBezTo>
                  <a:pt x="-22646" y="5655053"/>
                  <a:pt x="26887" y="5366123"/>
                  <a:pt x="0" y="5237027"/>
                </a:cubicBezTo>
                <a:cubicBezTo>
                  <a:pt x="-26887" y="5107931"/>
                  <a:pt x="-3878" y="4741199"/>
                  <a:pt x="0" y="4616853"/>
                </a:cubicBezTo>
                <a:cubicBezTo>
                  <a:pt x="3878" y="4492507"/>
                  <a:pt x="-14752" y="4283441"/>
                  <a:pt x="0" y="3996678"/>
                </a:cubicBezTo>
                <a:cubicBezTo>
                  <a:pt x="14752" y="3709916"/>
                  <a:pt x="-25681" y="3458163"/>
                  <a:pt x="0" y="3169779"/>
                </a:cubicBezTo>
                <a:cubicBezTo>
                  <a:pt x="25681" y="2881395"/>
                  <a:pt x="6282" y="2756899"/>
                  <a:pt x="0" y="2618513"/>
                </a:cubicBezTo>
                <a:cubicBezTo>
                  <a:pt x="-6282" y="2480127"/>
                  <a:pt x="-1133" y="2198707"/>
                  <a:pt x="0" y="1998339"/>
                </a:cubicBezTo>
                <a:cubicBezTo>
                  <a:pt x="1133" y="1797971"/>
                  <a:pt x="12634" y="1456572"/>
                  <a:pt x="0" y="1240348"/>
                </a:cubicBezTo>
                <a:cubicBezTo>
                  <a:pt x="-12634" y="1024124"/>
                  <a:pt x="-27397" y="872244"/>
                  <a:pt x="0" y="689082"/>
                </a:cubicBezTo>
                <a:cubicBezTo>
                  <a:pt x="27397" y="505920"/>
                  <a:pt x="2061" y="159915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7E49245C-F7FE-46E8-8157-E2176B4DE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51" y="386113"/>
            <a:ext cx="10798878" cy="6068583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912649" y="530950"/>
            <a:ext cx="3700134" cy="638632"/>
          </a:xfrm>
        </p:spPr>
        <p:txBody>
          <a:bodyPr>
            <a:normAutofit lnSpcReduction="10000"/>
          </a:bodyPr>
          <a:lstStyle/>
          <a:p>
            <a:pPr algn="r"/>
            <a:r>
              <a:rPr lang="es-ES" sz="4000" err="1">
                <a:solidFill>
                  <a:schemeClr val="bg1"/>
                </a:solidFill>
                <a:latin typeface="Slackey" panose="02000000000000000000" pitchFamily="2" charset="0"/>
              </a:rPr>
              <a:t>Login</a:t>
            </a:r>
            <a:r>
              <a:rPr lang="es-ES" sz="4000">
                <a:solidFill>
                  <a:schemeClr val="bg1"/>
                </a:solidFill>
                <a:latin typeface="Slackey" panose="02000000000000000000" pitchFamily="2" charset="0"/>
              </a:rPr>
              <a:t> </a:t>
            </a:r>
            <a:r>
              <a:rPr lang="es-ES" sz="4000" err="1">
                <a:solidFill>
                  <a:schemeClr val="bg1"/>
                </a:solidFill>
                <a:latin typeface="Slackey" panose="02000000000000000000" pitchFamily="2" charset="0"/>
              </a:rPr>
              <a:t>Menu</a:t>
            </a:r>
            <a:endParaRPr lang="es-ES" sz="4000">
              <a:solidFill>
                <a:schemeClr val="bg1"/>
              </a:solidFill>
              <a:latin typeface="Slacke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338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-227507" y="13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075358" cy="6869974"/>
          </a:xfrm>
          <a:custGeom>
            <a:avLst/>
            <a:gdLst>
              <a:gd name="connsiteX0" fmla="*/ 0 w 1075358"/>
              <a:gd name="connsiteY0" fmla="*/ 0 h 6869974"/>
              <a:gd name="connsiteX1" fmla="*/ 559186 w 1075358"/>
              <a:gd name="connsiteY1" fmla="*/ 0 h 6869974"/>
              <a:gd name="connsiteX2" fmla="*/ 1075358 w 1075358"/>
              <a:gd name="connsiteY2" fmla="*/ 0 h 6869974"/>
              <a:gd name="connsiteX3" fmla="*/ 1075358 w 1075358"/>
              <a:gd name="connsiteY3" fmla="*/ 686997 h 6869974"/>
              <a:gd name="connsiteX4" fmla="*/ 1075358 w 1075358"/>
              <a:gd name="connsiteY4" fmla="*/ 1236595 h 6869974"/>
              <a:gd name="connsiteX5" fmla="*/ 1075358 w 1075358"/>
              <a:gd name="connsiteY5" fmla="*/ 1717494 h 6869974"/>
              <a:gd name="connsiteX6" fmla="*/ 1075358 w 1075358"/>
              <a:gd name="connsiteY6" fmla="*/ 2198392 h 6869974"/>
              <a:gd name="connsiteX7" fmla="*/ 1075358 w 1075358"/>
              <a:gd name="connsiteY7" fmla="*/ 2954089 h 6869974"/>
              <a:gd name="connsiteX8" fmla="*/ 1075358 w 1075358"/>
              <a:gd name="connsiteY8" fmla="*/ 3641086 h 6869974"/>
              <a:gd name="connsiteX9" fmla="*/ 1075358 w 1075358"/>
              <a:gd name="connsiteY9" fmla="*/ 4259384 h 6869974"/>
              <a:gd name="connsiteX10" fmla="*/ 1075358 w 1075358"/>
              <a:gd name="connsiteY10" fmla="*/ 4946381 h 6869974"/>
              <a:gd name="connsiteX11" fmla="*/ 1075358 w 1075358"/>
              <a:gd name="connsiteY11" fmla="*/ 5633379 h 6869974"/>
              <a:gd name="connsiteX12" fmla="*/ 1075358 w 1075358"/>
              <a:gd name="connsiteY12" fmla="*/ 6869974 h 6869974"/>
              <a:gd name="connsiteX13" fmla="*/ 559186 w 1075358"/>
              <a:gd name="connsiteY13" fmla="*/ 6869974 h 6869974"/>
              <a:gd name="connsiteX14" fmla="*/ 0 w 1075358"/>
              <a:gd name="connsiteY14" fmla="*/ 6869974 h 6869974"/>
              <a:gd name="connsiteX15" fmla="*/ 0 w 1075358"/>
              <a:gd name="connsiteY15" fmla="*/ 6182977 h 6869974"/>
              <a:gd name="connsiteX16" fmla="*/ 0 w 1075358"/>
              <a:gd name="connsiteY16" fmla="*/ 5633379 h 6869974"/>
              <a:gd name="connsiteX17" fmla="*/ 0 w 1075358"/>
              <a:gd name="connsiteY17" fmla="*/ 4808982 h 6869974"/>
              <a:gd name="connsiteX18" fmla="*/ 0 w 1075358"/>
              <a:gd name="connsiteY18" fmla="*/ 4190684 h 6869974"/>
              <a:gd name="connsiteX19" fmla="*/ 0 w 1075358"/>
              <a:gd name="connsiteY19" fmla="*/ 3709786 h 6869974"/>
              <a:gd name="connsiteX20" fmla="*/ 0 w 1075358"/>
              <a:gd name="connsiteY20" fmla="*/ 2954089 h 6869974"/>
              <a:gd name="connsiteX21" fmla="*/ 0 w 1075358"/>
              <a:gd name="connsiteY21" fmla="*/ 2198392 h 6869974"/>
              <a:gd name="connsiteX22" fmla="*/ 0 w 1075358"/>
              <a:gd name="connsiteY22" fmla="*/ 1373995 h 6869974"/>
              <a:gd name="connsiteX23" fmla="*/ 0 w 1075358"/>
              <a:gd name="connsiteY23" fmla="*/ 755697 h 6869974"/>
              <a:gd name="connsiteX24" fmla="*/ 0 w 1075358"/>
              <a:gd name="connsiteY24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75358" h="6869974" fill="none" extrusionOk="0">
                <a:moveTo>
                  <a:pt x="0" y="0"/>
                </a:moveTo>
                <a:cubicBezTo>
                  <a:pt x="256636" y="17564"/>
                  <a:pt x="366989" y="-6480"/>
                  <a:pt x="559186" y="0"/>
                </a:cubicBezTo>
                <a:cubicBezTo>
                  <a:pt x="751383" y="6480"/>
                  <a:pt x="862626" y="17592"/>
                  <a:pt x="1075358" y="0"/>
                </a:cubicBezTo>
                <a:cubicBezTo>
                  <a:pt x="1059302" y="238872"/>
                  <a:pt x="1098033" y="373322"/>
                  <a:pt x="1075358" y="686997"/>
                </a:cubicBezTo>
                <a:cubicBezTo>
                  <a:pt x="1052683" y="1000672"/>
                  <a:pt x="1074065" y="1037806"/>
                  <a:pt x="1075358" y="1236595"/>
                </a:cubicBezTo>
                <a:cubicBezTo>
                  <a:pt x="1076651" y="1435384"/>
                  <a:pt x="1079781" y="1552587"/>
                  <a:pt x="1075358" y="1717494"/>
                </a:cubicBezTo>
                <a:cubicBezTo>
                  <a:pt x="1070935" y="1882401"/>
                  <a:pt x="1095540" y="2080237"/>
                  <a:pt x="1075358" y="2198392"/>
                </a:cubicBezTo>
                <a:cubicBezTo>
                  <a:pt x="1055176" y="2316547"/>
                  <a:pt x="1084765" y="2773384"/>
                  <a:pt x="1075358" y="2954089"/>
                </a:cubicBezTo>
                <a:cubicBezTo>
                  <a:pt x="1065951" y="3134794"/>
                  <a:pt x="1076749" y="3418210"/>
                  <a:pt x="1075358" y="3641086"/>
                </a:cubicBezTo>
                <a:cubicBezTo>
                  <a:pt x="1073967" y="3863962"/>
                  <a:pt x="1053113" y="4099051"/>
                  <a:pt x="1075358" y="4259384"/>
                </a:cubicBezTo>
                <a:cubicBezTo>
                  <a:pt x="1097603" y="4419717"/>
                  <a:pt x="1077876" y="4679779"/>
                  <a:pt x="1075358" y="4946381"/>
                </a:cubicBezTo>
                <a:cubicBezTo>
                  <a:pt x="1072840" y="5212983"/>
                  <a:pt x="1075941" y="5459442"/>
                  <a:pt x="1075358" y="5633379"/>
                </a:cubicBezTo>
                <a:cubicBezTo>
                  <a:pt x="1074775" y="5807316"/>
                  <a:pt x="1087746" y="6565476"/>
                  <a:pt x="1075358" y="6869974"/>
                </a:cubicBezTo>
                <a:cubicBezTo>
                  <a:pt x="948262" y="6846407"/>
                  <a:pt x="786796" y="6874552"/>
                  <a:pt x="559186" y="6869974"/>
                </a:cubicBezTo>
                <a:cubicBezTo>
                  <a:pt x="331576" y="6865396"/>
                  <a:pt x="136790" y="6861082"/>
                  <a:pt x="0" y="6869974"/>
                </a:cubicBezTo>
                <a:cubicBezTo>
                  <a:pt x="-32086" y="6706123"/>
                  <a:pt x="-10927" y="6370444"/>
                  <a:pt x="0" y="6182977"/>
                </a:cubicBezTo>
                <a:cubicBezTo>
                  <a:pt x="10927" y="5995510"/>
                  <a:pt x="-23094" y="5755232"/>
                  <a:pt x="0" y="5633379"/>
                </a:cubicBezTo>
                <a:cubicBezTo>
                  <a:pt x="23094" y="5511526"/>
                  <a:pt x="17342" y="5190927"/>
                  <a:pt x="0" y="4808982"/>
                </a:cubicBezTo>
                <a:cubicBezTo>
                  <a:pt x="-17342" y="4427037"/>
                  <a:pt x="-16680" y="4345200"/>
                  <a:pt x="0" y="4190684"/>
                </a:cubicBezTo>
                <a:cubicBezTo>
                  <a:pt x="16680" y="4036168"/>
                  <a:pt x="12190" y="3808804"/>
                  <a:pt x="0" y="3709786"/>
                </a:cubicBezTo>
                <a:cubicBezTo>
                  <a:pt x="-12190" y="3610768"/>
                  <a:pt x="6530" y="3301579"/>
                  <a:pt x="0" y="2954089"/>
                </a:cubicBezTo>
                <a:cubicBezTo>
                  <a:pt x="-6530" y="2606599"/>
                  <a:pt x="9925" y="2400766"/>
                  <a:pt x="0" y="2198392"/>
                </a:cubicBezTo>
                <a:cubicBezTo>
                  <a:pt x="-9925" y="1996018"/>
                  <a:pt x="16342" y="1656384"/>
                  <a:pt x="0" y="1373995"/>
                </a:cubicBezTo>
                <a:cubicBezTo>
                  <a:pt x="-16342" y="1091606"/>
                  <a:pt x="-10303" y="1004500"/>
                  <a:pt x="0" y="755697"/>
                </a:cubicBezTo>
                <a:cubicBezTo>
                  <a:pt x="10303" y="506894"/>
                  <a:pt x="-35820" y="256221"/>
                  <a:pt x="0" y="0"/>
                </a:cubicBezTo>
                <a:close/>
              </a:path>
              <a:path w="1075358" h="6869974" stroke="0" extrusionOk="0">
                <a:moveTo>
                  <a:pt x="0" y="0"/>
                </a:moveTo>
                <a:cubicBezTo>
                  <a:pt x="165044" y="24451"/>
                  <a:pt x="300309" y="-5004"/>
                  <a:pt x="526925" y="0"/>
                </a:cubicBezTo>
                <a:cubicBezTo>
                  <a:pt x="753541" y="5004"/>
                  <a:pt x="889435" y="23829"/>
                  <a:pt x="1075358" y="0"/>
                </a:cubicBezTo>
                <a:cubicBezTo>
                  <a:pt x="1083386" y="250425"/>
                  <a:pt x="1087135" y="483238"/>
                  <a:pt x="1075358" y="755697"/>
                </a:cubicBezTo>
                <a:cubicBezTo>
                  <a:pt x="1063581" y="1028156"/>
                  <a:pt x="1042471" y="1205382"/>
                  <a:pt x="1075358" y="1511394"/>
                </a:cubicBezTo>
                <a:cubicBezTo>
                  <a:pt x="1108245" y="1817406"/>
                  <a:pt x="1077063" y="1991909"/>
                  <a:pt x="1075358" y="2198392"/>
                </a:cubicBezTo>
                <a:cubicBezTo>
                  <a:pt x="1073653" y="2404875"/>
                  <a:pt x="1071465" y="2486443"/>
                  <a:pt x="1075358" y="2679290"/>
                </a:cubicBezTo>
                <a:cubicBezTo>
                  <a:pt x="1079251" y="2872137"/>
                  <a:pt x="1091166" y="3081641"/>
                  <a:pt x="1075358" y="3366287"/>
                </a:cubicBezTo>
                <a:cubicBezTo>
                  <a:pt x="1059550" y="3650933"/>
                  <a:pt x="1084387" y="3661023"/>
                  <a:pt x="1075358" y="3915885"/>
                </a:cubicBezTo>
                <a:cubicBezTo>
                  <a:pt x="1066329" y="4170747"/>
                  <a:pt x="1062536" y="4298135"/>
                  <a:pt x="1075358" y="4396783"/>
                </a:cubicBezTo>
                <a:cubicBezTo>
                  <a:pt x="1088180" y="4495431"/>
                  <a:pt x="1092117" y="4760611"/>
                  <a:pt x="1075358" y="5015081"/>
                </a:cubicBezTo>
                <a:cubicBezTo>
                  <a:pt x="1058599" y="5269551"/>
                  <a:pt x="1059703" y="5477901"/>
                  <a:pt x="1075358" y="5702078"/>
                </a:cubicBezTo>
                <a:cubicBezTo>
                  <a:pt x="1091013" y="5926255"/>
                  <a:pt x="1109840" y="6488079"/>
                  <a:pt x="1075358" y="6869974"/>
                </a:cubicBezTo>
                <a:cubicBezTo>
                  <a:pt x="959048" y="6894787"/>
                  <a:pt x="761444" y="6860329"/>
                  <a:pt x="548433" y="6869974"/>
                </a:cubicBezTo>
                <a:cubicBezTo>
                  <a:pt x="335422" y="6879619"/>
                  <a:pt x="177326" y="6857802"/>
                  <a:pt x="0" y="6869974"/>
                </a:cubicBezTo>
                <a:cubicBezTo>
                  <a:pt x="14795" y="6548423"/>
                  <a:pt x="17816" y="6354711"/>
                  <a:pt x="0" y="6182977"/>
                </a:cubicBezTo>
                <a:cubicBezTo>
                  <a:pt x="-17816" y="6011243"/>
                  <a:pt x="22925" y="5837395"/>
                  <a:pt x="0" y="5633379"/>
                </a:cubicBezTo>
                <a:cubicBezTo>
                  <a:pt x="-22925" y="5429363"/>
                  <a:pt x="23103" y="5322803"/>
                  <a:pt x="0" y="5152481"/>
                </a:cubicBezTo>
                <a:cubicBezTo>
                  <a:pt x="-23103" y="4982159"/>
                  <a:pt x="-32515" y="4642028"/>
                  <a:pt x="0" y="4328084"/>
                </a:cubicBezTo>
                <a:cubicBezTo>
                  <a:pt x="32515" y="4014140"/>
                  <a:pt x="13185" y="3850153"/>
                  <a:pt x="0" y="3503687"/>
                </a:cubicBezTo>
                <a:cubicBezTo>
                  <a:pt x="-13185" y="3157221"/>
                  <a:pt x="31939" y="3055655"/>
                  <a:pt x="0" y="2816689"/>
                </a:cubicBezTo>
                <a:cubicBezTo>
                  <a:pt x="-31939" y="2577723"/>
                  <a:pt x="-30880" y="2352650"/>
                  <a:pt x="0" y="2198392"/>
                </a:cubicBezTo>
                <a:cubicBezTo>
                  <a:pt x="30880" y="2044134"/>
                  <a:pt x="-32007" y="1696021"/>
                  <a:pt x="0" y="1511394"/>
                </a:cubicBezTo>
                <a:cubicBezTo>
                  <a:pt x="32007" y="1326767"/>
                  <a:pt x="-3080" y="1228662"/>
                  <a:pt x="0" y="961796"/>
                </a:cubicBezTo>
                <a:cubicBezTo>
                  <a:pt x="3080" y="694930"/>
                  <a:pt x="11317" y="387840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943991" cy="6885274"/>
          </a:xfrm>
          <a:custGeom>
            <a:avLst/>
            <a:gdLst>
              <a:gd name="connsiteX0" fmla="*/ 0 w 943991"/>
              <a:gd name="connsiteY0" fmla="*/ 0 h 6885274"/>
              <a:gd name="connsiteX1" fmla="*/ 471996 w 943991"/>
              <a:gd name="connsiteY1" fmla="*/ 0 h 6885274"/>
              <a:gd name="connsiteX2" fmla="*/ 943991 w 943991"/>
              <a:gd name="connsiteY2" fmla="*/ 0 h 6885274"/>
              <a:gd name="connsiteX3" fmla="*/ 943991 w 943991"/>
              <a:gd name="connsiteY3" fmla="*/ 619675 h 6885274"/>
              <a:gd name="connsiteX4" fmla="*/ 943991 w 943991"/>
              <a:gd name="connsiteY4" fmla="*/ 1239349 h 6885274"/>
              <a:gd name="connsiteX5" fmla="*/ 943991 w 943991"/>
              <a:gd name="connsiteY5" fmla="*/ 1859024 h 6885274"/>
              <a:gd name="connsiteX6" fmla="*/ 943991 w 943991"/>
              <a:gd name="connsiteY6" fmla="*/ 2340993 h 6885274"/>
              <a:gd name="connsiteX7" fmla="*/ 943991 w 943991"/>
              <a:gd name="connsiteY7" fmla="*/ 2891815 h 6885274"/>
              <a:gd name="connsiteX8" fmla="*/ 943991 w 943991"/>
              <a:gd name="connsiteY8" fmla="*/ 3511490 h 6885274"/>
              <a:gd name="connsiteX9" fmla="*/ 943991 w 943991"/>
              <a:gd name="connsiteY9" fmla="*/ 4268870 h 6885274"/>
              <a:gd name="connsiteX10" fmla="*/ 943991 w 943991"/>
              <a:gd name="connsiteY10" fmla="*/ 4819692 h 6885274"/>
              <a:gd name="connsiteX11" fmla="*/ 943991 w 943991"/>
              <a:gd name="connsiteY11" fmla="*/ 5577072 h 6885274"/>
              <a:gd name="connsiteX12" fmla="*/ 943991 w 943991"/>
              <a:gd name="connsiteY12" fmla="*/ 6059041 h 6885274"/>
              <a:gd name="connsiteX13" fmla="*/ 943991 w 943991"/>
              <a:gd name="connsiteY13" fmla="*/ 6885274 h 6885274"/>
              <a:gd name="connsiteX14" fmla="*/ 462556 w 943991"/>
              <a:gd name="connsiteY14" fmla="*/ 6885274 h 6885274"/>
              <a:gd name="connsiteX15" fmla="*/ 0 w 943991"/>
              <a:gd name="connsiteY15" fmla="*/ 6885274 h 6885274"/>
              <a:gd name="connsiteX16" fmla="*/ 0 w 943991"/>
              <a:gd name="connsiteY16" fmla="*/ 6127894 h 6885274"/>
              <a:gd name="connsiteX17" fmla="*/ 0 w 943991"/>
              <a:gd name="connsiteY17" fmla="*/ 5439366 h 6885274"/>
              <a:gd name="connsiteX18" fmla="*/ 0 w 943991"/>
              <a:gd name="connsiteY18" fmla="*/ 4750839 h 6885274"/>
              <a:gd name="connsiteX19" fmla="*/ 0 w 943991"/>
              <a:gd name="connsiteY19" fmla="*/ 3924606 h 6885274"/>
              <a:gd name="connsiteX20" fmla="*/ 0 w 943991"/>
              <a:gd name="connsiteY20" fmla="*/ 3236079 h 6885274"/>
              <a:gd name="connsiteX21" fmla="*/ 0 w 943991"/>
              <a:gd name="connsiteY21" fmla="*/ 2409846 h 6885274"/>
              <a:gd name="connsiteX22" fmla="*/ 0 w 943991"/>
              <a:gd name="connsiteY22" fmla="*/ 1859024 h 6885274"/>
              <a:gd name="connsiteX23" fmla="*/ 0 w 943991"/>
              <a:gd name="connsiteY23" fmla="*/ 1032791 h 6885274"/>
              <a:gd name="connsiteX24" fmla="*/ 0 w 943991"/>
              <a:gd name="connsiteY24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43991" h="6885274" fill="none" extrusionOk="0">
                <a:moveTo>
                  <a:pt x="0" y="0"/>
                </a:moveTo>
                <a:cubicBezTo>
                  <a:pt x="137503" y="-14982"/>
                  <a:pt x="308394" y="-15121"/>
                  <a:pt x="471996" y="0"/>
                </a:cubicBezTo>
                <a:cubicBezTo>
                  <a:pt x="635598" y="15121"/>
                  <a:pt x="752324" y="-22616"/>
                  <a:pt x="943991" y="0"/>
                </a:cubicBezTo>
                <a:cubicBezTo>
                  <a:pt x="940050" y="198902"/>
                  <a:pt x="918011" y="326230"/>
                  <a:pt x="943991" y="619675"/>
                </a:cubicBezTo>
                <a:cubicBezTo>
                  <a:pt x="969971" y="913121"/>
                  <a:pt x="915871" y="1112062"/>
                  <a:pt x="943991" y="1239349"/>
                </a:cubicBezTo>
                <a:cubicBezTo>
                  <a:pt x="972111" y="1366636"/>
                  <a:pt x="948492" y="1664987"/>
                  <a:pt x="943991" y="1859024"/>
                </a:cubicBezTo>
                <a:cubicBezTo>
                  <a:pt x="939490" y="2053062"/>
                  <a:pt x="925597" y="2204615"/>
                  <a:pt x="943991" y="2340993"/>
                </a:cubicBezTo>
                <a:cubicBezTo>
                  <a:pt x="962385" y="2477371"/>
                  <a:pt x="952087" y="2623412"/>
                  <a:pt x="943991" y="2891815"/>
                </a:cubicBezTo>
                <a:cubicBezTo>
                  <a:pt x="935895" y="3160218"/>
                  <a:pt x="930749" y="3278941"/>
                  <a:pt x="943991" y="3511490"/>
                </a:cubicBezTo>
                <a:cubicBezTo>
                  <a:pt x="957233" y="3744039"/>
                  <a:pt x="923049" y="3987100"/>
                  <a:pt x="943991" y="4268870"/>
                </a:cubicBezTo>
                <a:cubicBezTo>
                  <a:pt x="964933" y="4550640"/>
                  <a:pt x="946343" y="4558339"/>
                  <a:pt x="943991" y="4819692"/>
                </a:cubicBezTo>
                <a:cubicBezTo>
                  <a:pt x="941639" y="5081045"/>
                  <a:pt x="925218" y="5343427"/>
                  <a:pt x="943991" y="5577072"/>
                </a:cubicBezTo>
                <a:cubicBezTo>
                  <a:pt x="962764" y="5810717"/>
                  <a:pt x="940734" y="5851589"/>
                  <a:pt x="943991" y="6059041"/>
                </a:cubicBezTo>
                <a:cubicBezTo>
                  <a:pt x="947248" y="6266493"/>
                  <a:pt x="932144" y="6507587"/>
                  <a:pt x="943991" y="6885274"/>
                </a:cubicBezTo>
                <a:cubicBezTo>
                  <a:pt x="788083" y="6900230"/>
                  <a:pt x="669730" y="6908977"/>
                  <a:pt x="462556" y="6885274"/>
                </a:cubicBezTo>
                <a:cubicBezTo>
                  <a:pt x="255382" y="6861571"/>
                  <a:pt x="161185" y="6870625"/>
                  <a:pt x="0" y="6885274"/>
                </a:cubicBezTo>
                <a:cubicBezTo>
                  <a:pt x="20385" y="6523162"/>
                  <a:pt x="9489" y="6345463"/>
                  <a:pt x="0" y="6127894"/>
                </a:cubicBezTo>
                <a:cubicBezTo>
                  <a:pt x="-9489" y="5910325"/>
                  <a:pt x="-32041" y="5647224"/>
                  <a:pt x="0" y="5439366"/>
                </a:cubicBezTo>
                <a:cubicBezTo>
                  <a:pt x="32041" y="5231508"/>
                  <a:pt x="18655" y="4965046"/>
                  <a:pt x="0" y="4750839"/>
                </a:cubicBezTo>
                <a:cubicBezTo>
                  <a:pt x="-18655" y="4536632"/>
                  <a:pt x="-20874" y="4097978"/>
                  <a:pt x="0" y="3924606"/>
                </a:cubicBezTo>
                <a:cubicBezTo>
                  <a:pt x="20874" y="3751234"/>
                  <a:pt x="-1968" y="3499287"/>
                  <a:pt x="0" y="3236079"/>
                </a:cubicBezTo>
                <a:cubicBezTo>
                  <a:pt x="1968" y="2972871"/>
                  <a:pt x="13941" y="2726571"/>
                  <a:pt x="0" y="2409846"/>
                </a:cubicBezTo>
                <a:cubicBezTo>
                  <a:pt x="-13941" y="2093121"/>
                  <a:pt x="-7385" y="2019018"/>
                  <a:pt x="0" y="1859024"/>
                </a:cubicBezTo>
                <a:cubicBezTo>
                  <a:pt x="7385" y="1699030"/>
                  <a:pt x="-4794" y="1289527"/>
                  <a:pt x="0" y="1032791"/>
                </a:cubicBezTo>
                <a:cubicBezTo>
                  <a:pt x="4794" y="776055"/>
                  <a:pt x="34306" y="261510"/>
                  <a:pt x="0" y="0"/>
                </a:cubicBezTo>
                <a:close/>
              </a:path>
              <a:path w="943991" h="6885274" stroke="0" extrusionOk="0">
                <a:moveTo>
                  <a:pt x="0" y="0"/>
                </a:moveTo>
                <a:cubicBezTo>
                  <a:pt x="165264" y="6386"/>
                  <a:pt x="308181" y="-20337"/>
                  <a:pt x="443676" y="0"/>
                </a:cubicBezTo>
                <a:cubicBezTo>
                  <a:pt x="579171" y="20337"/>
                  <a:pt x="755107" y="2808"/>
                  <a:pt x="943991" y="0"/>
                </a:cubicBezTo>
                <a:cubicBezTo>
                  <a:pt x="928967" y="176142"/>
                  <a:pt x="926542" y="320388"/>
                  <a:pt x="943991" y="550822"/>
                </a:cubicBezTo>
                <a:cubicBezTo>
                  <a:pt x="961440" y="781256"/>
                  <a:pt x="913248" y="983348"/>
                  <a:pt x="943991" y="1308202"/>
                </a:cubicBezTo>
                <a:cubicBezTo>
                  <a:pt x="974734" y="1633056"/>
                  <a:pt x="915331" y="1931477"/>
                  <a:pt x="943991" y="2134435"/>
                </a:cubicBezTo>
                <a:cubicBezTo>
                  <a:pt x="972651" y="2337393"/>
                  <a:pt x="955418" y="2503333"/>
                  <a:pt x="943991" y="2754110"/>
                </a:cubicBezTo>
                <a:cubicBezTo>
                  <a:pt x="932564" y="3004887"/>
                  <a:pt x="926892" y="3318975"/>
                  <a:pt x="943991" y="3511490"/>
                </a:cubicBezTo>
                <a:cubicBezTo>
                  <a:pt x="961090" y="3704005"/>
                  <a:pt x="943351" y="3877403"/>
                  <a:pt x="943991" y="4131164"/>
                </a:cubicBezTo>
                <a:cubicBezTo>
                  <a:pt x="944631" y="4384925"/>
                  <a:pt x="907130" y="4668322"/>
                  <a:pt x="943991" y="4957397"/>
                </a:cubicBezTo>
                <a:cubicBezTo>
                  <a:pt x="980852" y="5246472"/>
                  <a:pt x="968236" y="5525228"/>
                  <a:pt x="943991" y="5714777"/>
                </a:cubicBezTo>
                <a:cubicBezTo>
                  <a:pt x="919746" y="5904326"/>
                  <a:pt x="934614" y="6070373"/>
                  <a:pt x="943991" y="6265599"/>
                </a:cubicBezTo>
                <a:cubicBezTo>
                  <a:pt x="953368" y="6460825"/>
                  <a:pt x="927572" y="6714104"/>
                  <a:pt x="943991" y="6885274"/>
                </a:cubicBezTo>
                <a:cubicBezTo>
                  <a:pt x="783741" y="6896623"/>
                  <a:pt x="654150" y="6902373"/>
                  <a:pt x="471996" y="6885274"/>
                </a:cubicBezTo>
                <a:cubicBezTo>
                  <a:pt x="289842" y="6868175"/>
                  <a:pt x="219098" y="6905245"/>
                  <a:pt x="0" y="6885274"/>
                </a:cubicBezTo>
                <a:cubicBezTo>
                  <a:pt x="25566" y="6767045"/>
                  <a:pt x="-7025" y="6539594"/>
                  <a:pt x="0" y="6334452"/>
                </a:cubicBezTo>
                <a:cubicBezTo>
                  <a:pt x="7025" y="6129310"/>
                  <a:pt x="-15848" y="5853151"/>
                  <a:pt x="0" y="5714777"/>
                </a:cubicBezTo>
                <a:cubicBezTo>
                  <a:pt x="15848" y="5576404"/>
                  <a:pt x="22128" y="5283428"/>
                  <a:pt x="0" y="5095103"/>
                </a:cubicBezTo>
                <a:cubicBezTo>
                  <a:pt x="-22128" y="4906778"/>
                  <a:pt x="-8779" y="4556273"/>
                  <a:pt x="0" y="4406575"/>
                </a:cubicBezTo>
                <a:cubicBezTo>
                  <a:pt x="8779" y="4256877"/>
                  <a:pt x="-17736" y="4067009"/>
                  <a:pt x="0" y="3786901"/>
                </a:cubicBezTo>
                <a:cubicBezTo>
                  <a:pt x="17736" y="3506793"/>
                  <a:pt x="10034" y="3420282"/>
                  <a:pt x="0" y="3236079"/>
                </a:cubicBezTo>
                <a:cubicBezTo>
                  <a:pt x="-10034" y="3051876"/>
                  <a:pt x="-27994" y="2796497"/>
                  <a:pt x="0" y="2547551"/>
                </a:cubicBezTo>
                <a:cubicBezTo>
                  <a:pt x="27994" y="2298605"/>
                  <a:pt x="3755" y="2085672"/>
                  <a:pt x="0" y="1859024"/>
                </a:cubicBezTo>
                <a:cubicBezTo>
                  <a:pt x="-3755" y="1632376"/>
                  <a:pt x="-26867" y="1483728"/>
                  <a:pt x="0" y="1308202"/>
                </a:cubicBezTo>
                <a:cubicBezTo>
                  <a:pt x="26867" y="1132676"/>
                  <a:pt x="-46945" y="406056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075359" cy="6893639"/>
          </a:xfrm>
          <a:custGeom>
            <a:avLst/>
            <a:gdLst>
              <a:gd name="connsiteX0" fmla="*/ 0 w 1075359"/>
              <a:gd name="connsiteY0" fmla="*/ 0 h 6893639"/>
              <a:gd name="connsiteX1" fmla="*/ 548433 w 1075359"/>
              <a:gd name="connsiteY1" fmla="*/ 0 h 6893639"/>
              <a:gd name="connsiteX2" fmla="*/ 1075359 w 1075359"/>
              <a:gd name="connsiteY2" fmla="*/ 0 h 6893639"/>
              <a:gd name="connsiteX3" fmla="*/ 1075359 w 1075359"/>
              <a:gd name="connsiteY3" fmla="*/ 689364 h 6893639"/>
              <a:gd name="connsiteX4" fmla="*/ 1075359 w 1075359"/>
              <a:gd name="connsiteY4" fmla="*/ 1378728 h 6893639"/>
              <a:gd name="connsiteX5" fmla="*/ 1075359 w 1075359"/>
              <a:gd name="connsiteY5" fmla="*/ 2205964 h 6893639"/>
              <a:gd name="connsiteX6" fmla="*/ 1075359 w 1075359"/>
              <a:gd name="connsiteY6" fmla="*/ 2964265 h 6893639"/>
              <a:gd name="connsiteX7" fmla="*/ 1075359 w 1075359"/>
              <a:gd name="connsiteY7" fmla="*/ 3446820 h 6893639"/>
              <a:gd name="connsiteX8" fmla="*/ 1075359 w 1075359"/>
              <a:gd name="connsiteY8" fmla="*/ 4136183 h 6893639"/>
              <a:gd name="connsiteX9" fmla="*/ 1075359 w 1075359"/>
              <a:gd name="connsiteY9" fmla="*/ 4825547 h 6893639"/>
              <a:gd name="connsiteX10" fmla="*/ 1075359 w 1075359"/>
              <a:gd name="connsiteY10" fmla="*/ 5308102 h 6893639"/>
              <a:gd name="connsiteX11" fmla="*/ 1075359 w 1075359"/>
              <a:gd name="connsiteY11" fmla="*/ 6066402 h 6893639"/>
              <a:gd name="connsiteX12" fmla="*/ 1075359 w 1075359"/>
              <a:gd name="connsiteY12" fmla="*/ 6893639 h 6893639"/>
              <a:gd name="connsiteX13" fmla="*/ 526926 w 1075359"/>
              <a:gd name="connsiteY13" fmla="*/ 6893639 h 6893639"/>
              <a:gd name="connsiteX14" fmla="*/ 0 w 1075359"/>
              <a:gd name="connsiteY14" fmla="*/ 6893639 h 6893639"/>
              <a:gd name="connsiteX15" fmla="*/ 0 w 1075359"/>
              <a:gd name="connsiteY15" fmla="*/ 6411084 h 6893639"/>
              <a:gd name="connsiteX16" fmla="*/ 0 w 1075359"/>
              <a:gd name="connsiteY16" fmla="*/ 5583848 h 6893639"/>
              <a:gd name="connsiteX17" fmla="*/ 0 w 1075359"/>
              <a:gd name="connsiteY17" fmla="*/ 4894484 h 6893639"/>
              <a:gd name="connsiteX18" fmla="*/ 0 w 1075359"/>
              <a:gd name="connsiteY18" fmla="*/ 4274056 h 6893639"/>
              <a:gd name="connsiteX19" fmla="*/ 0 w 1075359"/>
              <a:gd name="connsiteY19" fmla="*/ 3584692 h 6893639"/>
              <a:gd name="connsiteX20" fmla="*/ 0 w 1075359"/>
              <a:gd name="connsiteY20" fmla="*/ 2826392 h 6893639"/>
              <a:gd name="connsiteX21" fmla="*/ 0 w 1075359"/>
              <a:gd name="connsiteY21" fmla="*/ 2274901 h 6893639"/>
              <a:gd name="connsiteX22" fmla="*/ 0 w 1075359"/>
              <a:gd name="connsiteY22" fmla="*/ 1792346 h 6893639"/>
              <a:gd name="connsiteX23" fmla="*/ 0 w 1075359"/>
              <a:gd name="connsiteY23" fmla="*/ 1171919 h 6893639"/>
              <a:gd name="connsiteX24" fmla="*/ 0 w 1075359"/>
              <a:gd name="connsiteY24" fmla="*/ 689364 h 6893639"/>
              <a:gd name="connsiteX25" fmla="*/ 0 w 1075359"/>
              <a:gd name="connsiteY25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75359" h="6893639" fill="none" extrusionOk="0">
                <a:moveTo>
                  <a:pt x="0" y="0"/>
                </a:moveTo>
                <a:cubicBezTo>
                  <a:pt x="111633" y="17350"/>
                  <a:pt x="278833" y="-5223"/>
                  <a:pt x="548433" y="0"/>
                </a:cubicBezTo>
                <a:cubicBezTo>
                  <a:pt x="818033" y="5223"/>
                  <a:pt x="921945" y="-11706"/>
                  <a:pt x="1075359" y="0"/>
                </a:cubicBezTo>
                <a:cubicBezTo>
                  <a:pt x="1103546" y="295165"/>
                  <a:pt x="1072013" y="488808"/>
                  <a:pt x="1075359" y="689364"/>
                </a:cubicBezTo>
                <a:cubicBezTo>
                  <a:pt x="1078705" y="889920"/>
                  <a:pt x="1082600" y="1134193"/>
                  <a:pt x="1075359" y="1378728"/>
                </a:cubicBezTo>
                <a:cubicBezTo>
                  <a:pt x="1068118" y="1623263"/>
                  <a:pt x="1110770" y="1798697"/>
                  <a:pt x="1075359" y="2205964"/>
                </a:cubicBezTo>
                <a:cubicBezTo>
                  <a:pt x="1039948" y="2613231"/>
                  <a:pt x="1079106" y="2601894"/>
                  <a:pt x="1075359" y="2964265"/>
                </a:cubicBezTo>
                <a:cubicBezTo>
                  <a:pt x="1071612" y="3326636"/>
                  <a:pt x="1058906" y="3319286"/>
                  <a:pt x="1075359" y="3446820"/>
                </a:cubicBezTo>
                <a:cubicBezTo>
                  <a:pt x="1091812" y="3574354"/>
                  <a:pt x="1059191" y="3987315"/>
                  <a:pt x="1075359" y="4136183"/>
                </a:cubicBezTo>
                <a:cubicBezTo>
                  <a:pt x="1091527" y="4285051"/>
                  <a:pt x="1059623" y="4664778"/>
                  <a:pt x="1075359" y="4825547"/>
                </a:cubicBezTo>
                <a:cubicBezTo>
                  <a:pt x="1091095" y="4986316"/>
                  <a:pt x="1053150" y="5094913"/>
                  <a:pt x="1075359" y="5308102"/>
                </a:cubicBezTo>
                <a:cubicBezTo>
                  <a:pt x="1097568" y="5521292"/>
                  <a:pt x="1055778" y="5864909"/>
                  <a:pt x="1075359" y="6066402"/>
                </a:cubicBezTo>
                <a:cubicBezTo>
                  <a:pt x="1094940" y="6267895"/>
                  <a:pt x="1101879" y="6587232"/>
                  <a:pt x="1075359" y="6893639"/>
                </a:cubicBezTo>
                <a:cubicBezTo>
                  <a:pt x="955121" y="6909757"/>
                  <a:pt x="725988" y="6919332"/>
                  <a:pt x="526926" y="6893639"/>
                </a:cubicBezTo>
                <a:cubicBezTo>
                  <a:pt x="327864" y="6867946"/>
                  <a:pt x="191246" y="6871894"/>
                  <a:pt x="0" y="6893639"/>
                </a:cubicBezTo>
                <a:cubicBezTo>
                  <a:pt x="24079" y="6663875"/>
                  <a:pt x="-7327" y="6519484"/>
                  <a:pt x="0" y="6411084"/>
                </a:cubicBezTo>
                <a:cubicBezTo>
                  <a:pt x="7327" y="6302685"/>
                  <a:pt x="20648" y="5930525"/>
                  <a:pt x="0" y="5583848"/>
                </a:cubicBezTo>
                <a:cubicBezTo>
                  <a:pt x="-20648" y="5237171"/>
                  <a:pt x="6786" y="5116008"/>
                  <a:pt x="0" y="4894484"/>
                </a:cubicBezTo>
                <a:cubicBezTo>
                  <a:pt x="-6786" y="4672960"/>
                  <a:pt x="19443" y="4537706"/>
                  <a:pt x="0" y="4274056"/>
                </a:cubicBezTo>
                <a:cubicBezTo>
                  <a:pt x="-19443" y="4010406"/>
                  <a:pt x="-8430" y="3846922"/>
                  <a:pt x="0" y="3584692"/>
                </a:cubicBezTo>
                <a:cubicBezTo>
                  <a:pt x="8430" y="3322462"/>
                  <a:pt x="35573" y="3021465"/>
                  <a:pt x="0" y="2826392"/>
                </a:cubicBezTo>
                <a:cubicBezTo>
                  <a:pt x="-35573" y="2631319"/>
                  <a:pt x="-3263" y="2429542"/>
                  <a:pt x="0" y="2274901"/>
                </a:cubicBezTo>
                <a:cubicBezTo>
                  <a:pt x="3263" y="2120260"/>
                  <a:pt x="-9821" y="1997409"/>
                  <a:pt x="0" y="1792346"/>
                </a:cubicBezTo>
                <a:cubicBezTo>
                  <a:pt x="9821" y="1587283"/>
                  <a:pt x="23035" y="1354232"/>
                  <a:pt x="0" y="1171919"/>
                </a:cubicBezTo>
                <a:cubicBezTo>
                  <a:pt x="-23035" y="989606"/>
                  <a:pt x="7600" y="800762"/>
                  <a:pt x="0" y="689364"/>
                </a:cubicBezTo>
                <a:cubicBezTo>
                  <a:pt x="-7600" y="577967"/>
                  <a:pt x="-22524" y="183290"/>
                  <a:pt x="0" y="0"/>
                </a:cubicBezTo>
                <a:close/>
              </a:path>
              <a:path w="1075359" h="6893639" stroke="0" extrusionOk="0">
                <a:moveTo>
                  <a:pt x="0" y="0"/>
                </a:moveTo>
                <a:cubicBezTo>
                  <a:pt x="227310" y="-15918"/>
                  <a:pt x="365124" y="-11353"/>
                  <a:pt x="516172" y="0"/>
                </a:cubicBezTo>
                <a:cubicBezTo>
                  <a:pt x="667220" y="11353"/>
                  <a:pt x="839746" y="5649"/>
                  <a:pt x="1075359" y="0"/>
                </a:cubicBezTo>
                <a:cubicBezTo>
                  <a:pt x="1077072" y="279622"/>
                  <a:pt x="1088490" y="498513"/>
                  <a:pt x="1075359" y="689364"/>
                </a:cubicBezTo>
                <a:cubicBezTo>
                  <a:pt x="1062228" y="880215"/>
                  <a:pt x="1048691" y="1078879"/>
                  <a:pt x="1075359" y="1240855"/>
                </a:cubicBezTo>
                <a:cubicBezTo>
                  <a:pt x="1102027" y="1402831"/>
                  <a:pt x="1046114" y="1793741"/>
                  <a:pt x="1075359" y="1999155"/>
                </a:cubicBezTo>
                <a:cubicBezTo>
                  <a:pt x="1104604" y="2204569"/>
                  <a:pt x="1043888" y="2436826"/>
                  <a:pt x="1075359" y="2757456"/>
                </a:cubicBezTo>
                <a:cubicBezTo>
                  <a:pt x="1106830" y="3078086"/>
                  <a:pt x="1044748" y="3226787"/>
                  <a:pt x="1075359" y="3377883"/>
                </a:cubicBezTo>
                <a:cubicBezTo>
                  <a:pt x="1105970" y="3528979"/>
                  <a:pt x="1056953" y="3806316"/>
                  <a:pt x="1075359" y="4067247"/>
                </a:cubicBezTo>
                <a:cubicBezTo>
                  <a:pt x="1093765" y="4328178"/>
                  <a:pt x="1080476" y="4472984"/>
                  <a:pt x="1075359" y="4618738"/>
                </a:cubicBezTo>
                <a:cubicBezTo>
                  <a:pt x="1070242" y="4764492"/>
                  <a:pt x="1080491" y="4953964"/>
                  <a:pt x="1075359" y="5239166"/>
                </a:cubicBezTo>
                <a:cubicBezTo>
                  <a:pt x="1070227" y="5524368"/>
                  <a:pt x="1098211" y="5725209"/>
                  <a:pt x="1075359" y="5997466"/>
                </a:cubicBezTo>
                <a:cubicBezTo>
                  <a:pt x="1052507" y="6269723"/>
                  <a:pt x="1032521" y="6591143"/>
                  <a:pt x="1075359" y="6893639"/>
                </a:cubicBezTo>
                <a:cubicBezTo>
                  <a:pt x="961550" y="6878193"/>
                  <a:pt x="681886" y="6870718"/>
                  <a:pt x="569940" y="6893639"/>
                </a:cubicBezTo>
                <a:cubicBezTo>
                  <a:pt x="457994" y="6916560"/>
                  <a:pt x="176090" y="6912174"/>
                  <a:pt x="0" y="6893639"/>
                </a:cubicBezTo>
                <a:cubicBezTo>
                  <a:pt x="-5834" y="6585341"/>
                  <a:pt x="-5607" y="6507904"/>
                  <a:pt x="0" y="6273211"/>
                </a:cubicBezTo>
                <a:cubicBezTo>
                  <a:pt x="5607" y="6038518"/>
                  <a:pt x="-5238" y="5883284"/>
                  <a:pt x="0" y="5652784"/>
                </a:cubicBezTo>
                <a:cubicBezTo>
                  <a:pt x="5238" y="5422284"/>
                  <a:pt x="29364" y="5226280"/>
                  <a:pt x="0" y="4963420"/>
                </a:cubicBezTo>
                <a:cubicBezTo>
                  <a:pt x="-29364" y="4700560"/>
                  <a:pt x="3112" y="4664687"/>
                  <a:pt x="0" y="4480865"/>
                </a:cubicBezTo>
                <a:cubicBezTo>
                  <a:pt x="-3112" y="4297044"/>
                  <a:pt x="-32619" y="3943879"/>
                  <a:pt x="0" y="3791501"/>
                </a:cubicBezTo>
                <a:cubicBezTo>
                  <a:pt x="32619" y="3639123"/>
                  <a:pt x="-1855" y="3304858"/>
                  <a:pt x="0" y="3171074"/>
                </a:cubicBezTo>
                <a:cubicBezTo>
                  <a:pt x="1855" y="3037290"/>
                  <a:pt x="-22860" y="2781121"/>
                  <a:pt x="0" y="2412774"/>
                </a:cubicBezTo>
                <a:cubicBezTo>
                  <a:pt x="22860" y="2044427"/>
                  <a:pt x="-6983" y="1910981"/>
                  <a:pt x="0" y="1654473"/>
                </a:cubicBezTo>
                <a:cubicBezTo>
                  <a:pt x="6983" y="1397965"/>
                  <a:pt x="-10919" y="1298310"/>
                  <a:pt x="0" y="965109"/>
                </a:cubicBezTo>
                <a:cubicBezTo>
                  <a:pt x="10919" y="631908"/>
                  <a:pt x="45773" y="286972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2" y="-13066"/>
            <a:ext cx="825910" cy="6893640"/>
          </a:xfrm>
          <a:custGeom>
            <a:avLst/>
            <a:gdLst>
              <a:gd name="connsiteX0" fmla="*/ 0 w 825910"/>
              <a:gd name="connsiteY0" fmla="*/ 0 h 6893640"/>
              <a:gd name="connsiteX1" fmla="*/ 396437 w 825910"/>
              <a:gd name="connsiteY1" fmla="*/ 0 h 6893640"/>
              <a:gd name="connsiteX2" fmla="*/ 825910 w 825910"/>
              <a:gd name="connsiteY2" fmla="*/ 0 h 6893640"/>
              <a:gd name="connsiteX3" fmla="*/ 825910 w 825910"/>
              <a:gd name="connsiteY3" fmla="*/ 827237 h 6893640"/>
              <a:gd name="connsiteX4" fmla="*/ 825910 w 825910"/>
              <a:gd name="connsiteY4" fmla="*/ 1516601 h 6893640"/>
              <a:gd name="connsiteX5" fmla="*/ 825910 w 825910"/>
              <a:gd name="connsiteY5" fmla="*/ 2137028 h 6893640"/>
              <a:gd name="connsiteX6" fmla="*/ 825910 w 825910"/>
              <a:gd name="connsiteY6" fmla="*/ 2619583 h 6893640"/>
              <a:gd name="connsiteX7" fmla="*/ 825910 w 825910"/>
              <a:gd name="connsiteY7" fmla="*/ 3171074 h 6893640"/>
              <a:gd name="connsiteX8" fmla="*/ 825910 w 825910"/>
              <a:gd name="connsiteY8" fmla="*/ 3860438 h 6893640"/>
              <a:gd name="connsiteX9" fmla="*/ 825910 w 825910"/>
              <a:gd name="connsiteY9" fmla="*/ 4618739 h 6893640"/>
              <a:gd name="connsiteX10" fmla="*/ 825910 w 825910"/>
              <a:gd name="connsiteY10" fmla="*/ 5239166 h 6893640"/>
              <a:gd name="connsiteX11" fmla="*/ 825910 w 825910"/>
              <a:gd name="connsiteY11" fmla="*/ 6066403 h 6893640"/>
              <a:gd name="connsiteX12" fmla="*/ 825910 w 825910"/>
              <a:gd name="connsiteY12" fmla="*/ 6893640 h 6893640"/>
              <a:gd name="connsiteX13" fmla="*/ 421214 w 825910"/>
              <a:gd name="connsiteY13" fmla="*/ 6893640 h 6893640"/>
              <a:gd name="connsiteX14" fmla="*/ 0 w 825910"/>
              <a:gd name="connsiteY14" fmla="*/ 6893640 h 6893640"/>
              <a:gd name="connsiteX15" fmla="*/ 0 w 825910"/>
              <a:gd name="connsiteY15" fmla="*/ 6273212 h 6893640"/>
              <a:gd name="connsiteX16" fmla="*/ 0 w 825910"/>
              <a:gd name="connsiteY16" fmla="*/ 5583848 h 6893640"/>
              <a:gd name="connsiteX17" fmla="*/ 0 w 825910"/>
              <a:gd name="connsiteY17" fmla="*/ 5101294 h 6893640"/>
              <a:gd name="connsiteX18" fmla="*/ 0 w 825910"/>
              <a:gd name="connsiteY18" fmla="*/ 4549802 h 6893640"/>
              <a:gd name="connsiteX19" fmla="*/ 0 w 825910"/>
              <a:gd name="connsiteY19" fmla="*/ 3860438 h 6893640"/>
              <a:gd name="connsiteX20" fmla="*/ 0 w 825910"/>
              <a:gd name="connsiteY20" fmla="*/ 3171074 h 6893640"/>
              <a:gd name="connsiteX21" fmla="*/ 0 w 825910"/>
              <a:gd name="connsiteY21" fmla="*/ 2688520 h 6893640"/>
              <a:gd name="connsiteX22" fmla="*/ 0 w 825910"/>
              <a:gd name="connsiteY22" fmla="*/ 1861283 h 6893640"/>
              <a:gd name="connsiteX23" fmla="*/ 0 w 825910"/>
              <a:gd name="connsiteY23" fmla="*/ 1240855 h 6893640"/>
              <a:gd name="connsiteX24" fmla="*/ 0 w 825910"/>
              <a:gd name="connsiteY24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3640" fill="none" extrusionOk="0">
                <a:moveTo>
                  <a:pt x="0" y="0"/>
                </a:moveTo>
                <a:cubicBezTo>
                  <a:pt x="87808" y="7935"/>
                  <a:pt x="316423" y="-1656"/>
                  <a:pt x="396437" y="0"/>
                </a:cubicBezTo>
                <a:cubicBezTo>
                  <a:pt x="476451" y="1656"/>
                  <a:pt x="618397" y="-13093"/>
                  <a:pt x="825910" y="0"/>
                </a:cubicBezTo>
                <a:cubicBezTo>
                  <a:pt x="816892" y="184220"/>
                  <a:pt x="803104" y="629703"/>
                  <a:pt x="825910" y="827237"/>
                </a:cubicBezTo>
                <a:cubicBezTo>
                  <a:pt x="848716" y="1024771"/>
                  <a:pt x="791588" y="1306640"/>
                  <a:pt x="825910" y="1516601"/>
                </a:cubicBezTo>
                <a:cubicBezTo>
                  <a:pt x="860232" y="1726562"/>
                  <a:pt x="816596" y="1937897"/>
                  <a:pt x="825910" y="2137028"/>
                </a:cubicBezTo>
                <a:cubicBezTo>
                  <a:pt x="835224" y="2336159"/>
                  <a:pt x="837582" y="2439184"/>
                  <a:pt x="825910" y="2619583"/>
                </a:cubicBezTo>
                <a:cubicBezTo>
                  <a:pt x="814238" y="2799983"/>
                  <a:pt x="815356" y="3051511"/>
                  <a:pt x="825910" y="3171074"/>
                </a:cubicBezTo>
                <a:cubicBezTo>
                  <a:pt x="836464" y="3290637"/>
                  <a:pt x="839592" y="3578046"/>
                  <a:pt x="825910" y="3860438"/>
                </a:cubicBezTo>
                <a:cubicBezTo>
                  <a:pt x="812228" y="4142830"/>
                  <a:pt x="809035" y="4435063"/>
                  <a:pt x="825910" y="4618739"/>
                </a:cubicBezTo>
                <a:cubicBezTo>
                  <a:pt x="842785" y="4802415"/>
                  <a:pt x="820459" y="5025765"/>
                  <a:pt x="825910" y="5239166"/>
                </a:cubicBezTo>
                <a:cubicBezTo>
                  <a:pt x="831361" y="5452567"/>
                  <a:pt x="811494" y="5663101"/>
                  <a:pt x="825910" y="6066403"/>
                </a:cubicBezTo>
                <a:cubicBezTo>
                  <a:pt x="840326" y="6469705"/>
                  <a:pt x="786889" y="6561043"/>
                  <a:pt x="825910" y="6893640"/>
                </a:cubicBezTo>
                <a:cubicBezTo>
                  <a:pt x="626224" y="6900616"/>
                  <a:pt x="561849" y="6890627"/>
                  <a:pt x="421214" y="6893640"/>
                </a:cubicBezTo>
                <a:cubicBezTo>
                  <a:pt x="280579" y="6896653"/>
                  <a:pt x="101218" y="6887432"/>
                  <a:pt x="0" y="6893640"/>
                </a:cubicBezTo>
                <a:cubicBezTo>
                  <a:pt x="18408" y="6664435"/>
                  <a:pt x="27056" y="6483100"/>
                  <a:pt x="0" y="6273212"/>
                </a:cubicBezTo>
                <a:cubicBezTo>
                  <a:pt x="-27056" y="6063324"/>
                  <a:pt x="-32730" y="5757959"/>
                  <a:pt x="0" y="5583848"/>
                </a:cubicBezTo>
                <a:cubicBezTo>
                  <a:pt x="32730" y="5409737"/>
                  <a:pt x="17458" y="5341049"/>
                  <a:pt x="0" y="5101294"/>
                </a:cubicBezTo>
                <a:cubicBezTo>
                  <a:pt x="-17458" y="4861539"/>
                  <a:pt x="-22893" y="4682940"/>
                  <a:pt x="0" y="4549802"/>
                </a:cubicBezTo>
                <a:cubicBezTo>
                  <a:pt x="22893" y="4416664"/>
                  <a:pt x="-25703" y="4072075"/>
                  <a:pt x="0" y="3860438"/>
                </a:cubicBezTo>
                <a:cubicBezTo>
                  <a:pt x="25703" y="3648801"/>
                  <a:pt x="25359" y="3337259"/>
                  <a:pt x="0" y="3171074"/>
                </a:cubicBezTo>
                <a:cubicBezTo>
                  <a:pt x="-25359" y="3004889"/>
                  <a:pt x="22174" y="2818433"/>
                  <a:pt x="0" y="2688520"/>
                </a:cubicBezTo>
                <a:cubicBezTo>
                  <a:pt x="-22174" y="2558607"/>
                  <a:pt x="-3971" y="2167878"/>
                  <a:pt x="0" y="1861283"/>
                </a:cubicBezTo>
                <a:cubicBezTo>
                  <a:pt x="3971" y="1554688"/>
                  <a:pt x="-12622" y="1369585"/>
                  <a:pt x="0" y="1240855"/>
                </a:cubicBezTo>
                <a:cubicBezTo>
                  <a:pt x="12622" y="1112125"/>
                  <a:pt x="-12727" y="568069"/>
                  <a:pt x="0" y="0"/>
                </a:cubicBezTo>
                <a:close/>
              </a:path>
              <a:path w="825910" h="6893640" stroke="0" extrusionOk="0">
                <a:moveTo>
                  <a:pt x="0" y="0"/>
                </a:moveTo>
                <a:cubicBezTo>
                  <a:pt x="206754" y="-21020"/>
                  <a:pt x="325580" y="-9562"/>
                  <a:pt x="421214" y="0"/>
                </a:cubicBezTo>
                <a:cubicBezTo>
                  <a:pt x="516848" y="9562"/>
                  <a:pt x="744470" y="-19456"/>
                  <a:pt x="825910" y="0"/>
                </a:cubicBezTo>
                <a:cubicBezTo>
                  <a:pt x="811024" y="194568"/>
                  <a:pt x="845534" y="588714"/>
                  <a:pt x="825910" y="758300"/>
                </a:cubicBezTo>
                <a:cubicBezTo>
                  <a:pt x="806286" y="927886"/>
                  <a:pt x="808454" y="1146933"/>
                  <a:pt x="825910" y="1378728"/>
                </a:cubicBezTo>
                <a:cubicBezTo>
                  <a:pt x="843366" y="1610523"/>
                  <a:pt x="852854" y="1739400"/>
                  <a:pt x="825910" y="2068092"/>
                </a:cubicBezTo>
                <a:cubicBezTo>
                  <a:pt x="798966" y="2396784"/>
                  <a:pt x="813620" y="2504095"/>
                  <a:pt x="825910" y="2688520"/>
                </a:cubicBezTo>
                <a:cubicBezTo>
                  <a:pt x="838200" y="2872945"/>
                  <a:pt x="829148" y="3126979"/>
                  <a:pt x="825910" y="3515756"/>
                </a:cubicBezTo>
                <a:cubicBezTo>
                  <a:pt x="822672" y="3904533"/>
                  <a:pt x="818900" y="3762809"/>
                  <a:pt x="825910" y="3998311"/>
                </a:cubicBezTo>
                <a:cubicBezTo>
                  <a:pt x="832920" y="4233814"/>
                  <a:pt x="841119" y="4360169"/>
                  <a:pt x="825910" y="4549802"/>
                </a:cubicBezTo>
                <a:cubicBezTo>
                  <a:pt x="810701" y="4739435"/>
                  <a:pt x="813159" y="4983833"/>
                  <a:pt x="825910" y="5170230"/>
                </a:cubicBezTo>
                <a:cubicBezTo>
                  <a:pt x="838661" y="5356627"/>
                  <a:pt x="817441" y="5695565"/>
                  <a:pt x="825910" y="5928530"/>
                </a:cubicBezTo>
                <a:cubicBezTo>
                  <a:pt x="834379" y="6161495"/>
                  <a:pt x="849077" y="6628892"/>
                  <a:pt x="825910" y="6893640"/>
                </a:cubicBezTo>
                <a:cubicBezTo>
                  <a:pt x="651364" y="6881912"/>
                  <a:pt x="564351" y="6892257"/>
                  <a:pt x="412955" y="6893640"/>
                </a:cubicBezTo>
                <a:cubicBezTo>
                  <a:pt x="261559" y="6895023"/>
                  <a:pt x="196448" y="6876490"/>
                  <a:pt x="0" y="6893640"/>
                </a:cubicBezTo>
                <a:cubicBezTo>
                  <a:pt x="-25944" y="6610419"/>
                  <a:pt x="-32844" y="6287726"/>
                  <a:pt x="0" y="6066403"/>
                </a:cubicBezTo>
                <a:cubicBezTo>
                  <a:pt x="32844" y="5845080"/>
                  <a:pt x="-8570" y="5688583"/>
                  <a:pt x="0" y="5445976"/>
                </a:cubicBezTo>
                <a:cubicBezTo>
                  <a:pt x="8570" y="5203369"/>
                  <a:pt x="-3562" y="5130270"/>
                  <a:pt x="0" y="4825548"/>
                </a:cubicBezTo>
                <a:cubicBezTo>
                  <a:pt x="3562" y="4520826"/>
                  <a:pt x="28284" y="4419507"/>
                  <a:pt x="0" y="4205120"/>
                </a:cubicBezTo>
                <a:cubicBezTo>
                  <a:pt x="-28284" y="3990733"/>
                  <a:pt x="-11108" y="3887514"/>
                  <a:pt x="0" y="3722566"/>
                </a:cubicBezTo>
                <a:cubicBezTo>
                  <a:pt x="11108" y="3557618"/>
                  <a:pt x="-23995" y="3478260"/>
                  <a:pt x="0" y="3240011"/>
                </a:cubicBezTo>
                <a:cubicBezTo>
                  <a:pt x="23995" y="3001763"/>
                  <a:pt x="-8050" y="2854395"/>
                  <a:pt x="0" y="2481710"/>
                </a:cubicBezTo>
                <a:cubicBezTo>
                  <a:pt x="8050" y="2109025"/>
                  <a:pt x="-24699" y="1937449"/>
                  <a:pt x="0" y="1792346"/>
                </a:cubicBezTo>
                <a:cubicBezTo>
                  <a:pt x="24699" y="1647243"/>
                  <a:pt x="24828" y="1296620"/>
                  <a:pt x="0" y="1034046"/>
                </a:cubicBezTo>
                <a:cubicBezTo>
                  <a:pt x="-24828" y="771472"/>
                  <a:pt x="-28996" y="331694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3" y="-13066"/>
            <a:ext cx="825910" cy="6891619"/>
          </a:xfrm>
          <a:custGeom>
            <a:avLst/>
            <a:gdLst>
              <a:gd name="connsiteX0" fmla="*/ 0 w 825910"/>
              <a:gd name="connsiteY0" fmla="*/ 0 h 6891619"/>
              <a:gd name="connsiteX1" fmla="*/ 429473 w 825910"/>
              <a:gd name="connsiteY1" fmla="*/ 0 h 6891619"/>
              <a:gd name="connsiteX2" fmla="*/ 825910 w 825910"/>
              <a:gd name="connsiteY2" fmla="*/ 0 h 6891619"/>
              <a:gd name="connsiteX3" fmla="*/ 825910 w 825910"/>
              <a:gd name="connsiteY3" fmla="*/ 826994 h 6891619"/>
              <a:gd name="connsiteX4" fmla="*/ 825910 w 825910"/>
              <a:gd name="connsiteY4" fmla="*/ 1378324 h 6891619"/>
              <a:gd name="connsiteX5" fmla="*/ 825910 w 825910"/>
              <a:gd name="connsiteY5" fmla="*/ 1860737 h 6891619"/>
              <a:gd name="connsiteX6" fmla="*/ 825910 w 825910"/>
              <a:gd name="connsiteY6" fmla="*/ 2687731 h 6891619"/>
              <a:gd name="connsiteX7" fmla="*/ 825910 w 825910"/>
              <a:gd name="connsiteY7" fmla="*/ 3514726 h 6891619"/>
              <a:gd name="connsiteX8" fmla="*/ 825910 w 825910"/>
              <a:gd name="connsiteY8" fmla="*/ 4272804 h 6891619"/>
              <a:gd name="connsiteX9" fmla="*/ 825910 w 825910"/>
              <a:gd name="connsiteY9" fmla="*/ 4755217 h 6891619"/>
              <a:gd name="connsiteX10" fmla="*/ 825910 w 825910"/>
              <a:gd name="connsiteY10" fmla="*/ 5237630 h 6891619"/>
              <a:gd name="connsiteX11" fmla="*/ 825910 w 825910"/>
              <a:gd name="connsiteY11" fmla="*/ 5926792 h 6891619"/>
              <a:gd name="connsiteX12" fmla="*/ 825910 w 825910"/>
              <a:gd name="connsiteY12" fmla="*/ 6891619 h 6891619"/>
              <a:gd name="connsiteX13" fmla="*/ 429473 w 825910"/>
              <a:gd name="connsiteY13" fmla="*/ 6891619 h 6891619"/>
              <a:gd name="connsiteX14" fmla="*/ 0 w 825910"/>
              <a:gd name="connsiteY14" fmla="*/ 6891619 h 6891619"/>
              <a:gd name="connsiteX15" fmla="*/ 0 w 825910"/>
              <a:gd name="connsiteY15" fmla="*/ 6133541 h 6891619"/>
              <a:gd name="connsiteX16" fmla="*/ 0 w 825910"/>
              <a:gd name="connsiteY16" fmla="*/ 5306547 h 6891619"/>
              <a:gd name="connsiteX17" fmla="*/ 0 w 825910"/>
              <a:gd name="connsiteY17" fmla="*/ 4824133 h 6891619"/>
              <a:gd name="connsiteX18" fmla="*/ 0 w 825910"/>
              <a:gd name="connsiteY18" fmla="*/ 3997139 h 6891619"/>
              <a:gd name="connsiteX19" fmla="*/ 0 w 825910"/>
              <a:gd name="connsiteY19" fmla="*/ 3445810 h 6891619"/>
              <a:gd name="connsiteX20" fmla="*/ 0 w 825910"/>
              <a:gd name="connsiteY20" fmla="*/ 2756648 h 6891619"/>
              <a:gd name="connsiteX21" fmla="*/ 0 w 825910"/>
              <a:gd name="connsiteY21" fmla="*/ 1929653 h 6891619"/>
              <a:gd name="connsiteX22" fmla="*/ 0 w 825910"/>
              <a:gd name="connsiteY22" fmla="*/ 1447240 h 6891619"/>
              <a:gd name="connsiteX23" fmla="*/ 0 w 825910"/>
              <a:gd name="connsiteY23" fmla="*/ 758078 h 6891619"/>
              <a:gd name="connsiteX24" fmla="*/ 0 w 825910"/>
              <a:gd name="connsiteY24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1619" fill="none" extrusionOk="0">
                <a:moveTo>
                  <a:pt x="0" y="0"/>
                </a:moveTo>
                <a:cubicBezTo>
                  <a:pt x="89356" y="-2905"/>
                  <a:pt x="296608" y="9909"/>
                  <a:pt x="429473" y="0"/>
                </a:cubicBezTo>
                <a:cubicBezTo>
                  <a:pt x="562338" y="-9909"/>
                  <a:pt x="715466" y="15008"/>
                  <a:pt x="825910" y="0"/>
                </a:cubicBezTo>
                <a:cubicBezTo>
                  <a:pt x="826368" y="410606"/>
                  <a:pt x="809362" y="573044"/>
                  <a:pt x="825910" y="826994"/>
                </a:cubicBezTo>
                <a:cubicBezTo>
                  <a:pt x="842458" y="1080944"/>
                  <a:pt x="805341" y="1140192"/>
                  <a:pt x="825910" y="1378324"/>
                </a:cubicBezTo>
                <a:cubicBezTo>
                  <a:pt x="846480" y="1616456"/>
                  <a:pt x="820871" y="1657627"/>
                  <a:pt x="825910" y="1860737"/>
                </a:cubicBezTo>
                <a:cubicBezTo>
                  <a:pt x="830949" y="2063847"/>
                  <a:pt x="846770" y="2362995"/>
                  <a:pt x="825910" y="2687731"/>
                </a:cubicBezTo>
                <a:cubicBezTo>
                  <a:pt x="805050" y="3012467"/>
                  <a:pt x="813430" y="3295524"/>
                  <a:pt x="825910" y="3514726"/>
                </a:cubicBezTo>
                <a:cubicBezTo>
                  <a:pt x="838390" y="3733929"/>
                  <a:pt x="860016" y="3964921"/>
                  <a:pt x="825910" y="4272804"/>
                </a:cubicBezTo>
                <a:cubicBezTo>
                  <a:pt x="791804" y="4580687"/>
                  <a:pt x="807363" y="4636158"/>
                  <a:pt x="825910" y="4755217"/>
                </a:cubicBezTo>
                <a:cubicBezTo>
                  <a:pt x="844457" y="4874276"/>
                  <a:pt x="803261" y="5098290"/>
                  <a:pt x="825910" y="5237630"/>
                </a:cubicBezTo>
                <a:cubicBezTo>
                  <a:pt x="848559" y="5376970"/>
                  <a:pt x="856015" y="5700754"/>
                  <a:pt x="825910" y="5926792"/>
                </a:cubicBezTo>
                <a:cubicBezTo>
                  <a:pt x="795805" y="6152830"/>
                  <a:pt x="815700" y="6562904"/>
                  <a:pt x="825910" y="6891619"/>
                </a:cubicBezTo>
                <a:cubicBezTo>
                  <a:pt x="720079" y="6900441"/>
                  <a:pt x="577230" y="6892663"/>
                  <a:pt x="429473" y="6891619"/>
                </a:cubicBezTo>
                <a:cubicBezTo>
                  <a:pt x="281716" y="6890575"/>
                  <a:pt x="153688" y="6876139"/>
                  <a:pt x="0" y="6891619"/>
                </a:cubicBezTo>
                <a:cubicBezTo>
                  <a:pt x="8572" y="6605855"/>
                  <a:pt x="23455" y="6448793"/>
                  <a:pt x="0" y="6133541"/>
                </a:cubicBezTo>
                <a:cubicBezTo>
                  <a:pt x="-23455" y="5818289"/>
                  <a:pt x="-447" y="5689068"/>
                  <a:pt x="0" y="5306547"/>
                </a:cubicBezTo>
                <a:cubicBezTo>
                  <a:pt x="447" y="4924026"/>
                  <a:pt x="-957" y="5053560"/>
                  <a:pt x="0" y="4824133"/>
                </a:cubicBezTo>
                <a:cubicBezTo>
                  <a:pt x="957" y="4594706"/>
                  <a:pt x="38016" y="4226199"/>
                  <a:pt x="0" y="3997139"/>
                </a:cubicBezTo>
                <a:cubicBezTo>
                  <a:pt x="-38016" y="3768079"/>
                  <a:pt x="6003" y="3567911"/>
                  <a:pt x="0" y="3445810"/>
                </a:cubicBezTo>
                <a:cubicBezTo>
                  <a:pt x="-6003" y="3323709"/>
                  <a:pt x="-19749" y="3014781"/>
                  <a:pt x="0" y="2756648"/>
                </a:cubicBezTo>
                <a:cubicBezTo>
                  <a:pt x="19749" y="2498515"/>
                  <a:pt x="-29800" y="2154480"/>
                  <a:pt x="0" y="1929653"/>
                </a:cubicBezTo>
                <a:cubicBezTo>
                  <a:pt x="29800" y="1704826"/>
                  <a:pt x="-7752" y="1665028"/>
                  <a:pt x="0" y="1447240"/>
                </a:cubicBezTo>
                <a:cubicBezTo>
                  <a:pt x="7752" y="1229452"/>
                  <a:pt x="15953" y="956453"/>
                  <a:pt x="0" y="758078"/>
                </a:cubicBezTo>
                <a:cubicBezTo>
                  <a:pt x="-15953" y="559703"/>
                  <a:pt x="2727" y="232436"/>
                  <a:pt x="0" y="0"/>
                </a:cubicBezTo>
                <a:close/>
              </a:path>
              <a:path w="825910" h="6891619" stroke="0" extrusionOk="0">
                <a:moveTo>
                  <a:pt x="0" y="0"/>
                </a:moveTo>
                <a:cubicBezTo>
                  <a:pt x="189230" y="-10551"/>
                  <a:pt x="282314" y="-14519"/>
                  <a:pt x="412955" y="0"/>
                </a:cubicBezTo>
                <a:cubicBezTo>
                  <a:pt x="543596" y="14519"/>
                  <a:pt x="647084" y="-4098"/>
                  <a:pt x="825910" y="0"/>
                </a:cubicBezTo>
                <a:cubicBezTo>
                  <a:pt x="830369" y="240999"/>
                  <a:pt x="824419" y="322128"/>
                  <a:pt x="825910" y="482413"/>
                </a:cubicBezTo>
                <a:cubicBezTo>
                  <a:pt x="827401" y="642698"/>
                  <a:pt x="806121" y="848665"/>
                  <a:pt x="825910" y="1102659"/>
                </a:cubicBezTo>
                <a:cubicBezTo>
                  <a:pt x="845699" y="1356653"/>
                  <a:pt x="841815" y="1622285"/>
                  <a:pt x="825910" y="1860737"/>
                </a:cubicBezTo>
                <a:cubicBezTo>
                  <a:pt x="810005" y="2099189"/>
                  <a:pt x="808334" y="2173088"/>
                  <a:pt x="825910" y="2343150"/>
                </a:cubicBezTo>
                <a:cubicBezTo>
                  <a:pt x="843486" y="2513212"/>
                  <a:pt x="802574" y="2887962"/>
                  <a:pt x="825910" y="3032312"/>
                </a:cubicBezTo>
                <a:cubicBezTo>
                  <a:pt x="849246" y="3176662"/>
                  <a:pt x="832002" y="3468164"/>
                  <a:pt x="825910" y="3790390"/>
                </a:cubicBezTo>
                <a:cubicBezTo>
                  <a:pt x="819818" y="4112616"/>
                  <a:pt x="826489" y="4366528"/>
                  <a:pt x="825910" y="4548469"/>
                </a:cubicBezTo>
                <a:cubicBezTo>
                  <a:pt x="825331" y="4730410"/>
                  <a:pt x="802129" y="5121654"/>
                  <a:pt x="825910" y="5306547"/>
                </a:cubicBezTo>
                <a:cubicBezTo>
                  <a:pt x="849691" y="5491440"/>
                  <a:pt x="797746" y="5786450"/>
                  <a:pt x="825910" y="6133541"/>
                </a:cubicBezTo>
                <a:cubicBezTo>
                  <a:pt x="854074" y="6480632"/>
                  <a:pt x="823269" y="6568180"/>
                  <a:pt x="825910" y="6891619"/>
                </a:cubicBezTo>
                <a:cubicBezTo>
                  <a:pt x="681919" y="6898453"/>
                  <a:pt x="575948" y="6903586"/>
                  <a:pt x="429473" y="6891619"/>
                </a:cubicBezTo>
                <a:cubicBezTo>
                  <a:pt x="282998" y="6879652"/>
                  <a:pt x="137206" y="6872589"/>
                  <a:pt x="0" y="6891619"/>
                </a:cubicBezTo>
                <a:cubicBezTo>
                  <a:pt x="-13963" y="6647542"/>
                  <a:pt x="-12326" y="6458949"/>
                  <a:pt x="0" y="6340289"/>
                </a:cubicBezTo>
                <a:cubicBezTo>
                  <a:pt x="12326" y="6221629"/>
                  <a:pt x="-27235" y="5692125"/>
                  <a:pt x="0" y="5513295"/>
                </a:cubicBezTo>
                <a:cubicBezTo>
                  <a:pt x="27235" y="5334465"/>
                  <a:pt x="-3398" y="5229763"/>
                  <a:pt x="0" y="5030882"/>
                </a:cubicBezTo>
                <a:cubicBezTo>
                  <a:pt x="3398" y="4832001"/>
                  <a:pt x="-21426" y="4678995"/>
                  <a:pt x="0" y="4341720"/>
                </a:cubicBezTo>
                <a:cubicBezTo>
                  <a:pt x="21426" y="4004445"/>
                  <a:pt x="4689" y="3912587"/>
                  <a:pt x="0" y="3514726"/>
                </a:cubicBezTo>
                <a:cubicBezTo>
                  <a:pt x="-4689" y="3116865"/>
                  <a:pt x="2723" y="3250973"/>
                  <a:pt x="0" y="3032312"/>
                </a:cubicBezTo>
                <a:cubicBezTo>
                  <a:pt x="-2723" y="2813651"/>
                  <a:pt x="-36414" y="2447862"/>
                  <a:pt x="0" y="2274234"/>
                </a:cubicBezTo>
                <a:cubicBezTo>
                  <a:pt x="36414" y="2100606"/>
                  <a:pt x="-1242" y="1911653"/>
                  <a:pt x="0" y="1791821"/>
                </a:cubicBezTo>
                <a:cubicBezTo>
                  <a:pt x="1242" y="1671989"/>
                  <a:pt x="10082" y="1420058"/>
                  <a:pt x="0" y="1240491"/>
                </a:cubicBezTo>
                <a:cubicBezTo>
                  <a:pt x="-10082" y="1060924"/>
                  <a:pt x="27728" y="310963"/>
                  <a:pt x="0" y="0"/>
                </a:cubicBezTo>
                <a:close/>
              </a:path>
            </a:pathLst>
          </a:custGeom>
          <a:solidFill>
            <a:srgbClr val="75BCAC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825910" cy="6890825"/>
          </a:xfrm>
          <a:custGeom>
            <a:avLst/>
            <a:gdLst>
              <a:gd name="connsiteX0" fmla="*/ 0 w 825910"/>
              <a:gd name="connsiteY0" fmla="*/ 0 h 6890825"/>
              <a:gd name="connsiteX1" fmla="*/ 429473 w 825910"/>
              <a:gd name="connsiteY1" fmla="*/ 0 h 6890825"/>
              <a:gd name="connsiteX2" fmla="*/ 825910 w 825910"/>
              <a:gd name="connsiteY2" fmla="*/ 0 h 6890825"/>
              <a:gd name="connsiteX3" fmla="*/ 825910 w 825910"/>
              <a:gd name="connsiteY3" fmla="*/ 826899 h 6890825"/>
              <a:gd name="connsiteX4" fmla="*/ 825910 w 825910"/>
              <a:gd name="connsiteY4" fmla="*/ 1584890 h 6890825"/>
              <a:gd name="connsiteX5" fmla="*/ 825910 w 825910"/>
              <a:gd name="connsiteY5" fmla="*/ 2411789 h 6890825"/>
              <a:gd name="connsiteX6" fmla="*/ 825910 w 825910"/>
              <a:gd name="connsiteY6" fmla="*/ 3100871 h 6890825"/>
              <a:gd name="connsiteX7" fmla="*/ 825910 w 825910"/>
              <a:gd name="connsiteY7" fmla="*/ 3721046 h 6890825"/>
              <a:gd name="connsiteX8" fmla="*/ 825910 w 825910"/>
              <a:gd name="connsiteY8" fmla="*/ 4203403 h 6890825"/>
              <a:gd name="connsiteX9" fmla="*/ 825910 w 825910"/>
              <a:gd name="connsiteY9" fmla="*/ 4892486 h 6890825"/>
              <a:gd name="connsiteX10" fmla="*/ 825910 w 825910"/>
              <a:gd name="connsiteY10" fmla="*/ 5512660 h 6890825"/>
              <a:gd name="connsiteX11" fmla="*/ 825910 w 825910"/>
              <a:gd name="connsiteY11" fmla="*/ 5995018 h 6890825"/>
              <a:gd name="connsiteX12" fmla="*/ 825910 w 825910"/>
              <a:gd name="connsiteY12" fmla="*/ 6890825 h 6890825"/>
              <a:gd name="connsiteX13" fmla="*/ 437732 w 825910"/>
              <a:gd name="connsiteY13" fmla="*/ 6890825 h 6890825"/>
              <a:gd name="connsiteX14" fmla="*/ 0 w 825910"/>
              <a:gd name="connsiteY14" fmla="*/ 6890825 h 6890825"/>
              <a:gd name="connsiteX15" fmla="*/ 0 w 825910"/>
              <a:gd name="connsiteY15" fmla="*/ 6339559 h 6890825"/>
              <a:gd name="connsiteX16" fmla="*/ 0 w 825910"/>
              <a:gd name="connsiteY16" fmla="*/ 5581568 h 6890825"/>
              <a:gd name="connsiteX17" fmla="*/ 0 w 825910"/>
              <a:gd name="connsiteY17" fmla="*/ 4961394 h 6890825"/>
              <a:gd name="connsiteX18" fmla="*/ 0 w 825910"/>
              <a:gd name="connsiteY18" fmla="*/ 4203403 h 6890825"/>
              <a:gd name="connsiteX19" fmla="*/ 0 w 825910"/>
              <a:gd name="connsiteY19" fmla="*/ 3376504 h 6890825"/>
              <a:gd name="connsiteX20" fmla="*/ 0 w 825910"/>
              <a:gd name="connsiteY20" fmla="*/ 2756330 h 6890825"/>
              <a:gd name="connsiteX21" fmla="*/ 0 w 825910"/>
              <a:gd name="connsiteY21" fmla="*/ 2136156 h 6890825"/>
              <a:gd name="connsiteX22" fmla="*/ 0 w 825910"/>
              <a:gd name="connsiteY22" fmla="*/ 1309257 h 6890825"/>
              <a:gd name="connsiteX23" fmla="*/ 0 w 825910"/>
              <a:gd name="connsiteY23" fmla="*/ 757991 h 6890825"/>
              <a:gd name="connsiteX24" fmla="*/ 0 w 825910"/>
              <a:gd name="connsiteY24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0825" fill="none" extrusionOk="0">
                <a:moveTo>
                  <a:pt x="0" y="0"/>
                </a:moveTo>
                <a:cubicBezTo>
                  <a:pt x="193328" y="13447"/>
                  <a:pt x="329279" y="-16590"/>
                  <a:pt x="429473" y="0"/>
                </a:cubicBezTo>
                <a:cubicBezTo>
                  <a:pt x="529667" y="16590"/>
                  <a:pt x="639247" y="2160"/>
                  <a:pt x="825910" y="0"/>
                </a:cubicBezTo>
                <a:cubicBezTo>
                  <a:pt x="807983" y="295933"/>
                  <a:pt x="855230" y="476294"/>
                  <a:pt x="825910" y="826899"/>
                </a:cubicBezTo>
                <a:cubicBezTo>
                  <a:pt x="796590" y="1177504"/>
                  <a:pt x="813614" y="1234663"/>
                  <a:pt x="825910" y="1584890"/>
                </a:cubicBezTo>
                <a:cubicBezTo>
                  <a:pt x="838206" y="1935117"/>
                  <a:pt x="797564" y="2085838"/>
                  <a:pt x="825910" y="2411789"/>
                </a:cubicBezTo>
                <a:cubicBezTo>
                  <a:pt x="854256" y="2737740"/>
                  <a:pt x="847824" y="2877849"/>
                  <a:pt x="825910" y="3100871"/>
                </a:cubicBezTo>
                <a:cubicBezTo>
                  <a:pt x="803996" y="3323893"/>
                  <a:pt x="814330" y="3513169"/>
                  <a:pt x="825910" y="3721046"/>
                </a:cubicBezTo>
                <a:cubicBezTo>
                  <a:pt x="837490" y="3928923"/>
                  <a:pt x="811660" y="4067832"/>
                  <a:pt x="825910" y="4203403"/>
                </a:cubicBezTo>
                <a:cubicBezTo>
                  <a:pt x="840160" y="4338974"/>
                  <a:pt x="823913" y="4570428"/>
                  <a:pt x="825910" y="4892486"/>
                </a:cubicBezTo>
                <a:cubicBezTo>
                  <a:pt x="827907" y="5214544"/>
                  <a:pt x="846563" y="5374992"/>
                  <a:pt x="825910" y="5512660"/>
                </a:cubicBezTo>
                <a:cubicBezTo>
                  <a:pt x="805257" y="5650328"/>
                  <a:pt x="836462" y="5880673"/>
                  <a:pt x="825910" y="5995018"/>
                </a:cubicBezTo>
                <a:cubicBezTo>
                  <a:pt x="815358" y="6109363"/>
                  <a:pt x="817137" y="6662682"/>
                  <a:pt x="825910" y="6890825"/>
                </a:cubicBezTo>
                <a:cubicBezTo>
                  <a:pt x="688822" y="6906661"/>
                  <a:pt x="625793" y="6909469"/>
                  <a:pt x="437732" y="6890825"/>
                </a:cubicBezTo>
                <a:cubicBezTo>
                  <a:pt x="249671" y="6872181"/>
                  <a:pt x="131492" y="6903254"/>
                  <a:pt x="0" y="6890825"/>
                </a:cubicBezTo>
                <a:cubicBezTo>
                  <a:pt x="-8301" y="6731475"/>
                  <a:pt x="-2854" y="6516991"/>
                  <a:pt x="0" y="6339559"/>
                </a:cubicBezTo>
                <a:cubicBezTo>
                  <a:pt x="2854" y="6162127"/>
                  <a:pt x="-31386" y="5875447"/>
                  <a:pt x="0" y="5581568"/>
                </a:cubicBezTo>
                <a:cubicBezTo>
                  <a:pt x="31386" y="5287689"/>
                  <a:pt x="-28139" y="5172889"/>
                  <a:pt x="0" y="4961394"/>
                </a:cubicBezTo>
                <a:cubicBezTo>
                  <a:pt x="28139" y="4749899"/>
                  <a:pt x="21583" y="4390320"/>
                  <a:pt x="0" y="4203403"/>
                </a:cubicBezTo>
                <a:cubicBezTo>
                  <a:pt x="-21583" y="4016486"/>
                  <a:pt x="25110" y="3676786"/>
                  <a:pt x="0" y="3376504"/>
                </a:cubicBezTo>
                <a:cubicBezTo>
                  <a:pt x="-25110" y="3076222"/>
                  <a:pt x="3657" y="2901357"/>
                  <a:pt x="0" y="2756330"/>
                </a:cubicBezTo>
                <a:cubicBezTo>
                  <a:pt x="-3657" y="2611303"/>
                  <a:pt x="-9109" y="2309750"/>
                  <a:pt x="0" y="2136156"/>
                </a:cubicBezTo>
                <a:cubicBezTo>
                  <a:pt x="9109" y="1962562"/>
                  <a:pt x="-25746" y="1685024"/>
                  <a:pt x="0" y="1309257"/>
                </a:cubicBezTo>
                <a:cubicBezTo>
                  <a:pt x="25746" y="933490"/>
                  <a:pt x="-23838" y="877508"/>
                  <a:pt x="0" y="757991"/>
                </a:cubicBezTo>
                <a:cubicBezTo>
                  <a:pt x="23838" y="638474"/>
                  <a:pt x="-2261" y="370551"/>
                  <a:pt x="0" y="0"/>
                </a:cubicBezTo>
                <a:close/>
              </a:path>
              <a:path w="825910" h="6890825" stroke="0" extrusionOk="0">
                <a:moveTo>
                  <a:pt x="0" y="0"/>
                </a:moveTo>
                <a:cubicBezTo>
                  <a:pt x="95717" y="4582"/>
                  <a:pt x="262373" y="16515"/>
                  <a:pt x="404696" y="0"/>
                </a:cubicBezTo>
                <a:cubicBezTo>
                  <a:pt x="547019" y="-16515"/>
                  <a:pt x="616441" y="16299"/>
                  <a:pt x="825910" y="0"/>
                </a:cubicBezTo>
                <a:cubicBezTo>
                  <a:pt x="855464" y="160995"/>
                  <a:pt x="803449" y="456205"/>
                  <a:pt x="825910" y="620174"/>
                </a:cubicBezTo>
                <a:cubicBezTo>
                  <a:pt x="848371" y="784143"/>
                  <a:pt x="837535" y="1069179"/>
                  <a:pt x="825910" y="1378165"/>
                </a:cubicBezTo>
                <a:cubicBezTo>
                  <a:pt x="814285" y="1687151"/>
                  <a:pt x="802315" y="1649646"/>
                  <a:pt x="825910" y="1860523"/>
                </a:cubicBezTo>
                <a:cubicBezTo>
                  <a:pt x="849505" y="2071400"/>
                  <a:pt x="823256" y="2215260"/>
                  <a:pt x="825910" y="2411789"/>
                </a:cubicBezTo>
                <a:cubicBezTo>
                  <a:pt x="828564" y="2608318"/>
                  <a:pt x="839256" y="2746727"/>
                  <a:pt x="825910" y="2894147"/>
                </a:cubicBezTo>
                <a:cubicBezTo>
                  <a:pt x="812564" y="3041567"/>
                  <a:pt x="837829" y="3275123"/>
                  <a:pt x="825910" y="3514321"/>
                </a:cubicBezTo>
                <a:cubicBezTo>
                  <a:pt x="813991" y="3753519"/>
                  <a:pt x="798303" y="3955807"/>
                  <a:pt x="825910" y="4203403"/>
                </a:cubicBezTo>
                <a:cubicBezTo>
                  <a:pt x="853517" y="4450999"/>
                  <a:pt x="831449" y="4682596"/>
                  <a:pt x="825910" y="4892486"/>
                </a:cubicBezTo>
                <a:cubicBezTo>
                  <a:pt x="820371" y="5102376"/>
                  <a:pt x="847787" y="5249220"/>
                  <a:pt x="825910" y="5374844"/>
                </a:cubicBezTo>
                <a:cubicBezTo>
                  <a:pt x="804033" y="5500468"/>
                  <a:pt x="843085" y="5686162"/>
                  <a:pt x="825910" y="5857201"/>
                </a:cubicBezTo>
                <a:cubicBezTo>
                  <a:pt x="808735" y="6028240"/>
                  <a:pt x="848704" y="6458677"/>
                  <a:pt x="825910" y="6890825"/>
                </a:cubicBezTo>
                <a:cubicBezTo>
                  <a:pt x="731663" y="6885136"/>
                  <a:pt x="589667" y="6891616"/>
                  <a:pt x="404696" y="6890825"/>
                </a:cubicBezTo>
                <a:cubicBezTo>
                  <a:pt x="219725" y="6890034"/>
                  <a:pt x="168945" y="6894450"/>
                  <a:pt x="0" y="6890825"/>
                </a:cubicBezTo>
                <a:cubicBezTo>
                  <a:pt x="-29093" y="6742403"/>
                  <a:pt x="2908" y="6502826"/>
                  <a:pt x="0" y="6270651"/>
                </a:cubicBezTo>
                <a:cubicBezTo>
                  <a:pt x="-2908" y="6038476"/>
                  <a:pt x="22646" y="5921533"/>
                  <a:pt x="0" y="5788293"/>
                </a:cubicBezTo>
                <a:cubicBezTo>
                  <a:pt x="-22646" y="5655053"/>
                  <a:pt x="26887" y="5366123"/>
                  <a:pt x="0" y="5237027"/>
                </a:cubicBezTo>
                <a:cubicBezTo>
                  <a:pt x="-26887" y="5107931"/>
                  <a:pt x="-3878" y="4741199"/>
                  <a:pt x="0" y="4616853"/>
                </a:cubicBezTo>
                <a:cubicBezTo>
                  <a:pt x="3878" y="4492507"/>
                  <a:pt x="-14752" y="4283441"/>
                  <a:pt x="0" y="3996678"/>
                </a:cubicBezTo>
                <a:cubicBezTo>
                  <a:pt x="14752" y="3709916"/>
                  <a:pt x="-25681" y="3458163"/>
                  <a:pt x="0" y="3169779"/>
                </a:cubicBezTo>
                <a:cubicBezTo>
                  <a:pt x="25681" y="2881395"/>
                  <a:pt x="6282" y="2756899"/>
                  <a:pt x="0" y="2618513"/>
                </a:cubicBezTo>
                <a:cubicBezTo>
                  <a:pt x="-6282" y="2480127"/>
                  <a:pt x="-1133" y="2198707"/>
                  <a:pt x="0" y="1998339"/>
                </a:cubicBezTo>
                <a:cubicBezTo>
                  <a:pt x="1133" y="1797971"/>
                  <a:pt x="12634" y="1456572"/>
                  <a:pt x="0" y="1240348"/>
                </a:cubicBezTo>
                <a:cubicBezTo>
                  <a:pt x="-12634" y="1024124"/>
                  <a:pt x="-27397" y="872244"/>
                  <a:pt x="0" y="689082"/>
                </a:cubicBezTo>
                <a:cubicBezTo>
                  <a:pt x="27397" y="505920"/>
                  <a:pt x="2061" y="159915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nicio" descr="Texto&#10;&#10;Descripción generada automáticamente">
            <a:extLst>
              <a:ext uri="{FF2B5EF4-FFF2-40B4-BE49-F238E27FC236}">
                <a16:creationId xmlns:a16="http://schemas.microsoft.com/office/drawing/2014/main" id="{1FF3184B-977A-4887-BE7A-1622C6BAA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547" y="775838"/>
            <a:ext cx="10249017" cy="575958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4E5823C-6674-4846-941D-F13820F75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728" y="3470289"/>
            <a:ext cx="3287010" cy="2143702"/>
          </a:xfrm>
          <a:prstGeom prst="rect">
            <a:avLst/>
          </a:prstGeom>
        </p:spPr>
      </p:pic>
      <p:pic>
        <p:nvPicPr>
          <p:cNvPr id="21" name="Inicio" descr="Texto&#10;&#10;Descripción generada automáticamente">
            <a:extLst>
              <a:ext uri="{FF2B5EF4-FFF2-40B4-BE49-F238E27FC236}">
                <a16:creationId xmlns:a16="http://schemas.microsoft.com/office/drawing/2014/main" id="{27CDB66B-FA52-490B-98D0-E669CC1528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5" t="48093" r="29088" b="14687"/>
          <a:stretch/>
        </p:blipFill>
        <p:spPr>
          <a:xfrm>
            <a:off x="5022485" y="3938459"/>
            <a:ext cx="3603253" cy="2143703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761115" y="3481127"/>
            <a:ext cx="2860355" cy="638632"/>
          </a:xfrm>
        </p:spPr>
        <p:txBody>
          <a:bodyPr>
            <a:normAutofit/>
          </a:bodyPr>
          <a:lstStyle/>
          <a:p>
            <a:pPr algn="r"/>
            <a:r>
              <a:rPr lang="es-ES" sz="3200" err="1">
                <a:latin typeface="Slackey" panose="02000000000000000000" pitchFamily="2" charset="0"/>
              </a:rPr>
              <a:t>Register</a:t>
            </a:r>
            <a:endParaRPr lang="es-ES" sz="4000">
              <a:latin typeface="Slacke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8430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-227507" y="13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075358" cy="6869974"/>
          </a:xfrm>
          <a:custGeom>
            <a:avLst/>
            <a:gdLst>
              <a:gd name="connsiteX0" fmla="*/ 0 w 1075358"/>
              <a:gd name="connsiteY0" fmla="*/ 0 h 6869974"/>
              <a:gd name="connsiteX1" fmla="*/ 559186 w 1075358"/>
              <a:gd name="connsiteY1" fmla="*/ 0 h 6869974"/>
              <a:gd name="connsiteX2" fmla="*/ 1075358 w 1075358"/>
              <a:gd name="connsiteY2" fmla="*/ 0 h 6869974"/>
              <a:gd name="connsiteX3" fmla="*/ 1075358 w 1075358"/>
              <a:gd name="connsiteY3" fmla="*/ 686997 h 6869974"/>
              <a:gd name="connsiteX4" fmla="*/ 1075358 w 1075358"/>
              <a:gd name="connsiteY4" fmla="*/ 1236595 h 6869974"/>
              <a:gd name="connsiteX5" fmla="*/ 1075358 w 1075358"/>
              <a:gd name="connsiteY5" fmla="*/ 1717494 h 6869974"/>
              <a:gd name="connsiteX6" fmla="*/ 1075358 w 1075358"/>
              <a:gd name="connsiteY6" fmla="*/ 2198392 h 6869974"/>
              <a:gd name="connsiteX7" fmla="*/ 1075358 w 1075358"/>
              <a:gd name="connsiteY7" fmla="*/ 2954089 h 6869974"/>
              <a:gd name="connsiteX8" fmla="*/ 1075358 w 1075358"/>
              <a:gd name="connsiteY8" fmla="*/ 3641086 h 6869974"/>
              <a:gd name="connsiteX9" fmla="*/ 1075358 w 1075358"/>
              <a:gd name="connsiteY9" fmla="*/ 4259384 h 6869974"/>
              <a:gd name="connsiteX10" fmla="*/ 1075358 w 1075358"/>
              <a:gd name="connsiteY10" fmla="*/ 4946381 h 6869974"/>
              <a:gd name="connsiteX11" fmla="*/ 1075358 w 1075358"/>
              <a:gd name="connsiteY11" fmla="*/ 5633379 h 6869974"/>
              <a:gd name="connsiteX12" fmla="*/ 1075358 w 1075358"/>
              <a:gd name="connsiteY12" fmla="*/ 6869974 h 6869974"/>
              <a:gd name="connsiteX13" fmla="*/ 559186 w 1075358"/>
              <a:gd name="connsiteY13" fmla="*/ 6869974 h 6869974"/>
              <a:gd name="connsiteX14" fmla="*/ 0 w 1075358"/>
              <a:gd name="connsiteY14" fmla="*/ 6869974 h 6869974"/>
              <a:gd name="connsiteX15" fmla="*/ 0 w 1075358"/>
              <a:gd name="connsiteY15" fmla="*/ 6182977 h 6869974"/>
              <a:gd name="connsiteX16" fmla="*/ 0 w 1075358"/>
              <a:gd name="connsiteY16" fmla="*/ 5633379 h 6869974"/>
              <a:gd name="connsiteX17" fmla="*/ 0 w 1075358"/>
              <a:gd name="connsiteY17" fmla="*/ 4808982 h 6869974"/>
              <a:gd name="connsiteX18" fmla="*/ 0 w 1075358"/>
              <a:gd name="connsiteY18" fmla="*/ 4190684 h 6869974"/>
              <a:gd name="connsiteX19" fmla="*/ 0 w 1075358"/>
              <a:gd name="connsiteY19" fmla="*/ 3709786 h 6869974"/>
              <a:gd name="connsiteX20" fmla="*/ 0 w 1075358"/>
              <a:gd name="connsiteY20" fmla="*/ 2954089 h 6869974"/>
              <a:gd name="connsiteX21" fmla="*/ 0 w 1075358"/>
              <a:gd name="connsiteY21" fmla="*/ 2198392 h 6869974"/>
              <a:gd name="connsiteX22" fmla="*/ 0 w 1075358"/>
              <a:gd name="connsiteY22" fmla="*/ 1373995 h 6869974"/>
              <a:gd name="connsiteX23" fmla="*/ 0 w 1075358"/>
              <a:gd name="connsiteY23" fmla="*/ 755697 h 6869974"/>
              <a:gd name="connsiteX24" fmla="*/ 0 w 1075358"/>
              <a:gd name="connsiteY24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75358" h="6869974" fill="none" extrusionOk="0">
                <a:moveTo>
                  <a:pt x="0" y="0"/>
                </a:moveTo>
                <a:cubicBezTo>
                  <a:pt x="256636" y="17564"/>
                  <a:pt x="366989" y="-6480"/>
                  <a:pt x="559186" y="0"/>
                </a:cubicBezTo>
                <a:cubicBezTo>
                  <a:pt x="751383" y="6480"/>
                  <a:pt x="862626" y="17592"/>
                  <a:pt x="1075358" y="0"/>
                </a:cubicBezTo>
                <a:cubicBezTo>
                  <a:pt x="1059302" y="238872"/>
                  <a:pt x="1098033" y="373322"/>
                  <a:pt x="1075358" y="686997"/>
                </a:cubicBezTo>
                <a:cubicBezTo>
                  <a:pt x="1052683" y="1000672"/>
                  <a:pt x="1074065" y="1037806"/>
                  <a:pt x="1075358" y="1236595"/>
                </a:cubicBezTo>
                <a:cubicBezTo>
                  <a:pt x="1076651" y="1435384"/>
                  <a:pt x="1079781" y="1552587"/>
                  <a:pt x="1075358" y="1717494"/>
                </a:cubicBezTo>
                <a:cubicBezTo>
                  <a:pt x="1070935" y="1882401"/>
                  <a:pt x="1095540" y="2080237"/>
                  <a:pt x="1075358" y="2198392"/>
                </a:cubicBezTo>
                <a:cubicBezTo>
                  <a:pt x="1055176" y="2316547"/>
                  <a:pt x="1084765" y="2773384"/>
                  <a:pt x="1075358" y="2954089"/>
                </a:cubicBezTo>
                <a:cubicBezTo>
                  <a:pt x="1065951" y="3134794"/>
                  <a:pt x="1076749" y="3418210"/>
                  <a:pt x="1075358" y="3641086"/>
                </a:cubicBezTo>
                <a:cubicBezTo>
                  <a:pt x="1073967" y="3863962"/>
                  <a:pt x="1053113" y="4099051"/>
                  <a:pt x="1075358" y="4259384"/>
                </a:cubicBezTo>
                <a:cubicBezTo>
                  <a:pt x="1097603" y="4419717"/>
                  <a:pt x="1077876" y="4679779"/>
                  <a:pt x="1075358" y="4946381"/>
                </a:cubicBezTo>
                <a:cubicBezTo>
                  <a:pt x="1072840" y="5212983"/>
                  <a:pt x="1075941" y="5459442"/>
                  <a:pt x="1075358" y="5633379"/>
                </a:cubicBezTo>
                <a:cubicBezTo>
                  <a:pt x="1074775" y="5807316"/>
                  <a:pt x="1087746" y="6565476"/>
                  <a:pt x="1075358" y="6869974"/>
                </a:cubicBezTo>
                <a:cubicBezTo>
                  <a:pt x="948262" y="6846407"/>
                  <a:pt x="786796" y="6874552"/>
                  <a:pt x="559186" y="6869974"/>
                </a:cubicBezTo>
                <a:cubicBezTo>
                  <a:pt x="331576" y="6865396"/>
                  <a:pt x="136790" y="6861082"/>
                  <a:pt x="0" y="6869974"/>
                </a:cubicBezTo>
                <a:cubicBezTo>
                  <a:pt x="-32086" y="6706123"/>
                  <a:pt x="-10927" y="6370444"/>
                  <a:pt x="0" y="6182977"/>
                </a:cubicBezTo>
                <a:cubicBezTo>
                  <a:pt x="10927" y="5995510"/>
                  <a:pt x="-23094" y="5755232"/>
                  <a:pt x="0" y="5633379"/>
                </a:cubicBezTo>
                <a:cubicBezTo>
                  <a:pt x="23094" y="5511526"/>
                  <a:pt x="17342" y="5190927"/>
                  <a:pt x="0" y="4808982"/>
                </a:cubicBezTo>
                <a:cubicBezTo>
                  <a:pt x="-17342" y="4427037"/>
                  <a:pt x="-16680" y="4345200"/>
                  <a:pt x="0" y="4190684"/>
                </a:cubicBezTo>
                <a:cubicBezTo>
                  <a:pt x="16680" y="4036168"/>
                  <a:pt x="12190" y="3808804"/>
                  <a:pt x="0" y="3709786"/>
                </a:cubicBezTo>
                <a:cubicBezTo>
                  <a:pt x="-12190" y="3610768"/>
                  <a:pt x="6530" y="3301579"/>
                  <a:pt x="0" y="2954089"/>
                </a:cubicBezTo>
                <a:cubicBezTo>
                  <a:pt x="-6530" y="2606599"/>
                  <a:pt x="9925" y="2400766"/>
                  <a:pt x="0" y="2198392"/>
                </a:cubicBezTo>
                <a:cubicBezTo>
                  <a:pt x="-9925" y="1996018"/>
                  <a:pt x="16342" y="1656384"/>
                  <a:pt x="0" y="1373995"/>
                </a:cubicBezTo>
                <a:cubicBezTo>
                  <a:pt x="-16342" y="1091606"/>
                  <a:pt x="-10303" y="1004500"/>
                  <a:pt x="0" y="755697"/>
                </a:cubicBezTo>
                <a:cubicBezTo>
                  <a:pt x="10303" y="506894"/>
                  <a:pt x="-35820" y="256221"/>
                  <a:pt x="0" y="0"/>
                </a:cubicBezTo>
                <a:close/>
              </a:path>
              <a:path w="1075358" h="6869974" stroke="0" extrusionOk="0">
                <a:moveTo>
                  <a:pt x="0" y="0"/>
                </a:moveTo>
                <a:cubicBezTo>
                  <a:pt x="165044" y="24451"/>
                  <a:pt x="300309" y="-5004"/>
                  <a:pt x="526925" y="0"/>
                </a:cubicBezTo>
                <a:cubicBezTo>
                  <a:pt x="753541" y="5004"/>
                  <a:pt x="889435" y="23829"/>
                  <a:pt x="1075358" y="0"/>
                </a:cubicBezTo>
                <a:cubicBezTo>
                  <a:pt x="1083386" y="250425"/>
                  <a:pt x="1087135" y="483238"/>
                  <a:pt x="1075358" y="755697"/>
                </a:cubicBezTo>
                <a:cubicBezTo>
                  <a:pt x="1063581" y="1028156"/>
                  <a:pt x="1042471" y="1205382"/>
                  <a:pt x="1075358" y="1511394"/>
                </a:cubicBezTo>
                <a:cubicBezTo>
                  <a:pt x="1108245" y="1817406"/>
                  <a:pt x="1077063" y="1991909"/>
                  <a:pt x="1075358" y="2198392"/>
                </a:cubicBezTo>
                <a:cubicBezTo>
                  <a:pt x="1073653" y="2404875"/>
                  <a:pt x="1071465" y="2486443"/>
                  <a:pt x="1075358" y="2679290"/>
                </a:cubicBezTo>
                <a:cubicBezTo>
                  <a:pt x="1079251" y="2872137"/>
                  <a:pt x="1091166" y="3081641"/>
                  <a:pt x="1075358" y="3366287"/>
                </a:cubicBezTo>
                <a:cubicBezTo>
                  <a:pt x="1059550" y="3650933"/>
                  <a:pt x="1084387" y="3661023"/>
                  <a:pt x="1075358" y="3915885"/>
                </a:cubicBezTo>
                <a:cubicBezTo>
                  <a:pt x="1066329" y="4170747"/>
                  <a:pt x="1062536" y="4298135"/>
                  <a:pt x="1075358" y="4396783"/>
                </a:cubicBezTo>
                <a:cubicBezTo>
                  <a:pt x="1088180" y="4495431"/>
                  <a:pt x="1092117" y="4760611"/>
                  <a:pt x="1075358" y="5015081"/>
                </a:cubicBezTo>
                <a:cubicBezTo>
                  <a:pt x="1058599" y="5269551"/>
                  <a:pt x="1059703" y="5477901"/>
                  <a:pt x="1075358" y="5702078"/>
                </a:cubicBezTo>
                <a:cubicBezTo>
                  <a:pt x="1091013" y="5926255"/>
                  <a:pt x="1109840" y="6488079"/>
                  <a:pt x="1075358" y="6869974"/>
                </a:cubicBezTo>
                <a:cubicBezTo>
                  <a:pt x="959048" y="6894787"/>
                  <a:pt x="761444" y="6860329"/>
                  <a:pt x="548433" y="6869974"/>
                </a:cubicBezTo>
                <a:cubicBezTo>
                  <a:pt x="335422" y="6879619"/>
                  <a:pt x="177326" y="6857802"/>
                  <a:pt x="0" y="6869974"/>
                </a:cubicBezTo>
                <a:cubicBezTo>
                  <a:pt x="14795" y="6548423"/>
                  <a:pt x="17816" y="6354711"/>
                  <a:pt x="0" y="6182977"/>
                </a:cubicBezTo>
                <a:cubicBezTo>
                  <a:pt x="-17816" y="6011243"/>
                  <a:pt x="22925" y="5837395"/>
                  <a:pt x="0" y="5633379"/>
                </a:cubicBezTo>
                <a:cubicBezTo>
                  <a:pt x="-22925" y="5429363"/>
                  <a:pt x="23103" y="5322803"/>
                  <a:pt x="0" y="5152481"/>
                </a:cubicBezTo>
                <a:cubicBezTo>
                  <a:pt x="-23103" y="4982159"/>
                  <a:pt x="-32515" y="4642028"/>
                  <a:pt x="0" y="4328084"/>
                </a:cubicBezTo>
                <a:cubicBezTo>
                  <a:pt x="32515" y="4014140"/>
                  <a:pt x="13185" y="3850153"/>
                  <a:pt x="0" y="3503687"/>
                </a:cubicBezTo>
                <a:cubicBezTo>
                  <a:pt x="-13185" y="3157221"/>
                  <a:pt x="31939" y="3055655"/>
                  <a:pt x="0" y="2816689"/>
                </a:cubicBezTo>
                <a:cubicBezTo>
                  <a:pt x="-31939" y="2577723"/>
                  <a:pt x="-30880" y="2352650"/>
                  <a:pt x="0" y="2198392"/>
                </a:cubicBezTo>
                <a:cubicBezTo>
                  <a:pt x="30880" y="2044134"/>
                  <a:pt x="-32007" y="1696021"/>
                  <a:pt x="0" y="1511394"/>
                </a:cubicBezTo>
                <a:cubicBezTo>
                  <a:pt x="32007" y="1326767"/>
                  <a:pt x="-3080" y="1228662"/>
                  <a:pt x="0" y="961796"/>
                </a:cubicBezTo>
                <a:cubicBezTo>
                  <a:pt x="3080" y="694930"/>
                  <a:pt x="11317" y="387840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943991" cy="6885274"/>
          </a:xfrm>
          <a:custGeom>
            <a:avLst/>
            <a:gdLst>
              <a:gd name="connsiteX0" fmla="*/ 0 w 943991"/>
              <a:gd name="connsiteY0" fmla="*/ 0 h 6885274"/>
              <a:gd name="connsiteX1" fmla="*/ 471996 w 943991"/>
              <a:gd name="connsiteY1" fmla="*/ 0 h 6885274"/>
              <a:gd name="connsiteX2" fmla="*/ 943991 w 943991"/>
              <a:gd name="connsiteY2" fmla="*/ 0 h 6885274"/>
              <a:gd name="connsiteX3" fmla="*/ 943991 w 943991"/>
              <a:gd name="connsiteY3" fmla="*/ 619675 h 6885274"/>
              <a:gd name="connsiteX4" fmla="*/ 943991 w 943991"/>
              <a:gd name="connsiteY4" fmla="*/ 1239349 h 6885274"/>
              <a:gd name="connsiteX5" fmla="*/ 943991 w 943991"/>
              <a:gd name="connsiteY5" fmla="*/ 1859024 h 6885274"/>
              <a:gd name="connsiteX6" fmla="*/ 943991 w 943991"/>
              <a:gd name="connsiteY6" fmla="*/ 2340993 h 6885274"/>
              <a:gd name="connsiteX7" fmla="*/ 943991 w 943991"/>
              <a:gd name="connsiteY7" fmla="*/ 2891815 h 6885274"/>
              <a:gd name="connsiteX8" fmla="*/ 943991 w 943991"/>
              <a:gd name="connsiteY8" fmla="*/ 3511490 h 6885274"/>
              <a:gd name="connsiteX9" fmla="*/ 943991 w 943991"/>
              <a:gd name="connsiteY9" fmla="*/ 4268870 h 6885274"/>
              <a:gd name="connsiteX10" fmla="*/ 943991 w 943991"/>
              <a:gd name="connsiteY10" fmla="*/ 4819692 h 6885274"/>
              <a:gd name="connsiteX11" fmla="*/ 943991 w 943991"/>
              <a:gd name="connsiteY11" fmla="*/ 5577072 h 6885274"/>
              <a:gd name="connsiteX12" fmla="*/ 943991 w 943991"/>
              <a:gd name="connsiteY12" fmla="*/ 6059041 h 6885274"/>
              <a:gd name="connsiteX13" fmla="*/ 943991 w 943991"/>
              <a:gd name="connsiteY13" fmla="*/ 6885274 h 6885274"/>
              <a:gd name="connsiteX14" fmla="*/ 462556 w 943991"/>
              <a:gd name="connsiteY14" fmla="*/ 6885274 h 6885274"/>
              <a:gd name="connsiteX15" fmla="*/ 0 w 943991"/>
              <a:gd name="connsiteY15" fmla="*/ 6885274 h 6885274"/>
              <a:gd name="connsiteX16" fmla="*/ 0 w 943991"/>
              <a:gd name="connsiteY16" fmla="*/ 6127894 h 6885274"/>
              <a:gd name="connsiteX17" fmla="*/ 0 w 943991"/>
              <a:gd name="connsiteY17" fmla="*/ 5439366 h 6885274"/>
              <a:gd name="connsiteX18" fmla="*/ 0 w 943991"/>
              <a:gd name="connsiteY18" fmla="*/ 4750839 h 6885274"/>
              <a:gd name="connsiteX19" fmla="*/ 0 w 943991"/>
              <a:gd name="connsiteY19" fmla="*/ 3924606 h 6885274"/>
              <a:gd name="connsiteX20" fmla="*/ 0 w 943991"/>
              <a:gd name="connsiteY20" fmla="*/ 3236079 h 6885274"/>
              <a:gd name="connsiteX21" fmla="*/ 0 w 943991"/>
              <a:gd name="connsiteY21" fmla="*/ 2409846 h 6885274"/>
              <a:gd name="connsiteX22" fmla="*/ 0 w 943991"/>
              <a:gd name="connsiteY22" fmla="*/ 1859024 h 6885274"/>
              <a:gd name="connsiteX23" fmla="*/ 0 w 943991"/>
              <a:gd name="connsiteY23" fmla="*/ 1032791 h 6885274"/>
              <a:gd name="connsiteX24" fmla="*/ 0 w 943991"/>
              <a:gd name="connsiteY24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43991" h="6885274" fill="none" extrusionOk="0">
                <a:moveTo>
                  <a:pt x="0" y="0"/>
                </a:moveTo>
                <a:cubicBezTo>
                  <a:pt x="137503" y="-14982"/>
                  <a:pt x="308394" y="-15121"/>
                  <a:pt x="471996" y="0"/>
                </a:cubicBezTo>
                <a:cubicBezTo>
                  <a:pt x="635598" y="15121"/>
                  <a:pt x="752324" y="-22616"/>
                  <a:pt x="943991" y="0"/>
                </a:cubicBezTo>
                <a:cubicBezTo>
                  <a:pt x="940050" y="198902"/>
                  <a:pt x="918011" y="326230"/>
                  <a:pt x="943991" y="619675"/>
                </a:cubicBezTo>
                <a:cubicBezTo>
                  <a:pt x="969971" y="913121"/>
                  <a:pt x="915871" y="1112062"/>
                  <a:pt x="943991" y="1239349"/>
                </a:cubicBezTo>
                <a:cubicBezTo>
                  <a:pt x="972111" y="1366636"/>
                  <a:pt x="948492" y="1664987"/>
                  <a:pt x="943991" y="1859024"/>
                </a:cubicBezTo>
                <a:cubicBezTo>
                  <a:pt x="939490" y="2053062"/>
                  <a:pt x="925597" y="2204615"/>
                  <a:pt x="943991" y="2340993"/>
                </a:cubicBezTo>
                <a:cubicBezTo>
                  <a:pt x="962385" y="2477371"/>
                  <a:pt x="952087" y="2623412"/>
                  <a:pt x="943991" y="2891815"/>
                </a:cubicBezTo>
                <a:cubicBezTo>
                  <a:pt x="935895" y="3160218"/>
                  <a:pt x="930749" y="3278941"/>
                  <a:pt x="943991" y="3511490"/>
                </a:cubicBezTo>
                <a:cubicBezTo>
                  <a:pt x="957233" y="3744039"/>
                  <a:pt x="923049" y="3987100"/>
                  <a:pt x="943991" y="4268870"/>
                </a:cubicBezTo>
                <a:cubicBezTo>
                  <a:pt x="964933" y="4550640"/>
                  <a:pt x="946343" y="4558339"/>
                  <a:pt x="943991" y="4819692"/>
                </a:cubicBezTo>
                <a:cubicBezTo>
                  <a:pt x="941639" y="5081045"/>
                  <a:pt x="925218" y="5343427"/>
                  <a:pt x="943991" y="5577072"/>
                </a:cubicBezTo>
                <a:cubicBezTo>
                  <a:pt x="962764" y="5810717"/>
                  <a:pt x="940734" y="5851589"/>
                  <a:pt x="943991" y="6059041"/>
                </a:cubicBezTo>
                <a:cubicBezTo>
                  <a:pt x="947248" y="6266493"/>
                  <a:pt x="932144" y="6507587"/>
                  <a:pt x="943991" y="6885274"/>
                </a:cubicBezTo>
                <a:cubicBezTo>
                  <a:pt x="788083" y="6900230"/>
                  <a:pt x="669730" y="6908977"/>
                  <a:pt x="462556" y="6885274"/>
                </a:cubicBezTo>
                <a:cubicBezTo>
                  <a:pt x="255382" y="6861571"/>
                  <a:pt x="161185" y="6870625"/>
                  <a:pt x="0" y="6885274"/>
                </a:cubicBezTo>
                <a:cubicBezTo>
                  <a:pt x="20385" y="6523162"/>
                  <a:pt x="9489" y="6345463"/>
                  <a:pt x="0" y="6127894"/>
                </a:cubicBezTo>
                <a:cubicBezTo>
                  <a:pt x="-9489" y="5910325"/>
                  <a:pt x="-32041" y="5647224"/>
                  <a:pt x="0" y="5439366"/>
                </a:cubicBezTo>
                <a:cubicBezTo>
                  <a:pt x="32041" y="5231508"/>
                  <a:pt x="18655" y="4965046"/>
                  <a:pt x="0" y="4750839"/>
                </a:cubicBezTo>
                <a:cubicBezTo>
                  <a:pt x="-18655" y="4536632"/>
                  <a:pt x="-20874" y="4097978"/>
                  <a:pt x="0" y="3924606"/>
                </a:cubicBezTo>
                <a:cubicBezTo>
                  <a:pt x="20874" y="3751234"/>
                  <a:pt x="-1968" y="3499287"/>
                  <a:pt x="0" y="3236079"/>
                </a:cubicBezTo>
                <a:cubicBezTo>
                  <a:pt x="1968" y="2972871"/>
                  <a:pt x="13941" y="2726571"/>
                  <a:pt x="0" y="2409846"/>
                </a:cubicBezTo>
                <a:cubicBezTo>
                  <a:pt x="-13941" y="2093121"/>
                  <a:pt x="-7385" y="2019018"/>
                  <a:pt x="0" y="1859024"/>
                </a:cubicBezTo>
                <a:cubicBezTo>
                  <a:pt x="7385" y="1699030"/>
                  <a:pt x="-4794" y="1289527"/>
                  <a:pt x="0" y="1032791"/>
                </a:cubicBezTo>
                <a:cubicBezTo>
                  <a:pt x="4794" y="776055"/>
                  <a:pt x="34306" y="261510"/>
                  <a:pt x="0" y="0"/>
                </a:cubicBezTo>
                <a:close/>
              </a:path>
              <a:path w="943991" h="6885274" stroke="0" extrusionOk="0">
                <a:moveTo>
                  <a:pt x="0" y="0"/>
                </a:moveTo>
                <a:cubicBezTo>
                  <a:pt x="165264" y="6386"/>
                  <a:pt x="308181" y="-20337"/>
                  <a:pt x="443676" y="0"/>
                </a:cubicBezTo>
                <a:cubicBezTo>
                  <a:pt x="579171" y="20337"/>
                  <a:pt x="755107" y="2808"/>
                  <a:pt x="943991" y="0"/>
                </a:cubicBezTo>
                <a:cubicBezTo>
                  <a:pt x="928967" y="176142"/>
                  <a:pt x="926542" y="320388"/>
                  <a:pt x="943991" y="550822"/>
                </a:cubicBezTo>
                <a:cubicBezTo>
                  <a:pt x="961440" y="781256"/>
                  <a:pt x="913248" y="983348"/>
                  <a:pt x="943991" y="1308202"/>
                </a:cubicBezTo>
                <a:cubicBezTo>
                  <a:pt x="974734" y="1633056"/>
                  <a:pt x="915331" y="1931477"/>
                  <a:pt x="943991" y="2134435"/>
                </a:cubicBezTo>
                <a:cubicBezTo>
                  <a:pt x="972651" y="2337393"/>
                  <a:pt x="955418" y="2503333"/>
                  <a:pt x="943991" y="2754110"/>
                </a:cubicBezTo>
                <a:cubicBezTo>
                  <a:pt x="932564" y="3004887"/>
                  <a:pt x="926892" y="3318975"/>
                  <a:pt x="943991" y="3511490"/>
                </a:cubicBezTo>
                <a:cubicBezTo>
                  <a:pt x="961090" y="3704005"/>
                  <a:pt x="943351" y="3877403"/>
                  <a:pt x="943991" y="4131164"/>
                </a:cubicBezTo>
                <a:cubicBezTo>
                  <a:pt x="944631" y="4384925"/>
                  <a:pt x="907130" y="4668322"/>
                  <a:pt x="943991" y="4957397"/>
                </a:cubicBezTo>
                <a:cubicBezTo>
                  <a:pt x="980852" y="5246472"/>
                  <a:pt x="968236" y="5525228"/>
                  <a:pt x="943991" y="5714777"/>
                </a:cubicBezTo>
                <a:cubicBezTo>
                  <a:pt x="919746" y="5904326"/>
                  <a:pt x="934614" y="6070373"/>
                  <a:pt x="943991" y="6265599"/>
                </a:cubicBezTo>
                <a:cubicBezTo>
                  <a:pt x="953368" y="6460825"/>
                  <a:pt x="927572" y="6714104"/>
                  <a:pt x="943991" y="6885274"/>
                </a:cubicBezTo>
                <a:cubicBezTo>
                  <a:pt x="783741" y="6896623"/>
                  <a:pt x="654150" y="6902373"/>
                  <a:pt x="471996" y="6885274"/>
                </a:cubicBezTo>
                <a:cubicBezTo>
                  <a:pt x="289842" y="6868175"/>
                  <a:pt x="219098" y="6905245"/>
                  <a:pt x="0" y="6885274"/>
                </a:cubicBezTo>
                <a:cubicBezTo>
                  <a:pt x="25566" y="6767045"/>
                  <a:pt x="-7025" y="6539594"/>
                  <a:pt x="0" y="6334452"/>
                </a:cubicBezTo>
                <a:cubicBezTo>
                  <a:pt x="7025" y="6129310"/>
                  <a:pt x="-15848" y="5853151"/>
                  <a:pt x="0" y="5714777"/>
                </a:cubicBezTo>
                <a:cubicBezTo>
                  <a:pt x="15848" y="5576404"/>
                  <a:pt x="22128" y="5283428"/>
                  <a:pt x="0" y="5095103"/>
                </a:cubicBezTo>
                <a:cubicBezTo>
                  <a:pt x="-22128" y="4906778"/>
                  <a:pt x="-8779" y="4556273"/>
                  <a:pt x="0" y="4406575"/>
                </a:cubicBezTo>
                <a:cubicBezTo>
                  <a:pt x="8779" y="4256877"/>
                  <a:pt x="-17736" y="4067009"/>
                  <a:pt x="0" y="3786901"/>
                </a:cubicBezTo>
                <a:cubicBezTo>
                  <a:pt x="17736" y="3506793"/>
                  <a:pt x="10034" y="3420282"/>
                  <a:pt x="0" y="3236079"/>
                </a:cubicBezTo>
                <a:cubicBezTo>
                  <a:pt x="-10034" y="3051876"/>
                  <a:pt x="-27994" y="2796497"/>
                  <a:pt x="0" y="2547551"/>
                </a:cubicBezTo>
                <a:cubicBezTo>
                  <a:pt x="27994" y="2298605"/>
                  <a:pt x="3755" y="2085672"/>
                  <a:pt x="0" y="1859024"/>
                </a:cubicBezTo>
                <a:cubicBezTo>
                  <a:pt x="-3755" y="1632376"/>
                  <a:pt x="-26867" y="1483728"/>
                  <a:pt x="0" y="1308202"/>
                </a:cubicBezTo>
                <a:cubicBezTo>
                  <a:pt x="26867" y="1132676"/>
                  <a:pt x="-46945" y="406056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075359" cy="6893639"/>
          </a:xfrm>
          <a:custGeom>
            <a:avLst/>
            <a:gdLst>
              <a:gd name="connsiteX0" fmla="*/ 0 w 1075359"/>
              <a:gd name="connsiteY0" fmla="*/ 0 h 6893639"/>
              <a:gd name="connsiteX1" fmla="*/ 548433 w 1075359"/>
              <a:gd name="connsiteY1" fmla="*/ 0 h 6893639"/>
              <a:gd name="connsiteX2" fmla="*/ 1075359 w 1075359"/>
              <a:gd name="connsiteY2" fmla="*/ 0 h 6893639"/>
              <a:gd name="connsiteX3" fmla="*/ 1075359 w 1075359"/>
              <a:gd name="connsiteY3" fmla="*/ 689364 h 6893639"/>
              <a:gd name="connsiteX4" fmla="*/ 1075359 w 1075359"/>
              <a:gd name="connsiteY4" fmla="*/ 1378728 h 6893639"/>
              <a:gd name="connsiteX5" fmla="*/ 1075359 w 1075359"/>
              <a:gd name="connsiteY5" fmla="*/ 2205964 h 6893639"/>
              <a:gd name="connsiteX6" fmla="*/ 1075359 w 1075359"/>
              <a:gd name="connsiteY6" fmla="*/ 2964265 h 6893639"/>
              <a:gd name="connsiteX7" fmla="*/ 1075359 w 1075359"/>
              <a:gd name="connsiteY7" fmla="*/ 3446820 h 6893639"/>
              <a:gd name="connsiteX8" fmla="*/ 1075359 w 1075359"/>
              <a:gd name="connsiteY8" fmla="*/ 4136183 h 6893639"/>
              <a:gd name="connsiteX9" fmla="*/ 1075359 w 1075359"/>
              <a:gd name="connsiteY9" fmla="*/ 4825547 h 6893639"/>
              <a:gd name="connsiteX10" fmla="*/ 1075359 w 1075359"/>
              <a:gd name="connsiteY10" fmla="*/ 5308102 h 6893639"/>
              <a:gd name="connsiteX11" fmla="*/ 1075359 w 1075359"/>
              <a:gd name="connsiteY11" fmla="*/ 6066402 h 6893639"/>
              <a:gd name="connsiteX12" fmla="*/ 1075359 w 1075359"/>
              <a:gd name="connsiteY12" fmla="*/ 6893639 h 6893639"/>
              <a:gd name="connsiteX13" fmla="*/ 526926 w 1075359"/>
              <a:gd name="connsiteY13" fmla="*/ 6893639 h 6893639"/>
              <a:gd name="connsiteX14" fmla="*/ 0 w 1075359"/>
              <a:gd name="connsiteY14" fmla="*/ 6893639 h 6893639"/>
              <a:gd name="connsiteX15" fmla="*/ 0 w 1075359"/>
              <a:gd name="connsiteY15" fmla="*/ 6411084 h 6893639"/>
              <a:gd name="connsiteX16" fmla="*/ 0 w 1075359"/>
              <a:gd name="connsiteY16" fmla="*/ 5583848 h 6893639"/>
              <a:gd name="connsiteX17" fmla="*/ 0 w 1075359"/>
              <a:gd name="connsiteY17" fmla="*/ 4894484 h 6893639"/>
              <a:gd name="connsiteX18" fmla="*/ 0 w 1075359"/>
              <a:gd name="connsiteY18" fmla="*/ 4274056 h 6893639"/>
              <a:gd name="connsiteX19" fmla="*/ 0 w 1075359"/>
              <a:gd name="connsiteY19" fmla="*/ 3584692 h 6893639"/>
              <a:gd name="connsiteX20" fmla="*/ 0 w 1075359"/>
              <a:gd name="connsiteY20" fmla="*/ 2826392 h 6893639"/>
              <a:gd name="connsiteX21" fmla="*/ 0 w 1075359"/>
              <a:gd name="connsiteY21" fmla="*/ 2274901 h 6893639"/>
              <a:gd name="connsiteX22" fmla="*/ 0 w 1075359"/>
              <a:gd name="connsiteY22" fmla="*/ 1792346 h 6893639"/>
              <a:gd name="connsiteX23" fmla="*/ 0 w 1075359"/>
              <a:gd name="connsiteY23" fmla="*/ 1171919 h 6893639"/>
              <a:gd name="connsiteX24" fmla="*/ 0 w 1075359"/>
              <a:gd name="connsiteY24" fmla="*/ 689364 h 6893639"/>
              <a:gd name="connsiteX25" fmla="*/ 0 w 1075359"/>
              <a:gd name="connsiteY25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75359" h="6893639" fill="none" extrusionOk="0">
                <a:moveTo>
                  <a:pt x="0" y="0"/>
                </a:moveTo>
                <a:cubicBezTo>
                  <a:pt x="111633" y="17350"/>
                  <a:pt x="278833" y="-5223"/>
                  <a:pt x="548433" y="0"/>
                </a:cubicBezTo>
                <a:cubicBezTo>
                  <a:pt x="818033" y="5223"/>
                  <a:pt x="921945" y="-11706"/>
                  <a:pt x="1075359" y="0"/>
                </a:cubicBezTo>
                <a:cubicBezTo>
                  <a:pt x="1103546" y="295165"/>
                  <a:pt x="1072013" y="488808"/>
                  <a:pt x="1075359" y="689364"/>
                </a:cubicBezTo>
                <a:cubicBezTo>
                  <a:pt x="1078705" y="889920"/>
                  <a:pt x="1082600" y="1134193"/>
                  <a:pt x="1075359" y="1378728"/>
                </a:cubicBezTo>
                <a:cubicBezTo>
                  <a:pt x="1068118" y="1623263"/>
                  <a:pt x="1110770" y="1798697"/>
                  <a:pt x="1075359" y="2205964"/>
                </a:cubicBezTo>
                <a:cubicBezTo>
                  <a:pt x="1039948" y="2613231"/>
                  <a:pt x="1079106" y="2601894"/>
                  <a:pt x="1075359" y="2964265"/>
                </a:cubicBezTo>
                <a:cubicBezTo>
                  <a:pt x="1071612" y="3326636"/>
                  <a:pt x="1058906" y="3319286"/>
                  <a:pt x="1075359" y="3446820"/>
                </a:cubicBezTo>
                <a:cubicBezTo>
                  <a:pt x="1091812" y="3574354"/>
                  <a:pt x="1059191" y="3987315"/>
                  <a:pt x="1075359" y="4136183"/>
                </a:cubicBezTo>
                <a:cubicBezTo>
                  <a:pt x="1091527" y="4285051"/>
                  <a:pt x="1059623" y="4664778"/>
                  <a:pt x="1075359" y="4825547"/>
                </a:cubicBezTo>
                <a:cubicBezTo>
                  <a:pt x="1091095" y="4986316"/>
                  <a:pt x="1053150" y="5094913"/>
                  <a:pt x="1075359" y="5308102"/>
                </a:cubicBezTo>
                <a:cubicBezTo>
                  <a:pt x="1097568" y="5521292"/>
                  <a:pt x="1055778" y="5864909"/>
                  <a:pt x="1075359" y="6066402"/>
                </a:cubicBezTo>
                <a:cubicBezTo>
                  <a:pt x="1094940" y="6267895"/>
                  <a:pt x="1101879" y="6587232"/>
                  <a:pt x="1075359" y="6893639"/>
                </a:cubicBezTo>
                <a:cubicBezTo>
                  <a:pt x="955121" y="6909757"/>
                  <a:pt x="725988" y="6919332"/>
                  <a:pt x="526926" y="6893639"/>
                </a:cubicBezTo>
                <a:cubicBezTo>
                  <a:pt x="327864" y="6867946"/>
                  <a:pt x="191246" y="6871894"/>
                  <a:pt x="0" y="6893639"/>
                </a:cubicBezTo>
                <a:cubicBezTo>
                  <a:pt x="24079" y="6663875"/>
                  <a:pt x="-7327" y="6519484"/>
                  <a:pt x="0" y="6411084"/>
                </a:cubicBezTo>
                <a:cubicBezTo>
                  <a:pt x="7327" y="6302685"/>
                  <a:pt x="20648" y="5930525"/>
                  <a:pt x="0" y="5583848"/>
                </a:cubicBezTo>
                <a:cubicBezTo>
                  <a:pt x="-20648" y="5237171"/>
                  <a:pt x="6786" y="5116008"/>
                  <a:pt x="0" y="4894484"/>
                </a:cubicBezTo>
                <a:cubicBezTo>
                  <a:pt x="-6786" y="4672960"/>
                  <a:pt x="19443" y="4537706"/>
                  <a:pt x="0" y="4274056"/>
                </a:cubicBezTo>
                <a:cubicBezTo>
                  <a:pt x="-19443" y="4010406"/>
                  <a:pt x="-8430" y="3846922"/>
                  <a:pt x="0" y="3584692"/>
                </a:cubicBezTo>
                <a:cubicBezTo>
                  <a:pt x="8430" y="3322462"/>
                  <a:pt x="35573" y="3021465"/>
                  <a:pt x="0" y="2826392"/>
                </a:cubicBezTo>
                <a:cubicBezTo>
                  <a:pt x="-35573" y="2631319"/>
                  <a:pt x="-3263" y="2429542"/>
                  <a:pt x="0" y="2274901"/>
                </a:cubicBezTo>
                <a:cubicBezTo>
                  <a:pt x="3263" y="2120260"/>
                  <a:pt x="-9821" y="1997409"/>
                  <a:pt x="0" y="1792346"/>
                </a:cubicBezTo>
                <a:cubicBezTo>
                  <a:pt x="9821" y="1587283"/>
                  <a:pt x="23035" y="1354232"/>
                  <a:pt x="0" y="1171919"/>
                </a:cubicBezTo>
                <a:cubicBezTo>
                  <a:pt x="-23035" y="989606"/>
                  <a:pt x="7600" y="800762"/>
                  <a:pt x="0" y="689364"/>
                </a:cubicBezTo>
                <a:cubicBezTo>
                  <a:pt x="-7600" y="577967"/>
                  <a:pt x="-22524" y="183290"/>
                  <a:pt x="0" y="0"/>
                </a:cubicBezTo>
                <a:close/>
              </a:path>
              <a:path w="1075359" h="6893639" stroke="0" extrusionOk="0">
                <a:moveTo>
                  <a:pt x="0" y="0"/>
                </a:moveTo>
                <a:cubicBezTo>
                  <a:pt x="227310" y="-15918"/>
                  <a:pt x="365124" y="-11353"/>
                  <a:pt x="516172" y="0"/>
                </a:cubicBezTo>
                <a:cubicBezTo>
                  <a:pt x="667220" y="11353"/>
                  <a:pt x="839746" y="5649"/>
                  <a:pt x="1075359" y="0"/>
                </a:cubicBezTo>
                <a:cubicBezTo>
                  <a:pt x="1077072" y="279622"/>
                  <a:pt x="1088490" y="498513"/>
                  <a:pt x="1075359" y="689364"/>
                </a:cubicBezTo>
                <a:cubicBezTo>
                  <a:pt x="1062228" y="880215"/>
                  <a:pt x="1048691" y="1078879"/>
                  <a:pt x="1075359" y="1240855"/>
                </a:cubicBezTo>
                <a:cubicBezTo>
                  <a:pt x="1102027" y="1402831"/>
                  <a:pt x="1046114" y="1793741"/>
                  <a:pt x="1075359" y="1999155"/>
                </a:cubicBezTo>
                <a:cubicBezTo>
                  <a:pt x="1104604" y="2204569"/>
                  <a:pt x="1043888" y="2436826"/>
                  <a:pt x="1075359" y="2757456"/>
                </a:cubicBezTo>
                <a:cubicBezTo>
                  <a:pt x="1106830" y="3078086"/>
                  <a:pt x="1044748" y="3226787"/>
                  <a:pt x="1075359" y="3377883"/>
                </a:cubicBezTo>
                <a:cubicBezTo>
                  <a:pt x="1105970" y="3528979"/>
                  <a:pt x="1056953" y="3806316"/>
                  <a:pt x="1075359" y="4067247"/>
                </a:cubicBezTo>
                <a:cubicBezTo>
                  <a:pt x="1093765" y="4328178"/>
                  <a:pt x="1080476" y="4472984"/>
                  <a:pt x="1075359" y="4618738"/>
                </a:cubicBezTo>
                <a:cubicBezTo>
                  <a:pt x="1070242" y="4764492"/>
                  <a:pt x="1080491" y="4953964"/>
                  <a:pt x="1075359" y="5239166"/>
                </a:cubicBezTo>
                <a:cubicBezTo>
                  <a:pt x="1070227" y="5524368"/>
                  <a:pt x="1098211" y="5725209"/>
                  <a:pt x="1075359" y="5997466"/>
                </a:cubicBezTo>
                <a:cubicBezTo>
                  <a:pt x="1052507" y="6269723"/>
                  <a:pt x="1032521" y="6591143"/>
                  <a:pt x="1075359" y="6893639"/>
                </a:cubicBezTo>
                <a:cubicBezTo>
                  <a:pt x="961550" y="6878193"/>
                  <a:pt x="681886" y="6870718"/>
                  <a:pt x="569940" y="6893639"/>
                </a:cubicBezTo>
                <a:cubicBezTo>
                  <a:pt x="457994" y="6916560"/>
                  <a:pt x="176090" y="6912174"/>
                  <a:pt x="0" y="6893639"/>
                </a:cubicBezTo>
                <a:cubicBezTo>
                  <a:pt x="-5834" y="6585341"/>
                  <a:pt x="-5607" y="6507904"/>
                  <a:pt x="0" y="6273211"/>
                </a:cubicBezTo>
                <a:cubicBezTo>
                  <a:pt x="5607" y="6038518"/>
                  <a:pt x="-5238" y="5883284"/>
                  <a:pt x="0" y="5652784"/>
                </a:cubicBezTo>
                <a:cubicBezTo>
                  <a:pt x="5238" y="5422284"/>
                  <a:pt x="29364" y="5226280"/>
                  <a:pt x="0" y="4963420"/>
                </a:cubicBezTo>
                <a:cubicBezTo>
                  <a:pt x="-29364" y="4700560"/>
                  <a:pt x="3112" y="4664687"/>
                  <a:pt x="0" y="4480865"/>
                </a:cubicBezTo>
                <a:cubicBezTo>
                  <a:pt x="-3112" y="4297044"/>
                  <a:pt x="-32619" y="3943879"/>
                  <a:pt x="0" y="3791501"/>
                </a:cubicBezTo>
                <a:cubicBezTo>
                  <a:pt x="32619" y="3639123"/>
                  <a:pt x="-1855" y="3304858"/>
                  <a:pt x="0" y="3171074"/>
                </a:cubicBezTo>
                <a:cubicBezTo>
                  <a:pt x="1855" y="3037290"/>
                  <a:pt x="-22860" y="2781121"/>
                  <a:pt x="0" y="2412774"/>
                </a:cubicBezTo>
                <a:cubicBezTo>
                  <a:pt x="22860" y="2044427"/>
                  <a:pt x="-6983" y="1910981"/>
                  <a:pt x="0" y="1654473"/>
                </a:cubicBezTo>
                <a:cubicBezTo>
                  <a:pt x="6983" y="1397965"/>
                  <a:pt x="-10919" y="1298310"/>
                  <a:pt x="0" y="965109"/>
                </a:cubicBezTo>
                <a:cubicBezTo>
                  <a:pt x="10919" y="631908"/>
                  <a:pt x="45773" y="286972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2" y="-13066"/>
            <a:ext cx="825910" cy="6893640"/>
          </a:xfrm>
          <a:custGeom>
            <a:avLst/>
            <a:gdLst>
              <a:gd name="connsiteX0" fmla="*/ 0 w 825910"/>
              <a:gd name="connsiteY0" fmla="*/ 0 h 6893640"/>
              <a:gd name="connsiteX1" fmla="*/ 396437 w 825910"/>
              <a:gd name="connsiteY1" fmla="*/ 0 h 6893640"/>
              <a:gd name="connsiteX2" fmla="*/ 825910 w 825910"/>
              <a:gd name="connsiteY2" fmla="*/ 0 h 6893640"/>
              <a:gd name="connsiteX3" fmla="*/ 825910 w 825910"/>
              <a:gd name="connsiteY3" fmla="*/ 827237 h 6893640"/>
              <a:gd name="connsiteX4" fmla="*/ 825910 w 825910"/>
              <a:gd name="connsiteY4" fmla="*/ 1516601 h 6893640"/>
              <a:gd name="connsiteX5" fmla="*/ 825910 w 825910"/>
              <a:gd name="connsiteY5" fmla="*/ 2137028 h 6893640"/>
              <a:gd name="connsiteX6" fmla="*/ 825910 w 825910"/>
              <a:gd name="connsiteY6" fmla="*/ 2619583 h 6893640"/>
              <a:gd name="connsiteX7" fmla="*/ 825910 w 825910"/>
              <a:gd name="connsiteY7" fmla="*/ 3171074 h 6893640"/>
              <a:gd name="connsiteX8" fmla="*/ 825910 w 825910"/>
              <a:gd name="connsiteY8" fmla="*/ 3860438 h 6893640"/>
              <a:gd name="connsiteX9" fmla="*/ 825910 w 825910"/>
              <a:gd name="connsiteY9" fmla="*/ 4618739 h 6893640"/>
              <a:gd name="connsiteX10" fmla="*/ 825910 w 825910"/>
              <a:gd name="connsiteY10" fmla="*/ 5239166 h 6893640"/>
              <a:gd name="connsiteX11" fmla="*/ 825910 w 825910"/>
              <a:gd name="connsiteY11" fmla="*/ 6066403 h 6893640"/>
              <a:gd name="connsiteX12" fmla="*/ 825910 w 825910"/>
              <a:gd name="connsiteY12" fmla="*/ 6893640 h 6893640"/>
              <a:gd name="connsiteX13" fmla="*/ 421214 w 825910"/>
              <a:gd name="connsiteY13" fmla="*/ 6893640 h 6893640"/>
              <a:gd name="connsiteX14" fmla="*/ 0 w 825910"/>
              <a:gd name="connsiteY14" fmla="*/ 6893640 h 6893640"/>
              <a:gd name="connsiteX15" fmla="*/ 0 w 825910"/>
              <a:gd name="connsiteY15" fmla="*/ 6273212 h 6893640"/>
              <a:gd name="connsiteX16" fmla="*/ 0 w 825910"/>
              <a:gd name="connsiteY16" fmla="*/ 5583848 h 6893640"/>
              <a:gd name="connsiteX17" fmla="*/ 0 w 825910"/>
              <a:gd name="connsiteY17" fmla="*/ 5101294 h 6893640"/>
              <a:gd name="connsiteX18" fmla="*/ 0 w 825910"/>
              <a:gd name="connsiteY18" fmla="*/ 4549802 h 6893640"/>
              <a:gd name="connsiteX19" fmla="*/ 0 w 825910"/>
              <a:gd name="connsiteY19" fmla="*/ 3860438 h 6893640"/>
              <a:gd name="connsiteX20" fmla="*/ 0 w 825910"/>
              <a:gd name="connsiteY20" fmla="*/ 3171074 h 6893640"/>
              <a:gd name="connsiteX21" fmla="*/ 0 w 825910"/>
              <a:gd name="connsiteY21" fmla="*/ 2688520 h 6893640"/>
              <a:gd name="connsiteX22" fmla="*/ 0 w 825910"/>
              <a:gd name="connsiteY22" fmla="*/ 1861283 h 6893640"/>
              <a:gd name="connsiteX23" fmla="*/ 0 w 825910"/>
              <a:gd name="connsiteY23" fmla="*/ 1240855 h 6893640"/>
              <a:gd name="connsiteX24" fmla="*/ 0 w 825910"/>
              <a:gd name="connsiteY24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3640" fill="none" extrusionOk="0">
                <a:moveTo>
                  <a:pt x="0" y="0"/>
                </a:moveTo>
                <a:cubicBezTo>
                  <a:pt x="87808" y="7935"/>
                  <a:pt x="316423" y="-1656"/>
                  <a:pt x="396437" y="0"/>
                </a:cubicBezTo>
                <a:cubicBezTo>
                  <a:pt x="476451" y="1656"/>
                  <a:pt x="618397" y="-13093"/>
                  <a:pt x="825910" y="0"/>
                </a:cubicBezTo>
                <a:cubicBezTo>
                  <a:pt x="816892" y="184220"/>
                  <a:pt x="803104" y="629703"/>
                  <a:pt x="825910" y="827237"/>
                </a:cubicBezTo>
                <a:cubicBezTo>
                  <a:pt x="848716" y="1024771"/>
                  <a:pt x="791588" y="1306640"/>
                  <a:pt x="825910" y="1516601"/>
                </a:cubicBezTo>
                <a:cubicBezTo>
                  <a:pt x="860232" y="1726562"/>
                  <a:pt x="816596" y="1937897"/>
                  <a:pt x="825910" y="2137028"/>
                </a:cubicBezTo>
                <a:cubicBezTo>
                  <a:pt x="835224" y="2336159"/>
                  <a:pt x="837582" y="2439184"/>
                  <a:pt x="825910" y="2619583"/>
                </a:cubicBezTo>
                <a:cubicBezTo>
                  <a:pt x="814238" y="2799983"/>
                  <a:pt x="815356" y="3051511"/>
                  <a:pt x="825910" y="3171074"/>
                </a:cubicBezTo>
                <a:cubicBezTo>
                  <a:pt x="836464" y="3290637"/>
                  <a:pt x="839592" y="3578046"/>
                  <a:pt x="825910" y="3860438"/>
                </a:cubicBezTo>
                <a:cubicBezTo>
                  <a:pt x="812228" y="4142830"/>
                  <a:pt x="809035" y="4435063"/>
                  <a:pt x="825910" y="4618739"/>
                </a:cubicBezTo>
                <a:cubicBezTo>
                  <a:pt x="842785" y="4802415"/>
                  <a:pt x="820459" y="5025765"/>
                  <a:pt x="825910" y="5239166"/>
                </a:cubicBezTo>
                <a:cubicBezTo>
                  <a:pt x="831361" y="5452567"/>
                  <a:pt x="811494" y="5663101"/>
                  <a:pt x="825910" y="6066403"/>
                </a:cubicBezTo>
                <a:cubicBezTo>
                  <a:pt x="840326" y="6469705"/>
                  <a:pt x="786889" y="6561043"/>
                  <a:pt x="825910" y="6893640"/>
                </a:cubicBezTo>
                <a:cubicBezTo>
                  <a:pt x="626224" y="6900616"/>
                  <a:pt x="561849" y="6890627"/>
                  <a:pt x="421214" y="6893640"/>
                </a:cubicBezTo>
                <a:cubicBezTo>
                  <a:pt x="280579" y="6896653"/>
                  <a:pt x="101218" y="6887432"/>
                  <a:pt x="0" y="6893640"/>
                </a:cubicBezTo>
                <a:cubicBezTo>
                  <a:pt x="18408" y="6664435"/>
                  <a:pt x="27056" y="6483100"/>
                  <a:pt x="0" y="6273212"/>
                </a:cubicBezTo>
                <a:cubicBezTo>
                  <a:pt x="-27056" y="6063324"/>
                  <a:pt x="-32730" y="5757959"/>
                  <a:pt x="0" y="5583848"/>
                </a:cubicBezTo>
                <a:cubicBezTo>
                  <a:pt x="32730" y="5409737"/>
                  <a:pt x="17458" y="5341049"/>
                  <a:pt x="0" y="5101294"/>
                </a:cubicBezTo>
                <a:cubicBezTo>
                  <a:pt x="-17458" y="4861539"/>
                  <a:pt x="-22893" y="4682940"/>
                  <a:pt x="0" y="4549802"/>
                </a:cubicBezTo>
                <a:cubicBezTo>
                  <a:pt x="22893" y="4416664"/>
                  <a:pt x="-25703" y="4072075"/>
                  <a:pt x="0" y="3860438"/>
                </a:cubicBezTo>
                <a:cubicBezTo>
                  <a:pt x="25703" y="3648801"/>
                  <a:pt x="25359" y="3337259"/>
                  <a:pt x="0" y="3171074"/>
                </a:cubicBezTo>
                <a:cubicBezTo>
                  <a:pt x="-25359" y="3004889"/>
                  <a:pt x="22174" y="2818433"/>
                  <a:pt x="0" y="2688520"/>
                </a:cubicBezTo>
                <a:cubicBezTo>
                  <a:pt x="-22174" y="2558607"/>
                  <a:pt x="-3971" y="2167878"/>
                  <a:pt x="0" y="1861283"/>
                </a:cubicBezTo>
                <a:cubicBezTo>
                  <a:pt x="3971" y="1554688"/>
                  <a:pt x="-12622" y="1369585"/>
                  <a:pt x="0" y="1240855"/>
                </a:cubicBezTo>
                <a:cubicBezTo>
                  <a:pt x="12622" y="1112125"/>
                  <a:pt x="-12727" y="568069"/>
                  <a:pt x="0" y="0"/>
                </a:cubicBezTo>
                <a:close/>
              </a:path>
              <a:path w="825910" h="6893640" stroke="0" extrusionOk="0">
                <a:moveTo>
                  <a:pt x="0" y="0"/>
                </a:moveTo>
                <a:cubicBezTo>
                  <a:pt x="206754" y="-21020"/>
                  <a:pt x="325580" y="-9562"/>
                  <a:pt x="421214" y="0"/>
                </a:cubicBezTo>
                <a:cubicBezTo>
                  <a:pt x="516848" y="9562"/>
                  <a:pt x="744470" y="-19456"/>
                  <a:pt x="825910" y="0"/>
                </a:cubicBezTo>
                <a:cubicBezTo>
                  <a:pt x="811024" y="194568"/>
                  <a:pt x="845534" y="588714"/>
                  <a:pt x="825910" y="758300"/>
                </a:cubicBezTo>
                <a:cubicBezTo>
                  <a:pt x="806286" y="927886"/>
                  <a:pt x="808454" y="1146933"/>
                  <a:pt x="825910" y="1378728"/>
                </a:cubicBezTo>
                <a:cubicBezTo>
                  <a:pt x="843366" y="1610523"/>
                  <a:pt x="852854" y="1739400"/>
                  <a:pt x="825910" y="2068092"/>
                </a:cubicBezTo>
                <a:cubicBezTo>
                  <a:pt x="798966" y="2396784"/>
                  <a:pt x="813620" y="2504095"/>
                  <a:pt x="825910" y="2688520"/>
                </a:cubicBezTo>
                <a:cubicBezTo>
                  <a:pt x="838200" y="2872945"/>
                  <a:pt x="829148" y="3126979"/>
                  <a:pt x="825910" y="3515756"/>
                </a:cubicBezTo>
                <a:cubicBezTo>
                  <a:pt x="822672" y="3904533"/>
                  <a:pt x="818900" y="3762809"/>
                  <a:pt x="825910" y="3998311"/>
                </a:cubicBezTo>
                <a:cubicBezTo>
                  <a:pt x="832920" y="4233814"/>
                  <a:pt x="841119" y="4360169"/>
                  <a:pt x="825910" y="4549802"/>
                </a:cubicBezTo>
                <a:cubicBezTo>
                  <a:pt x="810701" y="4739435"/>
                  <a:pt x="813159" y="4983833"/>
                  <a:pt x="825910" y="5170230"/>
                </a:cubicBezTo>
                <a:cubicBezTo>
                  <a:pt x="838661" y="5356627"/>
                  <a:pt x="817441" y="5695565"/>
                  <a:pt x="825910" y="5928530"/>
                </a:cubicBezTo>
                <a:cubicBezTo>
                  <a:pt x="834379" y="6161495"/>
                  <a:pt x="849077" y="6628892"/>
                  <a:pt x="825910" y="6893640"/>
                </a:cubicBezTo>
                <a:cubicBezTo>
                  <a:pt x="651364" y="6881912"/>
                  <a:pt x="564351" y="6892257"/>
                  <a:pt x="412955" y="6893640"/>
                </a:cubicBezTo>
                <a:cubicBezTo>
                  <a:pt x="261559" y="6895023"/>
                  <a:pt x="196448" y="6876490"/>
                  <a:pt x="0" y="6893640"/>
                </a:cubicBezTo>
                <a:cubicBezTo>
                  <a:pt x="-25944" y="6610419"/>
                  <a:pt x="-32844" y="6287726"/>
                  <a:pt x="0" y="6066403"/>
                </a:cubicBezTo>
                <a:cubicBezTo>
                  <a:pt x="32844" y="5845080"/>
                  <a:pt x="-8570" y="5688583"/>
                  <a:pt x="0" y="5445976"/>
                </a:cubicBezTo>
                <a:cubicBezTo>
                  <a:pt x="8570" y="5203369"/>
                  <a:pt x="-3562" y="5130270"/>
                  <a:pt x="0" y="4825548"/>
                </a:cubicBezTo>
                <a:cubicBezTo>
                  <a:pt x="3562" y="4520826"/>
                  <a:pt x="28284" y="4419507"/>
                  <a:pt x="0" y="4205120"/>
                </a:cubicBezTo>
                <a:cubicBezTo>
                  <a:pt x="-28284" y="3990733"/>
                  <a:pt x="-11108" y="3887514"/>
                  <a:pt x="0" y="3722566"/>
                </a:cubicBezTo>
                <a:cubicBezTo>
                  <a:pt x="11108" y="3557618"/>
                  <a:pt x="-23995" y="3478260"/>
                  <a:pt x="0" y="3240011"/>
                </a:cubicBezTo>
                <a:cubicBezTo>
                  <a:pt x="23995" y="3001763"/>
                  <a:pt x="-8050" y="2854395"/>
                  <a:pt x="0" y="2481710"/>
                </a:cubicBezTo>
                <a:cubicBezTo>
                  <a:pt x="8050" y="2109025"/>
                  <a:pt x="-24699" y="1937449"/>
                  <a:pt x="0" y="1792346"/>
                </a:cubicBezTo>
                <a:cubicBezTo>
                  <a:pt x="24699" y="1647243"/>
                  <a:pt x="24828" y="1296620"/>
                  <a:pt x="0" y="1034046"/>
                </a:cubicBezTo>
                <a:cubicBezTo>
                  <a:pt x="-24828" y="771472"/>
                  <a:pt x="-28996" y="331694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3" y="-13066"/>
            <a:ext cx="825910" cy="6891619"/>
          </a:xfrm>
          <a:custGeom>
            <a:avLst/>
            <a:gdLst>
              <a:gd name="connsiteX0" fmla="*/ 0 w 825910"/>
              <a:gd name="connsiteY0" fmla="*/ 0 h 6891619"/>
              <a:gd name="connsiteX1" fmla="*/ 429473 w 825910"/>
              <a:gd name="connsiteY1" fmla="*/ 0 h 6891619"/>
              <a:gd name="connsiteX2" fmla="*/ 825910 w 825910"/>
              <a:gd name="connsiteY2" fmla="*/ 0 h 6891619"/>
              <a:gd name="connsiteX3" fmla="*/ 825910 w 825910"/>
              <a:gd name="connsiteY3" fmla="*/ 826994 h 6891619"/>
              <a:gd name="connsiteX4" fmla="*/ 825910 w 825910"/>
              <a:gd name="connsiteY4" fmla="*/ 1378324 h 6891619"/>
              <a:gd name="connsiteX5" fmla="*/ 825910 w 825910"/>
              <a:gd name="connsiteY5" fmla="*/ 1860737 h 6891619"/>
              <a:gd name="connsiteX6" fmla="*/ 825910 w 825910"/>
              <a:gd name="connsiteY6" fmla="*/ 2687731 h 6891619"/>
              <a:gd name="connsiteX7" fmla="*/ 825910 w 825910"/>
              <a:gd name="connsiteY7" fmla="*/ 3514726 h 6891619"/>
              <a:gd name="connsiteX8" fmla="*/ 825910 w 825910"/>
              <a:gd name="connsiteY8" fmla="*/ 4272804 h 6891619"/>
              <a:gd name="connsiteX9" fmla="*/ 825910 w 825910"/>
              <a:gd name="connsiteY9" fmla="*/ 4755217 h 6891619"/>
              <a:gd name="connsiteX10" fmla="*/ 825910 w 825910"/>
              <a:gd name="connsiteY10" fmla="*/ 5237630 h 6891619"/>
              <a:gd name="connsiteX11" fmla="*/ 825910 w 825910"/>
              <a:gd name="connsiteY11" fmla="*/ 5926792 h 6891619"/>
              <a:gd name="connsiteX12" fmla="*/ 825910 w 825910"/>
              <a:gd name="connsiteY12" fmla="*/ 6891619 h 6891619"/>
              <a:gd name="connsiteX13" fmla="*/ 429473 w 825910"/>
              <a:gd name="connsiteY13" fmla="*/ 6891619 h 6891619"/>
              <a:gd name="connsiteX14" fmla="*/ 0 w 825910"/>
              <a:gd name="connsiteY14" fmla="*/ 6891619 h 6891619"/>
              <a:gd name="connsiteX15" fmla="*/ 0 w 825910"/>
              <a:gd name="connsiteY15" fmla="*/ 6133541 h 6891619"/>
              <a:gd name="connsiteX16" fmla="*/ 0 w 825910"/>
              <a:gd name="connsiteY16" fmla="*/ 5306547 h 6891619"/>
              <a:gd name="connsiteX17" fmla="*/ 0 w 825910"/>
              <a:gd name="connsiteY17" fmla="*/ 4824133 h 6891619"/>
              <a:gd name="connsiteX18" fmla="*/ 0 w 825910"/>
              <a:gd name="connsiteY18" fmla="*/ 3997139 h 6891619"/>
              <a:gd name="connsiteX19" fmla="*/ 0 w 825910"/>
              <a:gd name="connsiteY19" fmla="*/ 3445810 h 6891619"/>
              <a:gd name="connsiteX20" fmla="*/ 0 w 825910"/>
              <a:gd name="connsiteY20" fmla="*/ 2756648 h 6891619"/>
              <a:gd name="connsiteX21" fmla="*/ 0 w 825910"/>
              <a:gd name="connsiteY21" fmla="*/ 1929653 h 6891619"/>
              <a:gd name="connsiteX22" fmla="*/ 0 w 825910"/>
              <a:gd name="connsiteY22" fmla="*/ 1447240 h 6891619"/>
              <a:gd name="connsiteX23" fmla="*/ 0 w 825910"/>
              <a:gd name="connsiteY23" fmla="*/ 758078 h 6891619"/>
              <a:gd name="connsiteX24" fmla="*/ 0 w 825910"/>
              <a:gd name="connsiteY24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1619" fill="none" extrusionOk="0">
                <a:moveTo>
                  <a:pt x="0" y="0"/>
                </a:moveTo>
                <a:cubicBezTo>
                  <a:pt x="89356" y="-2905"/>
                  <a:pt x="296608" y="9909"/>
                  <a:pt x="429473" y="0"/>
                </a:cubicBezTo>
                <a:cubicBezTo>
                  <a:pt x="562338" y="-9909"/>
                  <a:pt x="715466" y="15008"/>
                  <a:pt x="825910" y="0"/>
                </a:cubicBezTo>
                <a:cubicBezTo>
                  <a:pt x="826368" y="410606"/>
                  <a:pt x="809362" y="573044"/>
                  <a:pt x="825910" y="826994"/>
                </a:cubicBezTo>
                <a:cubicBezTo>
                  <a:pt x="842458" y="1080944"/>
                  <a:pt x="805341" y="1140192"/>
                  <a:pt x="825910" y="1378324"/>
                </a:cubicBezTo>
                <a:cubicBezTo>
                  <a:pt x="846480" y="1616456"/>
                  <a:pt x="820871" y="1657627"/>
                  <a:pt x="825910" y="1860737"/>
                </a:cubicBezTo>
                <a:cubicBezTo>
                  <a:pt x="830949" y="2063847"/>
                  <a:pt x="846770" y="2362995"/>
                  <a:pt x="825910" y="2687731"/>
                </a:cubicBezTo>
                <a:cubicBezTo>
                  <a:pt x="805050" y="3012467"/>
                  <a:pt x="813430" y="3295524"/>
                  <a:pt x="825910" y="3514726"/>
                </a:cubicBezTo>
                <a:cubicBezTo>
                  <a:pt x="838390" y="3733929"/>
                  <a:pt x="860016" y="3964921"/>
                  <a:pt x="825910" y="4272804"/>
                </a:cubicBezTo>
                <a:cubicBezTo>
                  <a:pt x="791804" y="4580687"/>
                  <a:pt x="807363" y="4636158"/>
                  <a:pt x="825910" y="4755217"/>
                </a:cubicBezTo>
                <a:cubicBezTo>
                  <a:pt x="844457" y="4874276"/>
                  <a:pt x="803261" y="5098290"/>
                  <a:pt x="825910" y="5237630"/>
                </a:cubicBezTo>
                <a:cubicBezTo>
                  <a:pt x="848559" y="5376970"/>
                  <a:pt x="856015" y="5700754"/>
                  <a:pt x="825910" y="5926792"/>
                </a:cubicBezTo>
                <a:cubicBezTo>
                  <a:pt x="795805" y="6152830"/>
                  <a:pt x="815700" y="6562904"/>
                  <a:pt x="825910" y="6891619"/>
                </a:cubicBezTo>
                <a:cubicBezTo>
                  <a:pt x="720079" y="6900441"/>
                  <a:pt x="577230" y="6892663"/>
                  <a:pt x="429473" y="6891619"/>
                </a:cubicBezTo>
                <a:cubicBezTo>
                  <a:pt x="281716" y="6890575"/>
                  <a:pt x="153688" y="6876139"/>
                  <a:pt x="0" y="6891619"/>
                </a:cubicBezTo>
                <a:cubicBezTo>
                  <a:pt x="8572" y="6605855"/>
                  <a:pt x="23455" y="6448793"/>
                  <a:pt x="0" y="6133541"/>
                </a:cubicBezTo>
                <a:cubicBezTo>
                  <a:pt x="-23455" y="5818289"/>
                  <a:pt x="-447" y="5689068"/>
                  <a:pt x="0" y="5306547"/>
                </a:cubicBezTo>
                <a:cubicBezTo>
                  <a:pt x="447" y="4924026"/>
                  <a:pt x="-957" y="5053560"/>
                  <a:pt x="0" y="4824133"/>
                </a:cubicBezTo>
                <a:cubicBezTo>
                  <a:pt x="957" y="4594706"/>
                  <a:pt x="38016" y="4226199"/>
                  <a:pt x="0" y="3997139"/>
                </a:cubicBezTo>
                <a:cubicBezTo>
                  <a:pt x="-38016" y="3768079"/>
                  <a:pt x="6003" y="3567911"/>
                  <a:pt x="0" y="3445810"/>
                </a:cubicBezTo>
                <a:cubicBezTo>
                  <a:pt x="-6003" y="3323709"/>
                  <a:pt x="-19749" y="3014781"/>
                  <a:pt x="0" y="2756648"/>
                </a:cubicBezTo>
                <a:cubicBezTo>
                  <a:pt x="19749" y="2498515"/>
                  <a:pt x="-29800" y="2154480"/>
                  <a:pt x="0" y="1929653"/>
                </a:cubicBezTo>
                <a:cubicBezTo>
                  <a:pt x="29800" y="1704826"/>
                  <a:pt x="-7752" y="1665028"/>
                  <a:pt x="0" y="1447240"/>
                </a:cubicBezTo>
                <a:cubicBezTo>
                  <a:pt x="7752" y="1229452"/>
                  <a:pt x="15953" y="956453"/>
                  <a:pt x="0" y="758078"/>
                </a:cubicBezTo>
                <a:cubicBezTo>
                  <a:pt x="-15953" y="559703"/>
                  <a:pt x="2727" y="232436"/>
                  <a:pt x="0" y="0"/>
                </a:cubicBezTo>
                <a:close/>
              </a:path>
              <a:path w="825910" h="6891619" stroke="0" extrusionOk="0">
                <a:moveTo>
                  <a:pt x="0" y="0"/>
                </a:moveTo>
                <a:cubicBezTo>
                  <a:pt x="189230" y="-10551"/>
                  <a:pt x="282314" y="-14519"/>
                  <a:pt x="412955" y="0"/>
                </a:cubicBezTo>
                <a:cubicBezTo>
                  <a:pt x="543596" y="14519"/>
                  <a:pt x="647084" y="-4098"/>
                  <a:pt x="825910" y="0"/>
                </a:cubicBezTo>
                <a:cubicBezTo>
                  <a:pt x="830369" y="240999"/>
                  <a:pt x="824419" y="322128"/>
                  <a:pt x="825910" y="482413"/>
                </a:cubicBezTo>
                <a:cubicBezTo>
                  <a:pt x="827401" y="642698"/>
                  <a:pt x="806121" y="848665"/>
                  <a:pt x="825910" y="1102659"/>
                </a:cubicBezTo>
                <a:cubicBezTo>
                  <a:pt x="845699" y="1356653"/>
                  <a:pt x="841815" y="1622285"/>
                  <a:pt x="825910" y="1860737"/>
                </a:cubicBezTo>
                <a:cubicBezTo>
                  <a:pt x="810005" y="2099189"/>
                  <a:pt x="808334" y="2173088"/>
                  <a:pt x="825910" y="2343150"/>
                </a:cubicBezTo>
                <a:cubicBezTo>
                  <a:pt x="843486" y="2513212"/>
                  <a:pt x="802574" y="2887962"/>
                  <a:pt x="825910" y="3032312"/>
                </a:cubicBezTo>
                <a:cubicBezTo>
                  <a:pt x="849246" y="3176662"/>
                  <a:pt x="832002" y="3468164"/>
                  <a:pt x="825910" y="3790390"/>
                </a:cubicBezTo>
                <a:cubicBezTo>
                  <a:pt x="819818" y="4112616"/>
                  <a:pt x="826489" y="4366528"/>
                  <a:pt x="825910" y="4548469"/>
                </a:cubicBezTo>
                <a:cubicBezTo>
                  <a:pt x="825331" y="4730410"/>
                  <a:pt x="802129" y="5121654"/>
                  <a:pt x="825910" y="5306547"/>
                </a:cubicBezTo>
                <a:cubicBezTo>
                  <a:pt x="849691" y="5491440"/>
                  <a:pt x="797746" y="5786450"/>
                  <a:pt x="825910" y="6133541"/>
                </a:cubicBezTo>
                <a:cubicBezTo>
                  <a:pt x="854074" y="6480632"/>
                  <a:pt x="823269" y="6568180"/>
                  <a:pt x="825910" y="6891619"/>
                </a:cubicBezTo>
                <a:cubicBezTo>
                  <a:pt x="681919" y="6898453"/>
                  <a:pt x="575948" y="6903586"/>
                  <a:pt x="429473" y="6891619"/>
                </a:cubicBezTo>
                <a:cubicBezTo>
                  <a:pt x="282998" y="6879652"/>
                  <a:pt x="137206" y="6872589"/>
                  <a:pt x="0" y="6891619"/>
                </a:cubicBezTo>
                <a:cubicBezTo>
                  <a:pt x="-13963" y="6647542"/>
                  <a:pt x="-12326" y="6458949"/>
                  <a:pt x="0" y="6340289"/>
                </a:cubicBezTo>
                <a:cubicBezTo>
                  <a:pt x="12326" y="6221629"/>
                  <a:pt x="-27235" y="5692125"/>
                  <a:pt x="0" y="5513295"/>
                </a:cubicBezTo>
                <a:cubicBezTo>
                  <a:pt x="27235" y="5334465"/>
                  <a:pt x="-3398" y="5229763"/>
                  <a:pt x="0" y="5030882"/>
                </a:cubicBezTo>
                <a:cubicBezTo>
                  <a:pt x="3398" y="4832001"/>
                  <a:pt x="-21426" y="4678995"/>
                  <a:pt x="0" y="4341720"/>
                </a:cubicBezTo>
                <a:cubicBezTo>
                  <a:pt x="21426" y="4004445"/>
                  <a:pt x="4689" y="3912587"/>
                  <a:pt x="0" y="3514726"/>
                </a:cubicBezTo>
                <a:cubicBezTo>
                  <a:pt x="-4689" y="3116865"/>
                  <a:pt x="2723" y="3250973"/>
                  <a:pt x="0" y="3032312"/>
                </a:cubicBezTo>
                <a:cubicBezTo>
                  <a:pt x="-2723" y="2813651"/>
                  <a:pt x="-36414" y="2447862"/>
                  <a:pt x="0" y="2274234"/>
                </a:cubicBezTo>
                <a:cubicBezTo>
                  <a:pt x="36414" y="2100606"/>
                  <a:pt x="-1242" y="1911653"/>
                  <a:pt x="0" y="1791821"/>
                </a:cubicBezTo>
                <a:cubicBezTo>
                  <a:pt x="1242" y="1671989"/>
                  <a:pt x="10082" y="1420058"/>
                  <a:pt x="0" y="1240491"/>
                </a:cubicBezTo>
                <a:cubicBezTo>
                  <a:pt x="-10082" y="1060924"/>
                  <a:pt x="27728" y="310963"/>
                  <a:pt x="0" y="0"/>
                </a:cubicBezTo>
                <a:close/>
              </a:path>
            </a:pathLst>
          </a:custGeom>
          <a:solidFill>
            <a:srgbClr val="75BCAC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825910" cy="6890825"/>
          </a:xfrm>
          <a:custGeom>
            <a:avLst/>
            <a:gdLst>
              <a:gd name="connsiteX0" fmla="*/ 0 w 825910"/>
              <a:gd name="connsiteY0" fmla="*/ 0 h 6890825"/>
              <a:gd name="connsiteX1" fmla="*/ 429473 w 825910"/>
              <a:gd name="connsiteY1" fmla="*/ 0 h 6890825"/>
              <a:gd name="connsiteX2" fmla="*/ 825910 w 825910"/>
              <a:gd name="connsiteY2" fmla="*/ 0 h 6890825"/>
              <a:gd name="connsiteX3" fmla="*/ 825910 w 825910"/>
              <a:gd name="connsiteY3" fmla="*/ 826899 h 6890825"/>
              <a:gd name="connsiteX4" fmla="*/ 825910 w 825910"/>
              <a:gd name="connsiteY4" fmla="*/ 1584890 h 6890825"/>
              <a:gd name="connsiteX5" fmla="*/ 825910 w 825910"/>
              <a:gd name="connsiteY5" fmla="*/ 2411789 h 6890825"/>
              <a:gd name="connsiteX6" fmla="*/ 825910 w 825910"/>
              <a:gd name="connsiteY6" fmla="*/ 3100871 h 6890825"/>
              <a:gd name="connsiteX7" fmla="*/ 825910 w 825910"/>
              <a:gd name="connsiteY7" fmla="*/ 3721046 h 6890825"/>
              <a:gd name="connsiteX8" fmla="*/ 825910 w 825910"/>
              <a:gd name="connsiteY8" fmla="*/ 4203403 h 6890825"/>
              <a:gd name="connsiteX9" fmla="*/ 825910 w 825910"/>
              <a:gd name="connsiteY9" fmla="*/ 4892486 h 6890825"/>
              <a:gd name="connsiteX10" fmla="*/ 825910 w 825910"/>
              <a:gd name="connsiteY10" fmla="*/ 5512660 h 6890825"/>
              <a:gd name="connsiteX11" fmla="*/ 825910 w 825910"/>
              <a:gd name="connsiteY11" fmla="*/ 5995018 h 6890825"/>
              <a:gd name="connsiteX12" fmla="*/ 825910 w 825910"/>
              <a:gd name="connsiteY12" fmla="*/ 6890825 h 6890825"/>
              <a:gd name="connsiteX13" fmla="*/ 437732 w 825910"/>
              <a:gd name="connsiteY13" fmla="*/ 6890825 h 6890825"/>
              <a:gd name="connsiteX14" fmla="*/ 0 w 825910"/>
              <a:gd name="connsiteY14" fmla="*/ 6890825 h 6890825"/>
              <a:gd name="connsiteX15" fmla="*/ 0 w 825910"/>
              <a:gd name="connsiteY15" fmla="*/ 6339559 h 6890825"/>
              <a:gd name="connsiteX16" fmla="*/ 0 w 825910"/>
              <a:gd name="connsiteY16" fmla="*/ 5581568 h 6890825"/>
              <a:gd name="connsiteX17" fmla="*/ 0 w 825910"/>
              <a:gd name="connsiteY17" fmla="*/ 4961394 h 6890825"/>
              <a:gd name="connsiteX18" fmla="*/ 0 w 825910"/>
              <a:gd name="connsiteY18" fmla="*/ 4203403 h 6890825"/>
              <a:gd name="connsiteX19" fmla="*/ 0 w 825910"/>
              <a:gd name="connsiteY19" fmla="*/ 3376504 h 6890825"/>
              <a:gd name="connsiteX20" fmla="*/ 0 w 825910"/>
              <a:gd name="connsiteY20" fmla="*/ 2756330 h 6890825"/>
              <a:gd name="connsiteX21" fmla="*/ 0 w 825910"/>
              <a:gd name="connsiteY21" fmla="*/ 2136156 h 6890825"/>
              <a:gd name="connsiteX22" fmla="*/ 0 w 825910"/>
              <a:gd name="connsiteY22" fmla="*/ 1309257 h 6890825"/>
              <a:gd name="connsiteX23" fmla="*/ 0 w 825910"/>
              <a:gd name="connsiteY23" fmla="*/ 757991 h 6890825"/>
              <a:gd name="connsiteX24" fmla="*/ 0 w 825910"/>
              <a:gd name="connsiteY24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0825" fill="none" extrusionOk="0">
                <a:moveTo>
                  <a:pt x="0" y="0"/>
                </a:moveTo>
                <a:cubicBezTo>
                  <a:pt x="193328" y="13447"/>
                  <a:pt x="329279" y="-16590"/>
                  <a:pt x="429473" y="0"/>
                </a:cubicBezTo>
                <a:cubicBezTo>
                  <a:pt x="529667" y="16590"/>
                  <a:pt x="639247" y="2160"/>
                  <a:pt x="825910" y="0"/>
                </a:cubicBezTo>
                <a:cubicBezTo>
                  <a:pt x="807983" y="295933"/>
                  <a:pt x="855230" y="476294"/>
                  <a:pt x="825910" y="826899"/>
                </a:cubicBezTo>
                <a:cubicBezTo>
                  <a:pt x="796590" y="1177504"/>
                  <a:pt x="813614" y="1234663"/>
                  <a:pt x="825910" y="1584890"/>
                </a:cubicBezTo>
                <a:cubicBezTo>
                  <a:pt x="838206" y="1935117"/>
                  <a:pt x="797564" y="2085838"/>
                  <a:pt x="825910" y="2411789"/>
                </a:cubicBezTo>
                <a:cubicBezTo>
                  <a:pt x="854256" y="2737740"/>
                  <a:pt x="847824" y="2877849"/>
                  <a:pt x="825910" y="3100871"/>
                </a:cubicBezTo>
                <a:cubicBezTo>
                  <a:pt x="803996" y="3323893"/>
                  <a:pt x="814330" y="3513169"/>
                  <a:pt x="825910" y="3721046"/>
                </a:cubicBezTo>
                <a:cubicBezTo>
                  <a:pt x="837490" y="3928923"/>
                  <a:pt x="811660" y="4067832"/>
                  <a:pt x="825910" y="4203403"/>
                </a:cubicBezTo>
                <a:cubicBezTo>
                  <a:pt x="840160" y="4338974"/>
                  <a:pt x="823913" y="4570428"/>
                  <a:pt x="825910" y="4892486"/>
                </a:cubicBezTo>
                <a:cubicBezTo>
                  <a:pt x="827907" y="5214544"/>
                  <a:pt x="846563" y="5374992"/>
                  <a:pt x="825910" y="5512660"/>
                </a:cubicBezTo>
                <a:cubicBezTo>
                  <a:pt x="805257" y="5650328"/>
                  <a:pt x="836462" y="5880673"/>
                  <a:pt x="825910" y="5995018"/>
                </a:cubicBezTo>
                <a:cubicBezTo>
                  <a:pt x="815358" y="6109363"/>
                  <a:pt x="817137" y="6662682"/>
                  <a:pt x="825910" y="6890825"/>
                </a:cubicBezTo>
                <a:cubicBezTo>
                  <a:pt x="688822" y="6906661"/>
                  <a:pt x="625793" y="6909469"/>
                  <a:pt x="437732" y="6890825"/>
                </a:cubicBezTo>
                <a:cubicBezTo>
                  <a:pt x="249671" y="6872181"/>
                  <a:pt x="131492" y="6903254"/>
                  <a:pt x="0" y="6890825"/>
                </a:cubicBezTo>
                <a:cubicBezTo>
                  <a:pt x="-8301" y="6731475"/>
                  <a:pt x="-2854" y="6516991"/>
                  <a:pt x="0" y="6339559"/>
                </a:cubicBezTo>
                <a:cubicBezTo>
                  <a:pt x="2854" y="6162127"/>
                  <a:pt x="-31386" y="5875447"/>
                  <a:pt x="0" y="5581568"/>
                </a:cubicBezTo>
                <a:cubicBezTo>
                  <a:pt x="31386" y="5287689"/>
                  <a:pt x="-28139" y="5172889"/>
                  <a:pt x="0" y="4961394"/>
                </a:cubicBezTo>
                <a:cubicBezTo>
                  <a:pt x="28139" y="4749899"/>
                  <a:pt x="21583" y="4390320"/>
                  <a:pt x="0" y="4203403"/>
                </a:cubicBezTo>
                <a:cubicBezTo>
                  <a:pt x="-21583" y="4016486"/>
                  <a:pt x="25110" y="3676786"/>
                  <a:pt x="0" y="3376504"/>
                </a:cubicBezTo>
                <a:cubicBezTo>
                  <a:pt x="-25110" y="3076222"/>
                  <a:pt x="3657" y="2901357"/>
                  <a:pt x="0" y="2756330"/>
                </a:cubicBezTo>
                <a:cubicBezTo>
                  <a:pt x="-3657" y="2611303"/>
                  <a:pt x="-9109" y="2309750"/>
                  <a:pt x="0" y="2136156"/>
                </a:cubicBezTo>
                <a:cubicBezTo>
                  <a:pt x="9109" y="1962562"/>
                  <a:pt x="-25746" y="1685024"/>
                  <a:pt x="0" y="1309257"/>
                </a:cubicBezTo>
                <a:cubicBezTo>
                  <a:pt x="25746" y="933490"/>
                  <a:pt x="-23838" y="877508"/>
                  <a:pt x="0" y="757991"/>
                </a:cubicBezTo>
                <a:cubicBezTo>
                  <a:pt x="23838" y="638474"/>
                  <a:pt x="-2261" y="370551"/>
                  <a:pt x="0" y="0"/>
                </a:cubicBezTo>
                <a:close/>
              </a:path>
              <a:path w="825910" h="6890825" stroke="0" extrusionOk="0">
                <a:moveTo>
                  <a:pt x="0" y="0"/>
                </a:moveTo>
                <a:cubicBezTo>
                  <a:pt x="95717" y="4582"/>
                  <a:pt x="262373" y="16515"/>
                  <a:pt x="404696" y="0"/>
                </a:cubicBezTo>
                <a:cubicBezTo>
                  <a:pt x="547019" y="-16515"/>
                  <a:pt x="616441" y="16299"/>
                  <a:pt x="825910" y="0"/>
                </a:cubicBezTo>
                <a:cubicBezTo>
                  <a:pt x="855464" y="160995"/>
                  <a:pt x="803449" y="456205"/>
                  <a:pt x="825910" y="620174"/>
                </a:cubicBezTo>
                <a:cubicBezTo>
                  <a:pt x="848371" y="784143"/>
                  <a:pt x="837535" y="1069179"/>
                  <a:pt x="825910" y="1378165"/>
                </a:cubicBezTo>
                <a:cubicBezTo>
                  <a:pt x="814285" y="1687151"/>
                  <a:pt x="802315" y="1649646"/>
                  <a:pt x="825910" y="1860523"/>
                </a:cubicBezTo>
                <a:cubicBezTo>
                  <a:pt x="849505" y="2071400"/>
                  <a:pt x="823256" y="2215260"/>
                  <a:pt x="825910" y="2411789"/>
                </a:cubicBezTo>
                <a:cubicBezTo>
                  <a:pt x="828564" y="2608318"/>
                  <a:pt x="839256" y="2746727"/>
                  <a:pt x="825910" y="2894147"/>
                </a:cubicBezTo>
                <a:cubicBezTo>
                  <a:pt x="812564" y="3041567"/>
                  <a:pt x="837829" y="3275123"/>
                  <a:pt x="825910" y="3514321"/>
                </a:cubicBezTo>
                <a:cubicBezTo>
                  <a:pt x="813991" y="3753519"/>
                  <a:pt x="798303" y="3955807"/>
                  <a:pt x="825910" y="4203403"/>
                </a:cubicBezTo>
                <a:cubicBezTo>
                  <a:pt x="853517" y="4450999"/>
                  <a:pt x="831449" y="4682596"/>
                  <a:pt x="825910" y="4892486"/>
                </a:cubicBezTo>
                <a:cubicBezTo>
                  <a:pt x="820371" y="5102376"/>
                  <a:pt x="847787" y="5249220"/>
                  <a:pt x="825910" y="5374844"/>
                </a:cubicBezTo>
                <a:cubicBezTo>
                  <a:pt x="804033" y="5500468"/>
                  <a:pt x="843085" y="5686162"/>
                  <a:pt x="825910" y="5857201"/>
                </a:cubicBezTo>
                <a:cubicBezTo>
                  <a:pt x="808735" y="6028240"/>
                  <a:pt x="848704" y="6458677"/>
                  <a:pt x="825910" y="6890825"/>
                </a:cubicBezTo>
                <a:cubicBezTo>
                  <a:pt x="731663" y="6885136"/>
                  <a:pt x="589667" y="6891616"/>
                  <a:pt x="404696" y="6890825"/>
                </a:cubicBezTo>
                <a:cubicBezTo>
                  <a:pt x="219725" y="6890034"/>
                  <a:pt x="168945" y="6894450"/>
                  <a:pt x="0" y="6890825"/>
                </a:cubicBezTo>
                <a:cubicBezTo>
                  <a:pt x="-29093" y="6742403"/>
                  <a:pt x="2908" y="6502826"/>
                  <a:pt x="0" y="6270651"/>
                </a:cubicBezTo>
                <a:cubicBezTo>
                  <a:pt x="-2908" y="6038476"/>
                  <a:pt x="22646" y="5921533"/>
                  <a:pt x="0" y="5788293"/>
                </a:cubicBezTo>
                <a:cubicBezTo>
                  <a:pt x="-22646" y="5655053"/>
                  <a:pt x="26887" y="5366123"/>
                  <a:pt x="0" y="5237027"/>
                </a:cubicBezTo>
                <a:cubicBezTo>
                  <a:pt x="-26887" y="5107931"/>
                  <a:pt x="-3878" y="4741199"/>
                  <a:pt x="0" y="4616853"/>
                </a:cubicBezTo>
                <a:cubicBezTo>
                  <a:pt x="3878" y="4492507"/>
                  <a:pt x="-14752" y="4283441"/>
                  <a:pt x="0" y="3996678"/>
                </a:cubicBezTo>
                <a:cubicBezTo>
                  <a:pt x="14752" y="3709916"/>
                  <a:pt x="-25681" y="3458163"/>
                  <a:pt x="0" y="3169779"/>
                </a:cubicBezTo>
                <a:cubicBezTo>
                  <a:pt x="25681" y="2881395"/>
                  <a:pt x="6282" y="2756899"/>
                  <a:pt x="0" y="2618513"/>
                </a:cubicBezTo>
                <a:cubicBezTo>
                  <a:pt x="-6282" y="2480127"/>
                  <a:pt x="-1133" y="2198707"/>
                  <a:pt x="0" y="1998339"/>
                </a:cubicBezTo>
                <a:cubicBezTo>
                  <a:pt x="1133" y="1797971"/>
                  <a:pt x="12634" y="1456572"/>
                  <a:pt x="0" y="1240348"/>
                </a:cubicBezTo>
                <a:cubicBezTo>
                  <a:pt x="-12634" y="1024124"/>
                  <a:pt x="-27397" y="872244"/>
                  <a:pt x="0" y="689082"/>
                </a:cubicBezTo>
                <a:cubicBezTo>
                  <a:pt x="27397" y="505920"/>
                  <a:pt x="2061" y="159915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nicio" descr="Texto&#10;&#10;Descripción generada automáticamente">
            <a:extLst>
              <a:ext uri="{FF2B5EF4-FFF2-40B4-BE49-F238E27FC236}">
                <a16:creationId xmlns:a16="http://schemas.microsoft.com/office/drawing/2014/main" id="{1FF3184B-977A-4887-BE7A-1622C6BAA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547" y="775838"/>
            <a:ext cx="10249017" cy="575958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4E5823C-6674-4846-941D-F13820F75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728" y="3470289"/>
            <a:ext cx="3287010" cy="2143702"/>
          </a:xfrm>
          <a:prstGeom prst="rect">
            <a:avLst/>
          </a:prstGeom>
        </p:spPr>
      </p:pic>
      <p:pic>
        <p:nvPicPr>
          <p:cNvPr id="21" name="Inicio" descr="Texto&#10;&#10;Descripción generada automáticamente">
            <a:extLst>
              <a:ext uri="{FF2B5EF4-FFF2-40B4-BE49-F238E27FC236}">
                <a16:creationId xmlns:a16="http://schemas.microsoft.com/office/drawing/2014/main" id="{27CDB66B-FA52-490B-98D0-E669CC1528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5" t="48093" r="29088" b="14687"/>
          <a:stretch/>
        </p:blipFill>
        <p:spPr>
          <a:xfrm>
            <a:off x="5022485" y="3938459"/>
            <a:ext cx="3603253" cy="2143703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761115" y="3481127"/>
            <a:ext cx="2860355" cy="638632"/>
          </a:xfrm>
        </p:spPr>
        <p:txBody>
          <a:bodyPr>
            <a:normAutofit/>
          </a:bodyPr>
          <a:lstStyle/>
          <a:p>
            <a:pPr algn="r"/>
            <a:r>
              <a:rPr lang="es-ES" sz="3200" err="1">
                <a:latin typeface="Slackey" panose="02000000000000000000" pitchFamily="2" charset="0"/>
              </a:rPr>
              <a:t>Register</a:t>
            </a:r>
            <a:endParaRPr lang="es-ES" sz="4000">
              <a:latin typeface="Slacke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843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-227507" y="13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075358" cy="6869974"/>
          </a:xfrm>
          <a:custGeom>
            <a:avLst/>
            <a:gdLst>
              <a:gd name="connsiteX0" fmla="*/ 0 w 1075358"/>
              <a:gd name="connsiteY0" fmla="*/ 0 h 6869974"/>
              <a:gd name="connsiteX1" fmla="*/ 559186 w 1075358"/>
              <a:gd name="connsiteY1" fmla="*/ 0 h 6869974"/>
              <a:gd name="connsiteX2" fmla="*/ 1075358 w 1075358"/>
              <a:gd name="connsiteY2" fmla="*/ 0 h 6869974"/>
              <a:gd name="connsiteX3" fmla="*/ 1075358 w 1075358"/>
              <a:gd name="connsiteY3" fmla="*/ 686997 h 6869974"/>
              <a:gd name="connsiteX4" fmla="*/ 1075358 w 1075358"/>
              <a:gd name="connsiteY4" fmla="*/ 1236595 h 6869974"/>
              <a:gd name="connsiteX5" fmla="*/ 1075358 w 1075358"/>
              <a:gd name="connsiteY5" fmla="*/ 1717494 h 6869974"/>
              <a:gd name="connsiteX6" fmla="*/ 1075358 w 1075358"/>
              <a:gd name="connsiteY6" fmla="*/ 2198392 h 6869974"/>
              <a:gd name="connsiteX7" fmla="*/ 1075358 w 1075358"/>
              <a:gd name="connsiteY7" fmla="*/ 2954089 h 6869974"/>
              <a:gd name="connsiteX8" fmla="*/ 1075358 w 1075358"/>
              <a:gd name="connsiteY8" fmla="*/ 3641086 h 6869974"/>
              <a:gd name="connsiteX9" fmla="*/ 1075358 w 1075358"/>
              <a:gd name="connsiteY9" fmla="*/ 4259384 h 6869974"/>
              <a:gd name="connsiteX10" fmla="*/ 1075358 w 1075358"/>
              <a:gd name="connsiteY10" fmla="*/ 4946381 h 6869974"/>
              <a:gd name="connsiteX11" fmla="*/ 1075358 w 1075358"/>
              <a:gd name="connsiteY11" fmla="*/ 5633379 h 6869974"/>
              <a:gd name="connsiteX12" fmla="*/ 1075358 w 1075358"/>
              <a:gd name="connsiteY12" fmla="*/ 6869974 h 6869974"/>
              <a:gd name="connsiteX13" fmla="*/ 559186 w 1075358"/>
              <a:gd name="connsiteY13" fmla="*/ 6869974 h 6869974"/>
              <a:gd name="connsiteX14" fmla="*/ 0 w 1075358"/>
              <a:gd name="connsiteY14" fmla="*/ 6869974 h 6869974"/>
              <a:gd name="connsiteX15" fmla="*/ 0 w 1075358"/>
              <a:gd name="connsiteY15" fmla="*/ 6182977 h 6869974"/>
              <a:gd name="connsiteX16" fmla="*/ 0 w 1075358"/>
              <a:gd name="connsiteY16" fmla="*/ 5633379 h 6869974"/>
              <a:gd name="connsiteX17" fmla="*/ 0 w 1075358"/>
              <a:gd name="connsiteY17" fmla="*/ 4808982 h 6869974"/>
              <a:gd name="connsiteX18" fmla="*/ 0 w 1075358"/>
              <a:gd name="connsiteY18" fmla="*/ 4190684 h 6869974"/>
              <a:gd name="connsiteX19" fmla="*/ 0 w 1075358"/>
              <a:gd name="connsiteY19" fmla="*/ 3709786 h 6869974"/>
              <a:gd name="connsiteX20" fmla="*/ 0 w 1075358"/>
              <a:gd name="connsiteY20" fmla="*/ 2954089 h 6869974"/>
              <a:gd name="connsiteX21" fmla="*/ 0 w 1075358"/>
              <a:gd name="connsiteY21" fmla="*/ 2198392 h 6869974"/>
              <a:gd name="connsiteX22" fmla="*/ 0 w 1075358"/>
              <a:gd name="connsiteY22" fmla="*/ 1373995 h 6869974"/>
              <a:gd name="connsiteX23" fmla="*/ 0 w 1075358"/>
              <a:gd name="connsiteY23" fmla="*/ 755697 h 6869974"/>
              <a:gd name="connsiteX24" fmla="*/ 0 w 1075358"/>
              <a:gd name="connsiteY24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75358" h="6869974" fill="none" extrusionOk="0">
                <a:moveTo>
                  <a:pt x="0" y="0"/>
                </a:moveTo>
                <a:cubicBezTo>
                  <a:pt x="256636" y="17564"/>
                  <a:pt x="366989" y="-6480"/>
                  <a:pt x="559186" y="0"/>
                </a:cubicBezTo>
                <a:cubicBezTo>
                  <a:pt x="751383" y="6480"/>
                  <a:pt x="862626" y="17592"/>
                  <a:pt x="1075358" y="0"/>
                </a:cubicBezTo>
                <a:cubicBezTo>
                  <a:pt x="1059302" y="238872"/>
                  <a:pt x="1098033" y="373322"/>
                  <a:pt x="1075358" y="686997"/>
                </a:cubicBezTo>
                <a:cubicBezTo>
                  <a:pt x="1052683" y="1000672"/>
                  <a:pt x="1074065" y="1037806"/>
                  <a:pt x="1075358" y="1236595"/>
                </a:cubicBezTo>
                <a:cubicBezTo>
                  <a:pt x="1076651" y="1435384"/>
                  <a:pt x="1079781" y="1552587"/>
                  <a:pt x="1075358" y="1717494"/>
                </a:cubicBezTo>
                <a:cubicBezTo>
                  <a:pt x="1070935" y="1882401"/>
                  <a:pt x="1095540" y="2080237"/>
                  <a:pt x="1075358" y="2198392"/>
                </a:cubicBezTo>
                <a:cubicBezTo>
                  <a:pt x="1055176" y="2316547"/>
                  <a:pt x="1084765" y="2773384"/>
                  <a:pt x="1075358" y="2954089"/>
                </a:cubicBezTo>
                <a:cubicBezTo>
                  <a:pt x="1065951" y="3134794"/>
                  <a:pt x="1076749" y="3418210"/>
                  <a:pt x="1075358" y="3641086"/>
                </a:cubicBezTo>
                <a:cubicBezTo>
                  <a:pt x="1073967" y="3863962"/>
                  <a:pt x="1053113" y="4099051"/>
                  <a:pt x="1075358" y="4259384"/>
                </a:cubicBezTo>
                <a:cubicBezTo>
                  <a:pt x="1097603" y="4419717"/>
                  <a:pt x="1077876" y="4679779"/>
                  <a:pt x="1075358" y="4946381"/>
                </a:cubicBezTo>
                <a:cubicBezTo>
                  <a:pt x="1072840" y="5212983"/>
                  <a:pt x="1075941" y="5459442"/>
                  <a:pt x="1075358" y="5633379"/>
                </a:cubicBezTo>
                <a:cubicBezTo>
                  <a:pt x="1074775" y="5807316"/>
                  <a:pt x="1087746" y="6565476"/>
                  <a:pt x="1075358" y="6869974"/>
                </a:cubicBezTo>
                <a:cubicBezTo>
                  <a:pt x="948262" y="6846407"/>
                  <a:pt x="786796" y="6874552"/>
                  <a:pt x="559186" y="6869974"/>
                </a:cubicBezTo>
                <a:cubicBezTo>
                  <a:pt x="331576" y="6865396"/>
                  <a:pt x="136790" y="6861082"/>
                  <a:pt x="0" y="6869974"/>
                </a:cubicBezTo>
                <a:cubicBezTo>
                  <a:pt x="-32086" y="6706123"/>
                  <a:pt x="-10927" y="6370444"/>
                  <a:pt x="0" y="6182977"/>
                </a:cubicBezTo>
                <a:cubicBezTo>
                  <a:pt x="10927" y="5995510"/>
                  <a:pt x="-23094" y="5755232"/>
                  <a:pt x="0" y="5633379"/>
                </a:cubicBezTo>
                <a:cubicBezTo>
                  <a:pt x="23094" y="5511526"/>
                  <a:pt x="17342" y="5190927"/>
                  <a:pt x="0" y="4808982"/>
                </a:cubicBezTo>
                <a:cubicBezTo>
                  <a:pt x="-17342" y="4427037"/>
                  <a:pt x="-16680" y="4345200"/>
                  <a:pt x="0" y="4190684"/>
                </a:cubicBezTo>
                <a:cubicBezTo>
                  <a:pt x="16680" y="4036168"/>
                  <a:pt x="12190" y="3808804"/>
                  <a:pt x="0" y="3709786"/>
                </a:cubicBezTo>
                <a:cubicBezTo>
                  <a:pt x="-12190" y="3610768"/>
                  <a:pt x="6530" y="3301579"/>
                  <a:pt x="0" y="2954089"/>
                </a:cubicBezTo>
                <a:cubicBezTo>
                  <a:pt x="-6530" y="2606599"/>
                  <a:pt x="9925" y="2400766"/>
                  <a:pt x="0" y="2198392"/>
                </a:cubicBezTo>
                <a:cubicBezTo>
                  <a:pt x="-9925" y="1996018"/>
                  <a:pt x="16342" y="1656384"/>
                  <a:pt x="0" y="1373995"/>
                </a:cubicBezTo>
                <a:cubicBezTo>
                  <a:pt x="-16342" y="1091606"/>
                  <a:pt x="-10303" y="1004500"/>
                  <a:pt x="0" y="755697"/>
                </a:cubicBezTo>
                <a:cubicBezTo>
                  <a:pt x="10303" y="506894"/>
                  <a:pt x="-35820" y="256221"/>
                  <a:pt x="0" y="0"/>
                </a:cubicBezTo>
                <a:close/>
              </a:path>
              <a:path w="1075358" h="6869974" stroke="0" extrusionOk="0">
                <a:moveTo>
                  <a:pt x="0" y="0"/>
                </a:moveTo>
                <a:cubicBezTo>
                  <a:pt x="165044" y="24451"/>
                  <a:pt x="300309" y="-5004"/>
                  <a:pt x="526925" y="0"/>
                </a:cubicBezTo>
                <a:cubicBezTo>
                  <a:pt x="753541" y="5004"/>
                  <a:pt x="889435" y="23829"/>
                  <a:pt x="1075358" y="0"/>
                </a:cubicBezTo>
                <a:cubicBezTo>
                  <a:pt x="1083386" y="250425"/>
                  <a:pt x="1087135" y="483238"/>
                  <a:pt x="1075358" y="755697"/>
                </a:cubicBezTo>
                <a:cubicBezTo>
                  <a:pt x="1063581" y="1028156"/>
                  <a:pt x="1042471" y="1205382"/>
                  <a:pt x="1075358" y="1511394"/>
                </a:cubicBezTo>
                <a:cubicBezTo>
                  <a:pt x="1108245" y="1817406"/>
                  <a:pt x="1077063" y="1991909"/>
                  <a:pt x="1075358" y="2198392"/>
                </a:cubicBezTo>
                <a:cubicBezTo>
                  <a:pt x="1073653" y="2404875"/>
                  <a:pt x="1071465" y="2486443"/>
                  <a:pt x="1075358" y="2679290"/>
                </a:cubicBezTo>
                <a:cubicBezTo>
                  <a:pt x="1079251" y="2872137"/>
                  <a:pt x="1091166" y="3081641"/>
                  <a:pt x="1075358" y="3366287"/>
                </a:cubicBezTo>
                <a:cubicBezTo>
                  <a:pt x="1059550" y="3650933"/>
                  <a:pt x="1084387" y="3661023"/>
                  <a:pt x="1075358" y="3915885"/>
                </a:cubicBezTo>
                <a:cubicBezTo>
                  <a:pt x="1066329" y="4170747"/>
                  <a:pt x="1062536" y="4298135"/>
                  <a:pt x="1075358" y="4396783"/>
                </a:cubicBezTo>
                <a:cubicBezTo>
                  <a:pt x="1088180" y="4495431"/>
                  <a:pt x="1092117" y="4760611"/>
                  <a:pt x="1075358" y="5015081"/>
                </a:cubicBezTo>
                <a:cubicBezTo>
                  <a:pt x="1058599" y="5269551"/>
                  <a:pt x="1059703" y="5477901"/>
                  <a:pt x="1075358" y="5702078"/>
                </a:cubicBezTo>
                <a:cubicBezTo>
                  <a:pt x="1091013" y="5926255"/>
                  <a:pt x="1109840" y="6488079"/>
                  <a:pt x="1075358" y="6869974"/>
                </a:cubicBezTo>
                <a:cubicBezTo>
                  <a:pt x="959048" y="6894787"/>
                  <a:pt x="761444" y="6860329"/>
                  <a:pt x="548433" y="6869974"/>
                </a:cubicBezTo>
                <a:cubicBezTo>
                  <a:pt x="335422" y="6879619"/>
                  <a:pt x="177326" y="6857802"/>
                  <a:pt x="0" y="6869974"/>
                </a:cubicBezTo>
                <a:cubicBezTo>
                  <a:pt x="14795" y="6548423"/>
                  <a:pt x="17816" y="6354711"/>
                  <a:pt x="0" y="6182977"/>
                </a:cubicBezTo>
                <a:cubicBezTo>
                  <a:pt x="-17816" y="6011243"/>
                  <a:pt x="22925" y="5837395"/>
                  <a:pt x="0" y="5633379"/>
                </a:cubicBezTo>
                <a:cubicBezTo>
                  <a:pt x="-22925" y="5429363"/>
                  <a:pt x="23103" y="5322803"/>
                  <a:pt x="0" y="5152481"/>
                </a:cubicBezTo>
                <a:cubicBezTo>
                  <a:pt x="-23103" y="4982159"/>
                  <a:pt x="-32515" y="4642028"/>
                  <a:pt x="0" y="4328084"/>
                </a:cubicBezTo>
                <a:cubicBezTo>
                  <a:pt x="32515" y="4014140"/>
                  <a:pt x="13185" y="3850153"/>
                  <a:pt x="0" y="3503687"/>
                </a:cubicBezTo>
                <a:cubicBezTo>
                  <a:pt x="-13185" y="3157221"/>
                  <a:pt x="31939" y="3055655"/>
                  <a:pt x="0" y="2816689"/>
                </a:cubicBezTo>
                <a:cubicBezTo>
                  <a:pt x="-31939" y="2577723"/>
                  <a:pt x="-30880" y="2352650"/>
                  <a:pt x="0" y="2198392"/>
                </a:cubicBezTo>
                <a:cubicBezTo>
                  <a:pt x="30880" y="2044134"/>
                  <a:pt x="-32007" y="1696021"/>
                  <a:pt x="0" y="1511394"/>
                </a:cubicBezTo>
                <a:cubicBezTo>
                  <a:pt x="32007" y="1326767"/>
                  <a:pt x="-3080" y="1228662"/>
                  <a:pt x="0" y="961796"/>
                </a:cubicBezTo>
                <a:cubicBezTo>
                  <a:pt x="3080" y="694930"/>
                  <a:pt x="11317" y="387840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943991" cy="6885274"/>
          </a:xfrm>
          <a:custGeom>
            <a:avLst/>
            <a:gdLst>
              <a:gd name="connsiteX0" fmla="*/ 0 w 943991"/>
              <a:gd name="connsiteY0" fmla="*/ 0 h 6885274"/>
              <a:gd name="connsiteX1" fmla="*/ 471996 w 943991"/>
              <a:gd name="connsiteY1" fmla="*/ 0 h 6885274"/>
              <a:gd name="connsiteX2" fmla="*/ 943991 w 943991"/>
              <a:gd name="connsiteY2" fmla="*/ 0 h 6885274"/>
              <a:gd name="connsiteX3" fmla="*/ 943991 w 943991"/>
              <a:gd name="connsiteY3" fmla="*/ 619675 h 6885274"/>
              <a:gd name="connsiteX4" fmla="*/ 943991 w 943991"/>
              <a:gd name="connsiteY4" fmla="*/ 1239349 h 6885274"/>
              <a:gd name="connsiteX5" fmla="*/ 943991 w 943991"/>
              <a:gd name="connsiteY5" fmla="*/ 1859024 h 6885274"/>
              <a:gd name="connsiteX6" fmla="*/ 943991 w 943991"/>
              <a:gd name="connsiteY6" fmla="*/ 2340993 h 6885274"/>
              <a:gd name="connsiteX7" fmla="*/ 943991 w 943991"/>
              <a:gd name="connsiteY7" fmla="*/ 2891815 h 6885274"/>
              <a:gd name="connsiteX8" fmla="*/ 943991 w 943991"/>
              <a:gd name="connsiteY8" fmla="*/ 3511490 h 6885274"/>
              <a:gd name="connsiteX9" fmla="*/ 943991 w 943991"/>
              <a:gd name="connsiteY9" fmla="*/ 4268870 h 6885274"/>
              <a:gd name="connsiteX10" fmla="*/ 943991 w 943991"/>
              <a:gd name="connsiteY10" fmla="*/ 4819692 h 6885274"/>
              <a:gd name="connsiteX11" fmla="*/ 943991 w 943991"/>
              <a:gd name="connsiteY11" fmla="*/ 5577072 h 6885274"/>
              <a:gd name="connsiteX12" fmla="*/ 943991 w 943991"/>
              <a:gd name="connsiteY12" fmla="*/ 6059041 h 6885274"/>
              <a:gd name="connsiteX13" fmla="*/ 943991 w 943991"/>
              <a:gd name="connsiteY13" fmla="*/ 6885274 h 6885274"/>
              <a:gd name="connsiteX14" fmla="*/ 462556 w 943991"/>
              <a:gd name="connsiteY14" fmla="*/ 6885274 h 6885274"/>
              <a:gd name="connsiteX15" fmla="*/ 0 w 943991"/>
              <a:gd name="connsiteY15" fmla="*/ 6885274 h 6885274"/>
              <a:gd name="connsiteX16" fmla="*/ 0 w 943991"/>
              <a:gd name="connsiteY16" fmla="*/ 6127894 h 6885274"/>
              <a:gd name="connsiteX17" fmla="*/ 0 w 943991"/>
              <a:gd name="connsiteY17" fmla="*/ 5439366 h 6885274"/>
              <a:gd name="connsiteX18" fmla="*/ 0 w 943991"/>
              <a:gd name="connsiteY18" fmla="*/ 4750839 h 6885274"/>
              <a:gd name="connsiteX19" fmla="*/ 0 w 943991"/>
              <a:gd name="connsiteY19" fmla="*/ 3924606 h 6885274"/>
              <a:gd name="connsiteX20" fmla="*/ 0 w 943991"/>
              <a:gd name="connsiteY20" fmla="*/ 3236079 h 6885274"/>
              <a:gd name="connsiteX21" fmla="*/ 0 w 943991"/>
              <a:gd name="connsiteY21" fmla="*/ 2409846 h 6885274"/>
              <a:gd name="connsiteX22" fmla="*/ 0 w 943991"/>
              <a:gd name="connsiteY22" fmla="*/ 1859024 h 6885274"/>
              <a:gd name="connsiteX23" fmla="*/ 0 w 943991"/>
              <a:gd name="connsiteY23" fmla="*/ 1032791 h 6885274"/>
              <a:gd name="connsiteX24" fmla="*/ 0 w 943991"/>
              <a:gd name="connsiteY24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43991" h="6885274" fill="none" extrusionOk="0">
                <a:moveTo>
                  <a:pt x="0" y="0"/>
                </a:moveTo>
                <a:cubicBezTo>
                  <a:pt x="137503" y="-14982"/>
                  <a:pt x="308394" y="-15121"/>
                  <a:pt x="471996" y="0"/>
                </a:cubicBezTo>
                <a:cubicBezTo>
                  <a:pt x="635598" y="15121"/>
                  <a:pt x="752324" y="-22616"/>
                  <a:pt x="943991" y="0"/>
                </a:cubicBezTo>
                <a:cubicBezTo>
                  <a:pt x="940050" y="198902"/>
                  <a:pt x="918011" y="326230"/>
                  <a:pt x="943991" y="619675"/>
                </a:cubicBezTo>
                <a:cubicBezTo>
                  <a:pt x="969971" y="913121"/>
                  <a:pt x="915871" y="1112062"/>
                  <a:pt x="943991" y="1239349"/>
                </a:cubicBezTo>
                <a:cubicBezTo>
                  <a:pt x="972111" y="1366636"/>
                  <a:pt x="948492" y="1664987"/>
                  <a:pt x="943991" y="1859024"/>
                </a:cubicBezTo>
                <a:cubicBezTo>
                  <a:pt x="939490" y="2053062"/>
                  <a:pt x="925597" y="2204615"/>
                  <a:pt x="943991" y="2340993"/>
                </a:cubicBezTo>
                <a:cubicBezTo>
                  <a:pt x="962385" y="2477371"/>
                  <a:pt x="952087" y="2623412"/>
                  <a:pt x="943991" y="2891815"/>
                </a:cubicBezTo>
                <a:cubicBezTo>
                  <a:pt x="935895" y="3160218"/>
                  <a:pt x="930749" y="3278941"/>
                  <a:pt x="943991" y="3511490"/>
                </a:cubicBezTo>
                <a:cubicBezTo>
                  <a:pt x="957233" y="3744039"/>
                  <a:pt x="923049" y="3987100"/>
                  <a:pt x="943991" y="4268870"/>
                </a:cubicBezTo>
                <a:cubicBezTo>
                  <a:pt x="964933" y="4550640"/>
                  <a:pt x="946343" y="4558339"/>
                  <a:pt x="943991" y="4819692"/>
                </a:cubicBezTo>
                <a:cubicBezTo>
                  <a:pt x="941639" y="5081045"/>
                  <a:pt x="925218" y="5343427"/>
                  <a:pt x="943991" y="5577072"/>
                </a:cubicBezTo>
                <a:cubicBezTo>
                  <a:pt x="962764" y="5810717"/>
                  <a:pt x="940734" y="5851589"/>
                  <a:pt x="943991" y="6059041"/>
                </a:cubicBezTo>
                <a:cubicBezTo>
                  <a:pt x="947248" y="6266493"/>
                  <a:pt x="932144" y="6507587"/>
                  <a:pt x="943991" y="6885274"/>
                </a:cubicBezTo>
                <a:cubicBezTo>
                  <a:pt x="788083" y="6900230"/>
                  <a:pt x="669730" y="6908977"/>
                  <a:pt x="462556" y="6885274"/>
                </a:cubicBezTo>
                <a:cubicBezTo>
                  <a:pt x="255382" y="6861571"/>
                  <a:pt x="161185" y="6870625"/>
                  <a:pt x="0" y="6885274"/>
                </a:cubicBezTo>
                <a:cubicBezTo>
                  <a:pt x="20385" y="6523162"/>
                  <a:pt x="9489" y="6345463"/>
                  <a:pt x="0" y="6127894"/>
                </a:cubicBezTo>
                <a:cubicBezTo>
                  <a:pt x="-9489" y="5910325"/>
                  <a:pt x="-32041" y="5647224"/>
                  <a:pt x="0" y="5439366"/>
                </a:cubicBezTo>
                <a:cubicBezTo>
                  <a:pt x="32041" y="5231508"/>
                  <a:pt x="18655" y="4965046"/>
                  <a:pt x="0" y="4750839"/>
                </a:cubicBezTo>
                <a:cubicBezTo>
                  <a:pt x="-18655" y="4536632"/>
                  <a:pt x="-20874" y="4097978"/>
                  <a:pt x="0" y="3924606"/>
                </a:cubicBezTo>
                <a:cubicBezTo>
                  <a:pt x="20874" y="3751234"/>
                  <a:pt x="-1968" y="3499287"/>
                  <a:pt x="0" y="3236079"/>
                </a:cubicBezTo>
                <a:cubicBezTo>
                  <a:pt x="1968" y="2972871"/>
                  <a:pt x="13941" y="2726571"/>
                  <a:pt x="0" y="2409846"/>
                </a:cubicBezTo>
                <a:cubicBezTo>
                  <a:pt x="-13941" y="2093121"/>
                  <a:pt x="-7385" y="2019018"/>
                  <a:pt x="0" y="1859024"/>
                </a:cubicBezTo>
                <a:cubicBezTo>
                  <a:pt x="7385" y="1699030"/>
                  <a:pt x="-4794" y="1289527"/>
                  <a:pt x="0" y="1032791"/>
                </a:cubicBezTo>
                <a:cubicBezTo>
                  <a:pt x="4794" y="776055"/>
                  <a:pt x="34306" y="261510"/>
                  <a:pt x="0" y="0"/>
                </a:cubicBezTo>
                <a:close/>
              </a:path>
              <a:path w="943991" h="6885274" stroke="0" extrusionOk="0">
                <a:moveTo>
                  <a:pt x="0" y="0"/>
                </a:moveTo>
                <a:cubicBezTo>
                  <a:pt x="165264" y="6386"/>
                  <a:pt x="308181" y="-20337"/>
                  <a:pt x="443676" y="0"/>
                </a:cubicBezTo>
                <a:cubicBezTo>
                  <a:pt x="579171" y="20337"/>
                  <a:pt x="755107" y="2808"/>
                  <a:pt x="943991" y="0"/>
                </a:cubicBezTo>
                <a:cubicBezTo>
                  <a:pt x="928967" y="176142"/>
                  <a:pt x="926542" y="320388"/>
                  <a:pt x="943991" y="550822"/>
                </a:cubicBezTo>
                <a:cubicBezTo>
                  <a:pt x="961440" y="781256"/>
                  <a:pt x="913248" y="983348"/>
                  <a:pt x="943991" y="1308202"/>
                </a:cubicBezTo>
                <a:cubicBezTo>
                  <a:pt x="974734" y="1633056"/>
                  <a:pt x="915331" y="1931477"/>
                  <a:pt x="943991" y="2134435"/>
                </a:cubicBezTo>
                <a:cubicBezTo>
                  <a:pt x="972651" y="2337393"/>
                  <a:pt x="955418" y="2503333"/>
                  <a:pt x="943991" y="2754110"/>
                </a:cubicBezTo>
                <a:cubicBezTo>
                  <a:pt x="932564" y="3004887"/>
                  <a:pt x="926892" y="3318975"/>
                  <a:pt x="943991" y="3511490"/>
                </a:cubicBezTo>
                <a:cubicBezTo>
                  <a:pt x="961090" y="3704005"/>
                  <a:pt x="943351" y="3877403"/>
                  <a:pt x="943991" y="4131164"/>
                </a:cubicBezTo>
                <a:cubicBezTo>
                  <a:pt x="944631" y="4384925"/>
                  <a:pt x="907130" y="4668322"/>
                  <a:pt x="943991" y="4957397"/>
                </a:cubicBezTo>
                <a:cubicBezTo>
                  <a:pt x="980852" y="5246472"/>
                  <a:pt x="968236" y="5525228"/>
                  <a:pt x="943991" y="5714777"/>
                </a:cubicBezTo>
                <a:cubicBezTo>
                  <a:pt x="919746" y="5904326"/>
                  <a:pt x="934614" y="6070373"/>
                  <a:pt x="943991" y="6265599"/>
                </a:cubicBezTo>
                <a:cubicBezTo>
                  <a:pt x="953368" y="6460825"/>
                  <a:pt x="927572" y="6714104"/>
                  <a:pt x="943991" y="6885274"/>
                </a:cubicBezTo>
                <a:cubicBezTo>
                  <a:pt x="783741" y="6896623"/>
                  <a:pt x="654150" y="6902373"/>
                  <a:pt x="471996" y="6885274"/>
                </a:cubicBezTo>
                <a:cubicBezTo>
                  <a:pt x="289842" y="6868175"/>
                  <a:pt x="219098" y="6905245"/>
                  <a:pt x="0" y="6885274"/>
                </a:cubicBezTo>
                <a:cubicBezTo>
                  <a:pt x="25566" y="6767045"/>
                  <a:pt x="-7025" y="6539594"/>
                  <a:pt x="0" y="6334452"/>
                </a:cubicBezTo>
                <a:cubicBezTo>
                  <a:pt x="7025" y="6129310"/>
                  <a:pt x="-15848" y="5853151"/>
                  <a:pt x="0" y="5714777"/>
                </a:cubicBezTo>
                <a:cubicBezTo>
                  <a:pt x="15848" y="5576404"/>
                  <a:pt x="22128" y="5283428"/>
                  <a:pt x="0" y="5095103"/>
                </a:cubicBezTo>
                <a:cubicBezTo>
                  <a:pt x="-22128" y="4906778"/>
                  <a:pt x="-8779" y="4556273"/>
                  <a:pt x="0" y="4406575"/>
                </a:cubicBezTo>
                <a:cubicBezTo>
                  <a:pt x="8779" y="4256877"/>
                  <a:pt x="-17736" y="4067009"/>
                  <a:pt x="0" y="3786901"/>
                </a:cubicBezTo>
                <a:cubicBezTo>
                  <a:pt x="17736" y="3506793"/>
                  <a:pt x="10034" y="3420282"/>
                  <a:pt x="0" y="3236079"/>
                </a:cubicBezTo>
                <a:cubicBezTo>
                  <a:pt x="-10034" y="3051876"/>
                  <a:pt x="-27994" y="2796497"/>
                  <a:pt x="0" y="2547551"/>
                </a:cubicBezTo>
                <a:cubicBezTo>
                  <a:pt x="27994" y="2298605"/>
                  <a:pt x="3755" y="2085672"/>
                  <a:pt x="0" y="1859024"/>
                </a:cubicBezTo>
                <a:cubicBezTo>
                  <a:pt x="-3755" y="1632376"/>
                  <a:pt x="-26867" y="1483728"/>
                  <a:pt x="0" y="1308202"/>
                </a:cubicBezTo>
                <a:cubicBezTo>
                  <a:pt x="26867" y="1132676"/>
                  <a:pt x="-46945" y="406056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075359" cy="6893639"/>
          </a:xfrm>
          <a:custGeom>
            <a:avLst/>
            <a:gdLst>
              <a:gd name="connsiteX0" fmla="*/ 0 w 1075359"/>
              <a:gd name="connsiteY0" fmla="*/ 0 h 6893639"/>
              <a:gd name="connsiteX1" fmla="*/ 548433 w 1075359"/>
              <a:gd name="connsiteY1" fmla="*/ 0 h 6893639"/>
              <a:gd name="connsiteX2" fmla="*/ 1075359 w 1075359"/>
              <a:gd name="connsiteY2" fmla="*/ 0 h 6893639"/>
              <a:gd name="connsiteX3" fmla="*/ 1075359 w 1075359"/>
              <a:gd name="connsiteY3" fmla="*/ 689364 h 6893639"/>
              <a:gd name="connsiteX4" fmla="*/ 1075359 w 1075359"/>
              <a:gd name="connsiteY4" fmla="*/ 1378728 h 6893639"/>
              <a:gd name="connsiteX5" fmla="*/ 1075359 w 1075359"/>
              <a:gd name="connsiteY5" fmla="*/ 2205964 h 6893639"/>
              <a:gd name="connsiteX6" fmla="*/ 1075359 w 1075359"/>
              <a:gd name="connsiteY6" fmla="*/ 2964265 h 6893639"/>
              <a:gd name="connsiteX7" fmla="*/ 1075359 w 1075359"/>
              <a:gd name="connsiteY7" fmla="*/ 3446820 h 6893639"/>
              <a:gd name="connsiteX8" fmla="*/ 1075359 w 1075359"/>
              <a:gd name="connsiteY8" fmla="*/ 4136183 h 6893639"/>
              <a:gd name="connsiteX9" fmla="*/ 1075359 w 1075359"/>
              <a:gd name="connsiteY9" fmla="*/ 4825547 h 6893639"/>
              <a:gd name="connsiteX10" fmla="*/ 1075359 w 1075359"/>
              <a:gd name="connsiteY10" fmla="*/ 5308102 h 6893639"/>
              <a:gd name="connsiteX11" fmla="*/ 1075359 w 1075359"/>
              <a:gd name="connsiteY11" fmla="*/ 6066402 h 6893639"/>
              <a:gd name="connsiteX12" fmla="*/ 1075359 w 1075359"/>
              <a:gd name="connsiteY12" fmla="*/ 6893639 h 6893639"/>
              <a:gd name="connsiteX13" fmla="*/ 526926 w 1075359"/>
              <a:gd name="connsiteY13" fmla="*/ 6893639 h 6893639"/>
              <a:gd name="connsiteX14" fmla="*/ 0 w 1075359"/>
              <a:gd name="connsiteY14" fmla="*/ 6893639 h 6893639"/>
              <a:gd name="connsiteX15" fmla="*/ 0 w 1075359"/>
              <a:gd name="connsiteY15" fmla="*/ 6411084 h 6893639"/>
              <a:gd name="connsiteX16" fmla="*/ 0 w 1075359"/>
              <a:gd name="connsiteY16" fmla="*/ 5583848 h 6893639"/>
              <a:gd name="connsiteX17" fmla="*/ 0 w 1075359"/>
              <a:gd name="connsiteY17" fmla="*/ 4894484 h 6893639"/>
              <a:gd name="connsiteX18" fmla="*/ 0 w 1075359"/>
              <a:gd name="connsiteY18" fmla="*/ 4274056 h 6893639"/>
              <a:gd name="connsiteX19" fmla="*/ 0 w 1075359"/>
              <a:gd name="connsiteY19" fmla="*/ 3584692 h 6893639"/>
              <a:gd name="connsiteX20" fmla="*/ 0 w 1075359"/>
              <a:gd name="connsiteY20" fmla="*/ 2826392 h 6893639"/>
              <a:gd name="connsiteX21" fmla="*/ 0 w 1075359"/>
              <a:gd name="connsiteY21" fmla="*/ 2274901 h 6893639"/>
              <a:gd name="connsiteX22" fmla="*/ 0 w 1075359"/>
              <a:gd name="connsiteY22" fmla="*/ 1792346 h 6893639"/>
              <a:gd name="connsiteX23" fmla="*/ 0 w 1075359"/>
              <a:gd name="connsiteY23" fmla="*/ 1171919 h 6893639"/>
              <a:gd name="connsiteX24" fmla="*/ 0 w 1075359"/>
              <a:gd name="connsiteY24" fmla="*/ 689364 h 6893639"/>
              <a:gd name="connsiteX25" fmla="*/ 0 w 1075359"/>
              <a:gd name="connsiteY25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75359" h="6893639" fill="none" extrusionOk="0">
                <a:moveTo>
                  <a:pt x="0" y="0"/>
                </a:moveTo>
                <a:cubicBezTo>
                  <a:pt x="111633" y="17350"/>
                  <a:pt x="278833" y="-5223"/>
                  <a:pt x="548433" y="0"/>
                </a:cubicBezTo>
                <a:cubicBezTo>
                  <a:pt x="818033" y="5223"/>
                  <a:pt x="921945" y="-11706"/>
                  <a:pt x="1075359" y="0"/>
                </a:cubicBezTo>
                <a:cubicBezTo>
                  <a:pt x="1103546" y="295165"/>
                  <a:pt x="1072013" y="488808"/>
                  <a:pt x="1075359" y="689364"/>
                </a:cubicBezTo>
                <a:cubicBezTo>
                  <a:pt x="1078705" y="889920"/>
                  <a:pt x="1082600" y="1134193"/>
                  <a:pt x="1075359" y="1378728"/>
                </a:cubicBezTo>
                <a:cubicBezTo>
                  <a:pt x="1068118" y="1623263"/>
                  <a:pt x="1110770" y="1798697"/>
                  <a:pt x="1075359" y="2205964"/>
                </a:cubicBezTo>
                <a:cubicBezTo>
                  <a:pt x="1039948" y="2613231"/>
                  <a:pt x="1079106" y="2601894"/>
                  <a:pt x="1075359" y="2964265"/>
                </a:cubicBezTo>
                <a:cubicBezTo>
                  <a:pt x="1071612" y="3326636"/>
                  <a:pt x="1058906" y="3319286"/>
                  <a:pt x="1075359" y="3446820"/>
                </a:cubicBezTo>
                <a:cubicBezTo>
                  <a:pt x="1091812" y="3574354"/>
                  <a:pt x="1059191" y="3987315"/>
                  <a:pt x="1075359" y="4136183"/>
                </a:cubicBezTo>
                <a:cubicBezTo>
                  <a:pt x="1091527" y="4285051"/>
                  <a:pt x="1059623" y="4664778"/>
                  <a:pt x="1075359" y="4825547"/>
                </a:cubicBezTo>
                <a:cubicBezTo>
                  <a:pt x="1091095" y="4986316"/>
                  <a:pt x="1053150" y="5094913"/>
                  <a:pt x="1075359" y="5308102"/>
                </a:cubicBezTo>
                <a:cubicBezTo>
                  <a:pt x="1097568" y="5521292"/>
                  <a:pt x="1055778" y="5864909"/>
                  <a:pt x="1075359" y="6066402"/>
                </a:cubicBezTo>
                <a:cubicBezTo>
                  <a:pt x="1094940" y="6267895"/>
                  <a:pt x="1101879" y="6587232"/>
                  <a:pt x="1075359" y="6893639"/>
                </a:cubicBezTo>
                <a:cubicBezTo>
                  <a:pt x="955121" y="6909757"/>
                  <a:pt x="725988" y="6919332"/>
                  <a:pt x="526926" y="6893639"/>
                </a:cubicBezTo>
                <a:cubicBezTo>
                  <a:pt x="327864" y="6867946"/>
                  <a:pt x="191246" y="6871894"/>
                  <a:pt x="0" y="6893639"/>
                </a:cubicBezTo>
                <a:cubicBezTo>
                  <a:pt x="24079" y="6663875"/>
                  <a:pt x="-7327" y="6519484"/>
                  <a:pt x="0" y="6411084"/>
                </a:cubicBezTo>
                <a:cubicBezTo>
                  <a:pt x="7327" y="6302685"/>
                  <a:pt x="20648" y="5930525"/>
                  <a:pt x="0" y="5583848"/>
                </a:cubicBezTo>
                <a:cubicBezTo>
                  <a:pt x="-20648" y="5237171"/>
                  <a:pt x="6786" y="5116008"/>
                  <a:pt x="0" y="4894484"/>
                </a:cubicBezTo>
                <a:cubicBezTo>
                  <a:pt x="-6786" y="4672960"/>
                  <a:pt x="19443" y="4537706"/>
                  <a:pt x="0" y="4274056"/>
                </a:cubicBezTo>
                <a:cubicBezTo>
                  <a:pt x="-19443" y="4010406"/>
                  <a:pt x="-8430" y="3846922"/>
                  <a:pt x="0" y="3584692"/>
                </a:cubicBezTo>
                <a:cubicBezTo>
                  <a:pt x="8430" y="3322462"/>
                  <a:pt x="35573" y="3021465"/>
                  <a:pt x="0" y="2826392"/>
                </a:cubicBezTo>
                <a:cubicBezTo>
                  <a:pt x="-35573" y="2631319"/>
                  <a:pt x="-3263" y="2429542"/>
                  <a:pt x="0" y="2274901"/>
                </a:cubicBezTo>
                <a:cubicBezTo>
                  <a:pt x="3263" y="2120260"/>
                  <a:pt x="-9821" y="1997409"/>
                  <a:pt x="0" y="1792346"/>
                </a:cubicBezTo>
                <a:cubicBezTo>
                  <a:pt x="9821" y="1587283"/>
                  <a:pt x="23035" y="1354232"/>
                  <a:pt x="0" y="1171919"/>
                </a:cubicBezTo>
                <a:cubicBezTo>
                  <a:pt x="-23035" y="989606"/>
                  <a:pt x="7600" y="800762"/>
                  <a:pt x="0" y="689364"/>
                </a:cubicBezTo>
                <a:cubicBezTo>
                  <a:pt x="-7600" y="577967"/>
                  <a:pt x="-22524" y="183290"/>
                  <a:pt x="0" y="0"/>
                </a:cubicBezTo>
                <a:close/>
              </a:path>
              <a:path w="1075359" h="6893639" stroke="0" extrusionOk="0">
                <a:moveTo>
                  <a:pt x="0" y="0"/>
                </a:moveTo>
                <a:cubicBezTo>
                  <a:pt x="227310" y="-15918"/>
                  <a:pt x="365124" y="-11353"/>
                  <a:pt x="516172" y="0"/>
                </a:cubicBezTo>
                <a:cubicBezTo>
                  <a:pt x="667220" y="11353"/>
                  <a:pt x="839746" y="5649"/>
                  <a:pt x="1075359" y="0"/>
                </a:cubicBezTo>
                <a:cubicBezTo>
                  <a:pt x="1077072" y="279622"/>
                  <a:pt x="1088490" y="498513"/>
                  <a:pt x="1075359" y="689364"/>
                </a:cubicBezTo>
                <a:cubicBezTo>
                  <a:pt x="1062228" y="880215"/>
                  <a:pt x="1048691" y="1078879"/>
                  <a:pt x="1075359" y="1240855"/>
                </a:cubicBezTo>
                <a:cubicBezTo>
                  <a:pt x="1102027" y="1402831"/>
                  <a:pt x="1046114" y="1793741"/>
                  <a:pt x="1075359" y="1999155"/>
                </a:cubicBezTo>
                <a:cubicBezTo>
                  <a:pt x="1104604" y="2204569"/>
                  <a:pt x="1043888" y="2436826"/>
                  <a:pt x="1075359" y="2757456"/>
                </a:cubicBezTo>
                <a:cubicBezTo>
                  <a:pt x="1106830" y="3078086"/>
                  <a:pt x="1044748" y="3226787"/>
                  <a:pt x="1075359" y="3377883"/>
                </a:cubicBezTo>
                <a:cubicBezTo>
                  <a:pt x="1105970" y="3528979"/>
                  <a:pt x="1056953" y="3806316"/>
                  <a:pt x="1075359" y="4067247"/>
                </a:cubicBezTo>
                <a:cubicBezTo>
                  <a:pt x="1093765" y="4328178"/>
                  <a:pt x="1080476" y="4472984"/>
                  <a:pt x="1075359" y="4618738"/>
                </a:cubicBezTo>
                <a:cubicBezTo>
                  <a:pt x="1070242" y="4764492"/>
                  <a:pt x="1080491" y="4953964"/>
                  <a:pt x="1075359" y="5239166"/>
                </a:cubicBezTo>
                <a:cubicBezTo>
                  <a:pt x="1070227" y="5524368"/>
                  <a:pt x="1098211" y="5725209"/>
                  <a:pt x="1075359" y="5997466"/>
                </a:cubicBezTo>
                <a:cubicBezTo>
                  <a:pt x="1052507" y="6269723"/>
                  <a:pt x="1032521" y="6591143"/>
                  <a:pt x="1075359" y="6893639"/>
                </a:cubicBezTo>
                <a:cubicBezTo>
                  <a:pt x="961550" y="6878193"/>
                  <a:pt x="681886" y="6870718"/>
                  <a:pt x="569940" y="6893639"/>
                </a:cubicBezTo>
                <a:cubicBezTo>
                  <a:pt x="457994" y="6916560"/>
                  <a:pt x="176090" y="6912174"/>
                  <a:pt x="0" y="6893639"/>
                </a:cubicBezTo>
                <a:cubicBezTo>
                  <a:pt x="-5834" y="6585341"/>
                  <a:pt x="-5607" y="6507904"/>
                  <a:pt x="0" y="6273211"/>
                </a:cubicBezTo>
                <a:cubicBezTo>
                  <a:pt x="5607" y="6038518"/>
                  <a:pt x="-5238" y="5883284"/>
                  <a:pt x="0" y="5652784"/>
                </a:cubicBezTo>
                <a:cubicBezTo>
                  <a:pt x="5238" y="5422284"/>
                  <a:pt x="29364" y="5226280"/>
                  <a:pt x="0" y="4963420"/>
                </a:cubicBezTo>
                <a:cubicBezTo>
                  <a:pt x="-29364" y="4700560"/>
                  <a:pt x="3112" y="4664687"/>
                  <a:pt x="0" y="4480865"/>
                </a:cubicBezTo>
                <a:cubicBezTo>
                  <a:pt x="-3112" y="4297044"/>
                  <a:pt x="-32619" y="3943879"/>
                  <a:pt x="0" y="3791501"/>
                </a:cubicBezTo>
                <a:cubicBezTo>
                  <a:pt x="32619" y="3639123"/>
                  <a:pt x="-1855" y="3304858"/>
                  <a:pt x="0" y="3171074"/>
                </a:cubicBezTo>
                <a:cubicBezTo>
                  <a:pt x="1855" y="3037290"/>
                  <a:pt x="-22860" y="2781121"/>
                  <a:pt x="0" y="2412774"/>
                </a:cubicBezTo>
                <a:cubicBezTo>
                  <a:pt x="22860" y="2044427"/>
                  <a:pt x="-6983" y="1910981"/>
                  <a:pt x="0" y="1654473"/>
                </a:cubicBezTo>
                <a:cubicBezTo>
                  <a:pt x="6983" y="1397965"/>
                  <a:pt x="-10919" y="1298310"/>
                  <a:pt x="0" y="965109"/>
                </a:cubicBezTo>
                <a:cubicBezTo>
                  <a:pt x="10919" y="631908"/>
                  <a:pt x="45773" y="286972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2" y="-13066"/>
            <a:ext cx="825910" cy="6893640"/>
          </a:xfrm>
          <a:custGeom>
            <a:avLst/>
            <a:gdLst>
              <a:gd name="connsiteX0" fmla="*/ 0 w 825910"/>
              <a:gd name="connsiteY0" fmla="*/ 0 h 6893640"/>
              <a:gd name="connsiteX1" fmla="*/ 396437 w 825910"/>
              <a:gd name="connsiteY1" fmla="*/ 0 h 6893640"/>
              <a:gd name="connsiteX2" fmla="*/ 825910 w 825910"/>
              <a:gd name="connsiteY2" fmla="*/ 0 h 6893640"/>
              <a:gd name="connsiteX3" fmla="*/ 825910 w 825910"/>
              <a:gd name="connsiteY3" fmla="*/ 827237 h 6893640"/>
              <a:gd name="connsiteX4" fmla="*/ 825910 w 825910"/>
              <a:gd name="connsiteY4" fmla="*/ 1516601 h 6893640"/>
              <a:gd name="connsiteX5" fmla="*/ 825910 w 825910"/>
              <a:gd name="connsiteY5" fmla="*/ 2137028 h 6893640"/>
              <a:gd name="connsiteX6" fmla="*/ 825910 w 825910"/>
              <a:gd name="connsiteY6" fmla="*/ 2619583 h 6893640"/>
              <a:gd name="connsiteX7" fmla="*/ 825910 w 825910"/>
              <a:gd name="connsiteY7" fmla="*/ 3171074 h 6893640"/>
              <a:gd name="connsiteX8" fmla="*/ 825910 w 825910"/>
              <a:gd name="connsiteY8" fmla="*/ 3860438 h 6893640"/>
              <a:gd name="connsiteX9" fmla="*/ 825910 w 825910"/>
              <a:gd name="connsiteY9" fmla="*/ 4618739 h 6893640"/>
              <a:gd name="connsiteX10" fmla="*/ 825910 w 825910"/>
              <a:gd name="connsiteY10" fmla="*/ 5239166 h 6893640"/>
              <a:gd name="connsiteX11" fmla="*/ 825910 w 825910"/>
              <a:gd name="connsiteY11" fmla="*/ 6066403 h 6893640"/>
              <a:gd name="connsiteX12" fmla="*/ 825910 w 825910"/>
              <a:gd name="connsiteY12" fmla="*/ 6893640 h 6893640"/>
              <a:gd name="connsiteX13" fmla="*/ 421214 w 825910"/>
              <a:gd name="connsiteY13" fmla="*/ 6893640 h 6893640"/>
              <a:gd name="connsiteX14" fmla="*/ 0 w 825910"/>
              <a:gd name="connsiteY14" fmla="*/ 6893640 h 6893640"/>
              <a:gd name="connsiteX15" fmla="*/ 0 w 825910"/>
              <a:gd name="connsiteY15" fmla="*/ 6273212 h 6893640"/>
              <a:gd name="connsiteX16" fmla="*/ 0 w 825910"/>
              <a:gd name="connsiteY16" fmla="*/ 5583848 h 6893640"/>
              <a:gd name="connsiteX17" fmla="*/ 0 w 825910"/>
              <a:gd name="connsiteY17" fmla="*/ 5101294 h 6893640"/>
              <a:gd name="connsiteX18" fmla="*/ 0 w 825910"/>
              <a:gd name="connsiteY18" fmla="*/ 4549802 h 6893640"/>
              <a:gd name="connsiteX19" fmla="*/ 0 w 825910"/>
              <a:gd name="connsiteY19" fmla="*/ 3860438 h 6893640"/>
              <a:gd name="connsiteX20" fmla="*/ 0 w 825910"/>
              <a:gd name="connsiteY20" fmla="*/ 3171074 h 6893640"/>
              <a:gd name="connsiteX21" fmla="*/ 0 w 825910"/>
              <a:gd name="connsiteY21" fmla="*/ 2688520 h 6893640"/>
              <a:gd name="connsiteX22" fmla="*/ 0 w 825910"/>
              <a:gd name="connsiteY22" fmla="*/ 1861283 h 6893640"/>
              <a:gd name="connsiteX23" fmla="*/ 0 w 825910"/>
              <a:gd name="connsiteY23" fmla="*/ 1240855 h 6893640"/>
              <a:gd name="connsiteX24" fmla="*/ 0 w 825910"/>
              <a:gd name="connsiteY24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3640" fill="none" extrusionOk="0">
                <a:moveTo>
                  <a:pt x="0" y="0"/>
                </a:moveTo>
                <a:cubicBezTo>
                  <a:pt x="87808" y="7935"/>
                  <a:pt x="316423" y="-1656"/>
                  <a:pt x="396437" y="0"/>
                </a:cubicBezTo>
                <a:cubicBezTo>
                  <a:pt x="476451" y="1656"/>
                  <a:pt x="618397" y="-13093"/>
                  <a:pt x="825910" y="0"/>
                </a:cubicBezTo>
                <a:cubicBezTo>
                  <a:pt x="816892" y="184220"/>
                  <a:pt x="803104" y="629703"/>
                  <a:pt x="825910" y="827237"/>
                </a:cubicBezTo>
                <a:cubicBezTo>
                  <a:pt x="848716" y="1024771"/>
                  <a:pt x="791588" y="1306640"/>
                  <a:pt x="825910" y="1516601"/>
                </a:cubicBezTo>
                <a:cubicBezTo>
                  <a:pt x="860232" y="1726562"/>
                  <a:pt x="816596" y="1937897"/>
                  <a:pt x="825910" y="2137028"/>
                </a:cubicBezTo>
                <a:cubicBezTo>
                  <a:pt x="835224" y="2336159"/>
                  <a:pt x="837582" y="2439184"/>
                  <a:pt x="825910" y="2619583"/>
                </a:cubicBezTo>
                <a:cubicBezTo>
                  <a:pt x="814238" y="2799983"/>
                  <a:pt x="815356" y="3051511"/>
                  <a:pt x="825910" y="3171074"/>
                </a:cubicBezTo>
                <a:cubicBezTo>
                  <a:pt x="836464" y="3290637"/>
                  <a:pt x="839592" y="3578046"/>
                  <a:pt x="825910" y="3860438"/>
                </a:cubicBezTo>
                <a:cubicBezTo>
                  <a:pt x="812228" y="4142830"/>
                  <a:pt x="809035" y="4435063"/>
                  <a:pt x="825910" y="4618739"/>
                </a:cubicBezTo>
                <a:cubicBezTo>
                  <a:pt x="842785" y="4802415"/>
                  <a:pt x="820459" y="5025765"/>
                  <a:pt x="825910" y="5239166"/>
                </a:cubicBezTo>
                <a:cubicBezTo>
                  <a:pt x="831361" y="5452567"/>
                  <a:pt x="811494" y="5663101"/>
                  <a:pt x="825910" y="6066403"/>
                </a:cubicBezTo>
                <a:cubicBezTo>
                  <a:pt x="840326" y="6469705"/>
                  <a:pt x="786889" y="6561043"/>
                  <a:pt x="825910" y="6893640"/>
                </a:cubicBezTo>
                <a:cubicBezTo>
                  <a:pt x="626224" y="6900616"/>
                  <a:pt x="561849" y="6890627"/>
                  <a:pt x="421214" y="6893640"/>
                </a:cubicBezTo>
                <a:cubicBezTo>
                  <a:pt x="280579" y="6896653"/>
                  <a:pt x="101218" y="6887432"/>
                  <a:pt x="0" y="6893640"/>
                </a:cubicBezTo>
                <a:cubicBezTo>
                  <a:pt x="18408" y="6664435"/>
                  <a:pt x="27056" y="6483100"/>
                  <a:pt x="0" y="6273212"/>
                </a:cubicBezTo>
                <a:cubicBezTo>
                  <a:pt x="-27056" y="6063324"/>
                  <a:pt x="-32730" y="5757959"/>
                  <a:pt x="0" y="5583848"/>
                </a:cubicBezTo>
                <a:cubicBezTo>
                  <a:pt x="32730" y="5409737"/>
                  <a:pt x="17458" y="5341049"/>
                  <a:pt x="0" y="5101294"/>
                </a:cubicBezTo>
                <a:cubicBezTo>
                  <a:pt x="-17458" y="4861539"/>
                  <a:pt x="-22893" y="4682940"/>
                  <a:pt x="0" y="4549802"/>
                </a:cubicBezTo>
                <a:cubicBezTo>
                  <a:pt x="22893" y="4416664"/>
                  <a:pt x="-25703" y="4072075"/>
                  <a:pt x="0" y="3860438"/>
                </a:cubicBezTo>
                <a:cubicBezTo>
                  <a:pt x="25703" y="3648801"/>
                  <a:pt x="25359" y="3337259"/>
                  <a:pt x="0" y="3171074"/>
                </a:cubicBezTo>
                <a:cubicBezTo>
                  <a:pt x="-25359" y="3004889"/>
                  <a:pt x="22174" y="2818433"/>
                  <a:pt x="0" y="2688520"/>
                </a:cubicBezTo>
                <a:cubicBezTo>
                  <a:pt x="-22174" y="2558607"/>
                  <a:pt x="-3971" y="2167878"/>
                  <a:pt x="0" y="1861283"/>
                </a:cubicBezTo>
                <a:cubicBezTo>
                  <a:pt x="3971" y="1554688"/>
                  <a:pt x="-12622" y="1369585"/>
                  <a:pt x="0" y="1240855"/>
                </a:cubicBezTo>
                <a:cubicBezTo>
                  <a:pt x="12622" y="1112125"/>
                  <a:pt x="-12727" y="568069"/>
                  <a:pt x="0" y="0"/>
                </a:cubicBezTo>
                <a:close/>
              </a:path>
              <a:path w="825910" h="6893640" stroke="0" extrusionOk="0">
                <a:moveTo>
                  <a:pt x="0" y="0"/>
                </a:moveTo>
                <a:cubicBezTo>
                  <a:pt x="206754" y="-21020"/>
                  <a:pt x="325580" y="-9562"/>
                  <a:pt x="421214" y="0"/>
                </a:cubicBezTo>
                <a:cubicBezTo>
                  <a:pt x="516848" y="9562"/>
                  <a:pt x="744470" y="-19456"/>
                  <a:pt x="825910" y="0"/>
                </a:cubicBezTo>
                <a:cubicBezTo>
                  <a:pt x="811024" y="194568"/>
                  <a:pt x="845534" y="588714"/>
                  <a:pt x="825910" y="758300"/>
                </a:cubicBezTo>
                <a:cubicBezTo>
                  <a:pt x="806286" y="927886"/>
                  <a:pt x="808454" y="1146933"/>
                  <a:pt x="825910" y="1378728"/>
                </a:cubicBezTo>
                <a:cubicBezTo>
                  <a:pt x="843366" y="1610523"/>
                  <a:pt x="852854" y="1739400"/>
                  <a:pt x="825910" y="2068092"/>
                </a:cubicBezTo>
                <a:cubicBezTo>
                  <a:pt x="798966" y="2396784"/>
                  <a:pt x="813620" y="2504095"/>
                  <a:pt x="825910" y="2688520"/>
                </a:cubicBezTo>
                <a:cubicBezTo>
                  <a:pt x="838200" y="2872945"/>
                  <a:pt x="829148" y="3126979"/>
                  <a:pt x="825910" y="3515756"/>
                </a:cubicBezTo>
                <a:cubicBezTo>
                  <a:pt x="822672" y="3904533"/>
                  <a:pt x="818900" y="3762809"/>
                  <a:pt x="825910" y="3998311"/>
                </a:cubicBezTo>
                <a:cubicBezTo>
                  <a:pt x="832920" y="4233814"/>
                  <a:pt x="841119" y="4360169"/>
                  <a:pt x="825910" y="4549802"/>
                </a:cubicBezTo>
                <a:cubicBezTo>
                  <a:pt x="810701" y="4739435"/>
                  <a:pt x="813159" y="4983833"/>
                  <a:pt x="825910" y="5170230"/>
                </a:cubicBezTo>
                <a:cubicBezTo>
                  <a:pt x="838661" y="5356627"/>
                  <a:pt x="817441" y="5695565"/>
                  <a:pt x="825910" y="5928530"/>
                </a:cubicBezTo>
                <a:cubicBezTo>
                  <a:pt x="834379" y="6161495"/>
                  <a:pt x="849077" y="6628892"/>
                  <a:pt x="825910" y="6893640"/>
                </a:cubicBezTo>
                <a:cubicBezTo>
                  <a:pt x="651364" y="6881912"/>
                  <a:pt x="564351" y="6892257"/>
                  <a:pt x="412955" y="6893640"/>
                </a:cubicBezTo>
                <a:cubicBezTo>
                  <a:pt x="261559" y="6895023"/>
                  <a:pt x="196448" y="6876490"/>
                  <a:pt x="0" y="6893640"/>
                </a:cubicBezTo>
                <a:cubicBezTo>
                  <a:pt x="-25944" y="6610419"/>
                  <a:pt x="-32844" y="6287726"/>
                  <a:pt x="0" y="6066403"/>
                </a:cubicBezTo>
                <a:cubicBezTo>
                  <a:pt x="32844" y="5845080"/>
                  <a:pt x="-8570" y="5688583"/>
                  <a:pt x="0" y="5445976"/>
                </a:cubicBezTo>
                <a:cubicBezTo>
                  <a:pt x="8570" y="5203369"/>
                  <a:pt x="-3562" y="5130270"/>
                  <a:pt x="0" y="4825548"/>
                </a:cubicBezTo>
                <a:cubicBezTo>
                  <a:pt x="3562" y="4520826"/>
                  <a:pt x="28284" y="4419507"/>
                  <a:pt x="0" y="4205120"/>
                </a:cubicBezTo>
                <a:cubicBezTo>
                  <a:pt x="-28284" y="3990733"/>
                  <a:pt x="-11108" y="3887514"/>
                  <a:pt x="0" y="3722566"/>
                </a:cubicBezTo>
                <a:cubicBezTo>
                  <a:pt x="11108" y="3557618"/>
                  <a:pt x="-23995" y="3478260"/>
                  <a:pt x="0" y="3240011"/>
                </a:cubicBezTo>
                <a:cubicBezTo>
                  <a:pt x="23995" y="3001763"/>
                  <a:pt x="-8050" y="2854395"/>
                  <a:pt x="0" y="2481710"/>
                </a:cubicBezTo>
                <a:cubicBezTo>
                  <a:pt x="8050" y="2109025"/>
                  <a:pt x="-24699" y="1937449"/>
                  <a:pt x="0" y="1792346"/>
                </a:cubicBezTo>
                <a:cubicBezTo>
                  <a:pt x="24699" y="1647243"/>
                  <a:pt x="24828" y="1296620"/>
                  <a:pt x="0" y="1034046"/>
                </a:cubicBezTo>
                <a:cubicBezTo>
                  <a:pt x="-24828" y="771472"/>
                  <a:pt x="-28996" y="331694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3" y="-13066"/>
            <a:ext cx="825910" cy="6891619"/>
          </a:xfrm>
          <a:custGeom>
            <a:avLst/>
            <a:gdLst>
              <a:gd name="connsiteX0" fmla="*/ 0 w 825910"/>
              <a:gd name="connsiteY0" fmla="*/ 0 h 6891619"/>
              <a:gd name="connsiteX1" fmla="*/ 429473 w 825910"/>
              <a:gd name="connsiteY1" fmla="*/ 0 h 6891619"/>
              <a:gd name="connsiteX2" fmla="*/ 825910 w 825910"/>
              <a:gd name="connsiteY2" fmla="*/ 0 h 6891619"/>
              <a:gd name="connsiteX3" fmla="*/ 825910 w 825910"/>
              <a:gd name="connsiteY3" fmla="*/ 826994 h 6891619"/>
              <a:gd name="connsiteX4" fmla="*/ 825910 w 825910"/>
              <a:gd name="connsiteY4" fmla="*/ 1378324 h 6891619"/>
              <a:gd name="connsiteX5" fmla="*/ 825910 w 825910"/>
              <a:gd name="connsiteY5" fmla="*/ 1860737 h 6891619"/>
              <a:gd name="connsiteX6" fmla="*/ 825910 w 825910"/>
              <a:gd name="connsiteY6" fmla="*/ 2687731 h 6891619"/>
              <a:gd name="connsiteX7" fmla="*/ 825910 w 825910"/>
              <a:gd name="connsiteY7" fmla="*/ 3514726 h 6891619"/>
              <a:gd name="connsiteX8" fmla="*/ 825910 w 825910"/>
              <a:gd name="connsiteY8" fmla="*/ 4272804 h 6891619"/>
              <a:gd name="connsiteX9" fmla="*/ 825910 w 825910"/>
              <a:gd name="connsiteY9" fmla="*/ 4755217 h 6891619"/>
              <a:gd name="connsiteX10" fmla="*/ 825910 w 825910"/>
              <a:gd name="connsiteY10" fmla="*/ 5237630 h 6891619"/>
              <a:gd name="connsiteX11" fmla="*/ 825910 w 825910"/>
              <a:gd name="connsiteY11" fmla="*/ 5926792 h 6891619"/>
              <a:gd name="connsiteX12" fmla="*/ 825910 w 825910"/>
              <a:gd name="connsiteY12" fmla="*/ 6891619 h 6891619"/>
              <a:gd name="connsiteX13" fmla="*/ 429473 w 825910"/>
              <a:gd name="connsiteY13" fmla="*/ 6891619 h 6891619"/>
              <a:gd name="connsiteX14" fmla="*/ 0 w 825910"/>
              <a:gd name="connsiteY14" fmla="*/ 6891619 h 6891619"/>
              <a:gd name="connsiteX15" fmla="*/ 0 w 825910"/>
              <a:gd name="connsiteY15" fmla="*/ 6133541 h 6891619"/>
              <a:gd name="connsiteX16" fmla="*/ 0 w 825910"/>
              <a:gd name="connsiteY16" fmla="*/ 5306547 h 6891619"/>
              <a:gd name="connsiteX17" fmla="*/ 0 w 825910"/>
              <a:gd name="connsiteY17" fmla="*/ 4824133 h 6891619"/>
              <a:gd name="connsiteX18" fmla="*/ 0 w 825910"/>
              <a:gd name="connsiteY18" fmla="*/ 3997139 h 6891619"/>
              <a:gd name="connsiteX19" fmla="*/ 0 w 825910"/>
              <a:gd name="connsiteY19" fmla="*/ 3445810 h 6891619"/>
              <a:gd name="connsiteX20" fmla="*/ 0 w 825910"/>
              <a:gd name="connsiteY20" fmla="*/ 2756648 h 6891619"/>
              <a:gd name="connsiteX21" fmla="*/ 0 w 825910"/>
              <a:gd name="connsiteY21" fmla="*/ 1929653 h 6891619"/>
              <a:gd name="connsiteX22" fmla="*/ 0 w 825910"/>
              <a:gd name="connsiteY22" fmla="*/ 1447240 h 6891619"/>
              <a:gd name="connsiteX23" fmla="*/ 0 w 825910"/>
              <a:gd name="connsiteY23" fmla="*/ 758078 h 6891619"/>
              <a:gd name="connsiteX24" fmla="*/ 0 w 825910"/>
              <a:gd name="connsiteY24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1619" fill="none" extrusionOk="0">
                <a:moveTo>
                  <a:pt x="0" y="0"/>
                </a:moveTo>
                <a:cubicBezTo>
                  <a:pt x="89356" y="-2905"/>
                  <a:pt x="296608" y="9909"/>
                  <a:pt x="429473" y="0"/>
                </a:cubicBezTo>
                <a:cubicBezTo>
                  <a:pt x="562338" y="-9909"/>
                  <a:pt x="715466" y="15008"/>
                  <a:pt x="825910" y="0"/>
                </a:cubicBezTo>
                <a:cubicBezTo>
                  <a:pt x="826368" y="410606"/>
                  <a:pt x="809362" y="573044"/>
                  <a:pt x="825910" y="826994"/>
                </a:cubicBezTo>
                <a:cubicBezTo>
                  <a:pt x="842458" y="1080944"/>
                  <a:pt x="805341" y="1140192"/>
                  <a:pt x="825910" y="1378324"/>
                </a:cubicBezTo>
                <a:cubicBezTo>
                  <a:pt x="846480" y="1616456"/>
                  <a:pt x="820871" y="1657627"/>
                  <a:pt x="825910" y="1860737"/>
                </a:cubicBezTo>
                <a:cubicBezTo>
                  <a:pt x="830949" y="2063847"/>
                  <a:pt x="846770" y="2362995"/>
                  <a:pt x="825910" y="2687731"/>
                </a:cubicBezTo>
                <a:cubicBezTo>
                  <a:pt x="805050" y="3012467"/>
                  <a:pt x="813430" y="3295524"/>
                  <a:pt x="825910" y="3514726"/>
                </a:cubicBezTo>
                <a:cubicBezTo>
                  <a:pt x="838390" y="3733929"/>
                  <a:pt x="860016" y="3964921"/>
                  <a:pt x="825910" y="4272804"/>
                </a:cubicBezTo>
                <a:cubicBezTo>
                  <a:pt x="791804" y="4580687"/>
                  <a:pt x="807363" y="4636158"/>
                  <a:pt x="825910" y="4755217"/>
                </a:cubicBezTo>
                <a:cubicBezTo>
                  <a:pt x="844457" y="4874276"/>
                  <a:pt x="803261" y="5098290"/>
                  <a:pt x="825910" y="5237630"/>
                </a:cubicBezTo>
                <a:cubicBezTo>
                  <a:pt x="848559" y="5376970"/>
                  <a:pt x="856015" y="5700754"/>
                  <a:pt x="825910" y="5926792"/>
                </a:cubicBezTo>
                <a:cubicBezTo>
                  <a:pt x="795805" y="6152830"/>
                  <a:pt x="815700" y="6562904"/>
                  <a:pt x="825910" y="6891619"/>
                </a:cubicBezTo>
                <a:cubicBezTo>
                  <a:pt x="720079" y="6900441"/>
                  <a:pt x="577230" y="6892663"/>
                  <a:pt x="429473" y="6891619"/>
                </a:cubicBezTo>
                <a:cubicBezTo>
                  <a:pt x="281716" y="6890575"/>
                  <a:pt x="153688" y="6876139"/>
                  <a:pt x="0" y="6891619"/>
                </a:cubicBezTo>
                <a:cubicBezTo>
                  <a:pt x="8572" y="6605855"/>
                  <a:pt x="23455" y="6448793"/>
                  <a:pt x="0" y="6133541"/>
                </a:cubicBezTo>
                <a:cubicBezTo>
                  <a:pt x="-23455" y="5818289"/>
                  <a:pt x="-447" y="5689068"/>
                  <a:pt x="0" y="5306547"/>
                </a:cubicBezTo>
                <a:cubicBezTo>
                  <a:pt x="447" y="4924026"/>
                  <a:pt x="-957" y="5053560"/>
                  <a:pt x="0" y="4824133"/>
                </a:cubicBezTo>
                <a:cubicBezTo>
                  <a:pt x="957" y="4594706"/>
                  <a:pt x="38016" y="4226199"/>
                  <a:pt x="0" y="3997139"/>
                </a:cubicBezTo>
                <a:cubicBezTo>
                  <a:pt x="-38016" y="3768079"/>
                  <a:pt x="6003" y="3567911"/>
                  <a:pt x="0" y="3445810"/>
                </a:cubicBezTo>
                <a:cubicBezTo>
                  <a:pt x="-6003" y="3323709"/>
                  <a:pt x="-19749" y="3014781"/>
                  <a:pt x="0" y="2756648"/>
                </a:cubicBezTo>
                <a:cubicBezTo>
                  <a:pt x="19749" y="2498515"/>
                  <a:pt x="-29800" y="2154480"/>
                  <a:pt x="0" y="1929653"/>
                </a:cubicBezTo>
                <a:cubicBezTo>
                  <a:pt x="29800" y="1704826"/>
                  <a:pt x="-7752" y="1665028"/>
                  <a:pt x="0" y="1447240"/>
                </a:cubicBezTo>
                <a:cubicBezTo>
                  <a:pt x="7752" y="1229452"/>
                  <a:pt x="15953" y="956453"/>
                  <a:pt x="0" y="758078"/>
                </a:cubicBezTo>
                <a:cubicBezTo>
                  <a:pt x="-15953" y="559703"/>
                  <a:pt x="2727" y="232436"/>
                  <a:pt x="0" y="0"/>
                </a:cubicBezTo>
                <a:close/>
              </a:path>
              <a:path w="825910" h="6891619" stroke="0" extrusionOk="0">
                <a:moveTo>
                  <a:pt x="0" y="0"/>
                </a:moveTo>
                <a:cubicBezTo>
                  <a:pt x="189230" y="-10551"/>
                  <a:pt x="282314" y="-14519"/>
                  <a:pt x="412955" y="0"/>
                </a:cubicBezTo>
                <a:cubicBezTo>
                  <a:pt x="543596" y="14519"/>
                  <a:pt x="647084" y="-4098"/>
                  <a:pt x="825910" y="0"/>
                </a:cubicBezTo>
                <a:cubicBezTo>
                  <a:pt x="830369" y="240999"/>
                  <a:pt x="824419" y="322128"/>
                  <a:pt x="825910" y="482413"/>
                </a:cubicBezTo>
                <a:cubicBezTo>
                  <a:pt x="827401" y="642698"/>
                  <a:pt x="806121" y="848665"/>
                  <a:pt x="825910" y="1102659"/>
                </a:cubicBezTo>
                <a:cubicBezTo>
                  <a:pt x="845699" y="1356653"/>
                  <a:pt x="841815" y="1622285"/>
                  <a:pt x="825910" y="1860737"/>
                </a:cubicBezTo>
                <a:cubicBezTo>
                  <a:pt x="810005" y="2099189"/>
                  <a:pt x="808334" y="2173088"/>
                  <a:pt x="825910" y="2343150"/>
                </a:cubicBezTo>
                <a:cubicBezTo>
                  <a:pt x="843486" y="2513212"/>
                  <a:pt x="802574" y="2887962"/>
                  <a:pt x="825910" y="3032312"/>
                </a:cubicBezTo>
                <a:cubicBezTo>
                  <a:pt x="849246" y="3176662"/>
                  <a:pt x="832002" y="3468164"/>
                  <a:pt x="825910" y="3790390"/>
                </a:cubicBezTo>
                <a:cubicBezTo>
                  <a:pt x="819818" y="4112616"/>
                  <a:pt x="826489" y="4366528"/>
                  <a:pt x="825910" y="4548469"/>
                </a:cubicBezTo>
                <a:cubicBezTo>
                  <a:pt x="825331" y="4730410"/>
                  <a:pt x="802129" y="5121654"/>
                  <a:pt x="825910" y="5306547"/>
                </a:cubicBezTo>
                <a:cubicBezTo>
                  <a:pt x="849691" y="5491440"/>
                  <a:pt x="797746" y="5786450"/>
                  <a:pt x="825910" y="6133541"/>
                </a:cubicBezTo>
                <a:cubicBezTo>
                  <a:pt x="854074" y="6480632"/>
                  <a:pt x="823269" y="6568180"/>
                  <a:pt x="825910" y="6891619"/>
                </a:cubicBezTo>
                <a:cubicBezTo>
                  <a:pt x="681919" y="6898453"/>
                  <a:pt x="575948" y="6903586"/>
                  <a:pt x="429473" y="6891619"/>
                </a:cubicBezTo>
                <a:cubicBezTo>
                  <a:pt x="282998" y="6879652"/>
                  <a:pt x="137206" y="6872589"/>
                  <a:pt x="0" y="6891619"/>
                </a:cubicBezTo>
                <a:cubicBezTo>
                  <a:pt x="-13963" y="6647542"/>
                  <a:pt x="-12326" y="6458949"/>
                  <a:pt x="0" y="6340289"/>
                </a:cubicBezTo>
                <a:cubicBezTo>
                  <a:pt x="12326" y="6221629"/>
                  <a:pt x="-27235" y="5692125"/>
                  <a:pt x="0" y="5513295"/>
                </a:cubicBezTo>
                <a:cubicBezTo>
                  <a:pt x="27235" y="5334465"/>
                  <a:pt x="-3398" y="5229763"/>
                  <a:pt x="0" y="5030882"/>
                </a:cubicBezTo>
                <a:cubicBezTo>
                  <a:pt x="3398" y="4832001"/>
                  <a:pt x="-21426" y="4678995"/>
                  <a:pt x="0" y="4341720"/>
                </a:cubicBezTo>
                <a:cubicBezTo>
                  <a:pt x="21426" y="4004445"/>
                  <a:pt x="4689" y="3912587"/>
                  <a:pt x="0" y="3514726"/>
                </a:cubicBezTo>
                <a:cubicBezTo>
                  <a:pt x="-4689" y="3116865"/>
                  <a:pt x="2723" y="3250973"/>
                  <a:pt x="0" y="3032312"/>
                </a:cubicBezTo>
                <a:cubicBezTo>
                  <a:pt x="-2723" y="2813651"/>
                  <a:pt x="-36414" y="2447862"/>
                  <a:pt x="0" y="2274234"/>
                </a:cubicBezTo>
                <a:cubicBezTo>
                  <a:pt x="36414" y="2100606"/>
                  <a:pt x="-1242" y="1911653"/>
                  <a:pt x="0" y="1791821"/>
                </a:cubicBezTo>
                <a:cubicBezTo>
                  <a:pt x="1242" y="1671989"/>
                  <a:pt x="10082" y="1420058"/>
                  <a:pt x="0" y="1240491"/>
                </a:cubicBezTo>
                <a:cubicBezTo>
                  <a:pt x="-10082" y="1060924"/>
                  <a:pt x="27728" y="310963"/>
                  <a:pt x="0" y="0"/>
                </a:cubicBezTo>
                <a:close/>
              </a:path>
            </a:pathLst>
          </a:custGeom>
          <a:solidFill>
            <a:srgbClr val="75BCAC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825910" cy="6890825"/>
          </a:xfrm>
          <a:custGeom>
            <a:avLst/>
            <a:gdLst>
              <a:gd name="connsiteX0" fmla="*/ 0 w 825910"/>
              <a:gd name="connsiteY0" fmla="*/ 0 h 6890825"/>
              <a:gd name="connsiteX1" fmla="*/ 429473 w 825910"/>
              <a:gd name="connsiteY1" fmla="*/ 0 h 6890825"/>
              <a:gd name="connsiteX2" fmla="*/ 825910 w 825910"/>
              <a:gd name="connsiteY2" fmla="*/ 0 h 6890825"/>
              <a:gd name="connsiteX3" fmla="*/ 825910 w 825910"/>
              <a:gd name="connsiteY3" fmla="*/ 826899 h 6890825"/>
              <a:gd name="connsiteX4" fmla="*/ 825910 w 825910"/>
              <a:gd name="connsiteY4" fmla="*/ 1584890 h 6890825"/>
              <a:gd name="connsiteX5" fmla="*/ 825910 w 825910"/>
              <a:gd name="connsiteY5" fmla="*/ 2411789 h 6890825"/>
              <a:gd name="connsiteX6" fmla="*/ 825910 w 825910"/>
              <a:gd name="connsiteY6" fmla="*/ 3100871 h 6890825"/>
              <a:gd name="connsiteX7" fmla="*/ 825910 w 825910"/>
              <a:gd name="connsiteY7" fmla="*/ 3721046 h 6890825"/>
              <a:gd name="connsiteX8" fmla="*/ 825910 w 825910"/>
              <a:gd name="connsiteY8" fmla="*/ 4203403 h 6890825"/>
              <a:gd name="connsiteX9" fmla="*/ 825910 w 825910"/>
              <a:gd name="connsiteY9" fmla="*/ 4892486 h 6890825"/>
              <a:gd name="connsiteX10" fmla="*/ 825910 w 825910"/>
              <a:gd name="connsiteY10" fmla="*/ 5512660 h 6890825"/>
              <a:gd name="connsiteX11" fmla="*/ 825910 w 825910"/>
              <a:gd name="connsiteY11" fmla="*/ 5995018 h 6890825"/>
              <a:gd name="connsiteX12" fmla="*/ 825910 w 825910"/>
              <a:gd name="connsiteY12" fmla="*/ 6890825 h 6890825"/>
              <a:gd name="connsiteX13" fmla="*/ 437732 w 825910"/>
              <a:gd name="connsiteY13" fmla="*/ 6890825 h 6890825"/>
              <a:gd name="connsiteX14" fmla="*/ 0 w 825910"/>
              <a:gd name="connsiteY14" fmla="*/ 6890825 h 6890825"/>
              <a:gd name="connsiteX15" fmla="*/ 0 w 825910"/>
              <a:gd name="connsiteY15" fmla="*/ 6339559 h 6890825"/>
              <a:gd name="connsiteX16" fmla="*/ 0 w 825910"/>
              <a:gd name="connsiteY16" fmla="*/ 5581568 h 6890825"/>
              <a:gd name="connsiteX17" fmla="*/ 0 w 825910"/>
              <a:gd name="connsiteY17" fmla="*/ 4961394 h 6890825"/>
              <a:gd name="connsiteX18" fmla="*/ 0 w 825910"/>
              <a:gd name="connsiteY18" fmla="*/ 4203403 h 6890825"/>
              <a:gd name="connsiteX19" fmla="*/ 0 w 825910"/>
              <a:gd name="connsiteY19" fmla="*/ 3376504 h 6890825"/>
              <a:gd name="connsiteX20" fmla="*/ 0 w 825910"/>
              <a:gd name="connsiteY20" fmla="*/ 2756330 h 6890825"/>
              <a:gd name="connsiteX21" fmla="*/ 0 w 825910"/>
              <a:gd name="connsiteY21" fmla="*/ 2136156 h 6890825"/>
              <a:gd name="connsiteX22" fmla="*/ 0 w 825910"/>
              <a:gd name="connsiteY22" fmla="*/ 1309257 h 6890825"/>
              <a:gd name="connsiteX23" fmla="*/ 0 w 825910"/>
              <a:gd name="connsiteY23" fmla="*/ 757991 h 6890825"/>
              <a:gd name="connsiteX24" fmla="*/ 0 w 825910"/>
              <a:gd name="connsiteY24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0825" fill="none" extrusionOk="0">
                <a:moveTo>
                  <a:pt x="0" y="0"/>
                </a:moveTo>
                <a:cubicBezTo>
                  <a:pt x="193328" y="13447"/>
                  <a:pt x="329279" y="-16590"/>
                  <a:pt x="429473" y="0"/>
                </a:cubicBezTo>
                <a:cubicBezTo>
                  <a:pt x="529667" y="16590"/>
                  <a:pt x="639247" y="2160"/>
                  <a:pt x="825910" y="0"/>
                </a:cubicBezTo>
                <a:cubicBezTo>
                  <a:pt x="807983" y="295933"/>
                  <a:pt x="855230" y="476294"/>
                  <a:pt x="825910" y="826899"/>
                </a:cubicBezTo>
                <a:cubicBezTo>
                  <a:pt x="796590" y="1177504"/>
                  <a:pt x="813614" y="1234663"/>
                  <a:pt x="825910" y="1584890"/>
                </a:cubicBezTo>
                <a:cubicBezTo>
                  <a:pt x="838206" y="1935117"/>
                  <a:pt x="797564" y="2085838"/>
                  <a:pt x="825910" y="2411789"/>
                </a:cubicBezTo>
                <a:cubicBezTo>
                  <a:pt x="854256" y="2737740"/>
                  <a:pt x="847824" y="2877849"/>
                  <a:pt x="825910" y="3100871"/>
                </a:cubicBezTo>
                <a:cubicBezTo>
                  <a:pt x="803996" y="3323893"/>
                  <a:pt x="814330" y="3513169"/>
                  <a:pt x="825910" y="3721046"/>
                </a:cubicBezTo>
                <a:cubicBezTo>
                  <a:pt x="837490" y="3928923"/>
                  <a:pt x="811660" y="4067832"/>
                  <a:pt x="825910" y="4203403"/>
                </a:cubicBezTo>
                <a:cubicBezTo>
                  <a:pt x="840160" y="4338974"/>
                  <a:pt x="823913" y="4570428"/>
                  <a:pt x="825910" y="4892486"/>
                </a:cubicBezTo>
                <a:cubicBezTo>
                  <a:pt x="827907" y="5214544"/>
                  <a:pt x="846563" y="5374992"/>
                  <a:pt x="825910" y="5512660"/>
                </a:cubicBezTo>
                <a:cubicBezTo>
                  <a:pt x="805257" y="5650328"/>
                  <a:pt x="836462" y="5880673"/>
                  <a:pt x="825910" y="5995018"/>
                </a:cubicBezTo>
                <a:cubicBezTo>
                  <a:pt x="815358" y="6109363"/>
                  <a:pt x="817137" y="6662682"/>
                  <a:pt x="825910" y="6890825"/>
                </a:cubicBezTo>
                <a:cubicBezTo>
                  <a:pt x="688822" y="6906661"/>
                  <a:pt x="625793" y="6909469"/>
                  <a:pt x="437732" y="6890825"/>
                </a:cubicBezTo>
                <a:cubicBezTo>
                  <a:pt x="249671" y="6872181"/>
                  <a:pt x="131492" y="6903254"/>
                  <a:pt x="0" y="6890825"/>
                </a:cubicBezTo>
                <a:cubicBezTo>
                  <a:pt x="-8301" y="6731475"/>
                  <a:pt x="-2854" y="6516991"/>
                  <a:pt x="0" y="6339559"/>
                </a:cubicBezTo>
                <a:cubicBezTo>
                  <a:pt x="2854" y="6162127"/>
                  <a:pt x="-31386" y="5875447"/>
                  <a:pt x="0" y="5581568"/>
                </a:cubicBezTo>
                <a:cubicBezTo>
                  <a:pt x="31386" y="5287689"/>
                  <a:pt x="-28139" y="5172889"/>
                  <a:pt x="0" y="4961394"/>
                </a:cubicBezTo>
                <a:cubicBezTo>
                  <a:pt x="28139" y="4749899"/>
                  <a:pt x="21583" y="4390320"/>
                  <a:pt x="0" y="4203403"/>
                </a:cubicBezTo>
                <a:cubicBezTo>
                  <a:pt x="-21583" y="4016486"/>
                  <a:pt x="25110" y="3676786"/>
                  <a:pt x="0" y="3376504"/>
                </a:cubicBezTo>
                <a:cubicBezTo>
                  <a:pt x="-25110" y="3076222"/>
                  <a:pt x="3657" y="2901357"/>
                  <a:pt x="0" y="2756330"/>
                </a:cubicBezTo>
                <a:cubicBezTo>
                  <a:pt x="-3657" y="2611303"/>
                  <a:pt x="-9109" y="2309750"/>
                  <a:pt x="0" y="2136156"/>
                </a:cubicBezTo>
                <a:cubicBezTo>
                  <a:pt x="9109" y="1962562"/>
                  <a:pt x="-25746" y="1685024"/>
                  <a:pt x="0" y="1309257"/>
                </a:cubicBezTo>
                <a:cubicBezTo>
                  <a:pt x="25746" y="933490"/>
                  <a:pt x="-23838" y="877508"/>
                  <a:pt x="0" y="757991"/>
                </a:cubicBezTo>
                <a:cubicBezTo>
                  <a:pt x="23838" y="638474"/>
                  <a:pt x="-2261" y="370551"/>
                  <a:pt x="0" y="0"/>
                </a:cubicBezTo>
                <a:close/>
              </a:path>
              <a:path w="825910" h="6890825" stroke="0" extrusionOk="0">
                <a:moveTo>
                  <a:pt x="0" y="0"/>
                </a:moveTo>
                <a:cubicBezTo>
                  <a:pt x="95717" y="4582"/>
                  <a:pt x="262373" y="16515"/>
                  <a:pt x="404696" y="0"/>
                </a:cubicBezTo>
                <a:cubicBezTo>
                  <a:pt x="547019" y="-16515"/>
                  <a:pt x="616441" y="16299"/>
                  <a:pt x="825910" y="0"/>
                </a:cubicBezTo>
                <a:cubicBezTo>
                  <a:pt x="855464" y="160995"/>
                  <a:pt x="803449" y="456205"/>
                  <a:pt x="825910" y="620174"/>
                </a:cubicBezTo>
                <a:cubicBezTo>
                  <a:pt x="848371" y="784143"/>
                  <a:pt x="837535" y="1069179"/>
                  <a:pt x="825910" y="1378165"/>
                </a:cubicBezTo>
                <a:cubicBezTo>
                  <a:pt x="814285" y="1687151"/>
                  <a:pt x="802315" y="1649646"/>
                  <a:pt x="825910" y="1860523"/>
                </a:cubicBezTo>
                <a:cubicBezTo>
                  <a:pt x="849505" y="2071400"/>
                  <a:pt x="823256" y="2215260"/>
                  <a:pt x="825910" y="2411789"/>
                </a:cubicBezTo>
                <a:cubicBezTo>
                  <a:pt x="828564" y="2608318"/>
                  <a:pt x="839256" y="2746727"/>
                  <a:pt x="825910" y="2894147"/>
                </a:cubicBezTo>
                <a:cubicBezTo>
                  <a:pt x="812564" y="3041567"/>
                  <a:pt x="837829" y="3275123"/>
                  <a:pt x="825910" y="3514321"/>
                </a:cubicBezTo>
                <a:cubicBezTo>
                  <a:pt x="813991" y="3753519"/>
                  <a:pt x="798303" y="3955807"/>
                  <a:pt x="825910" y="4203403"/>
                </a:cubicBezTo>
                <a:cubicBezTo>
                  <a:pt x="853517" y="4450999"/>
                  <a:pt x="831449" y="4682596"/>
                  <a:pt x="825910" y="4892486"/>
                </a:cubicBezTo>
                <a:cubicBezTo>
                  <a:pt x="820371" y="5102376"/>
                  <a:pt x="847787" y="5249220"/>
                  <a:pt x="825910" y="5374844"/>
                </a:cubicBezTo>
                <a:cubicBezTo>
                  <a:pt x="804033" y="5500468"/>
                  <a:pt x="843085" y="5686162"/>
                  <a:pt x="825910" y="5857201"/>
                </a:cubicBezTo>
                <a:cubicBezTo>
                  <a:pt x="808735" y="6028240"/>
                  <a:pt x="848704" y="6458677"/>
                  <a:pt x="825910" y="6890825"/>
                </a:cubicBezTo>
                <a:cubicBezTo>
                  <a:pt x="731663" y="6885136"/>
                  <a:pt x="589667" y="6891616"/>
                  <a:pt x="404696" y="6890825"/>
                </a:cubicBezTo>
                <a:cubicBezTo>
                  <a:pt x="219725" y="6890034"/>
                  <a:pt x="168945" y="6894450"/>
                  <a:pt x="0" y="6890825"/>
                </a:cubicBezTo>
                <a:cubicBezTo>
                  <a:pt x="-29093" y="6742403"/>
                  <a:pt x="2908" y="6502826"/>
                  <a:pt x="0" y="6270651"/>
                </a:cubicBezTo>
                <a:cubicBezTo>
                  <a:pt x="-2908" y="6038476"/>
                  <a:pt x="22646" y="5921533"/>
                  <a:pt x="0" y="5788293"/>
                </a:cubicBezTo>
                <a:cubicBezTo>
                  <a:pt x="-22646" y="5655053"/>
                  <a:pt x="26887" y="5366123"/>
                  <a:pt x="0" y="5237027"/>
                </a:cubicBezTo>
                <a:cubicBezTo>
                  <a:pt x="-26887" y="5107931"/>
                  <a:pt x="-3878" y="4741199"/>
                  <a:pt x="0" y="4616853"/>
                </a:cubicBezTo>
                <a:cubicBezTo>
                  <a:pt x="3878" y="4492507"/>
                  <a:pt x="-14752" y="4283441"/>
                  <a:pt x="0" y="3996678"/>
                </a:cubicBezTo>
                <a:cubicBezTo>
                  <a:pt x="14752" y="3709916"/>
                  <a:pt x="-25681" y="3458163"/>
                  <a:pt x="0" y="3169779"/>
                </a:cubicBezTo>
                <a:cubicBezTo>
                  <a:pt x="25681" y="2881395"/>
                  <a:pt x="6282" y="2756899"/>
                  <a:pt x="0" y="2618513"/>
                </a:cubicBezTo>
                <a:cubicBezTo>
                  <a:pt x="-6282" y="2480127"/>
                  <a:pt x="-1133" y="2198707"/>
                  <a:pt x="0" y="1998339"/>
                </a:cubicBezTo>
                <a:cubicBezTo>
                  <a:pt x="1133" y="1797971"/>
                  <a:pt x="12634" y="1456572"/>
                  <a:pt x="0" y="1240348"/>
                </a:cubicBezTo>
                <a:cubicBezTo>
                  <a:pt x="-12634" y="1024124"/>
                  <a:pt x="-27397" y="872244"/>
                  <a:pt x="0" y="689082"/>
                </a:cubicBezTo>
                <a:cubicBezTo>
                  <a:pt x="27397" y="505920"/>
                  <a:pt x="2061" y="159915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nicio" descr="Texto&#10;&#10;Descripción generada automáticamente">
            <a:extLst>
              <a:ext uri="{FF2B5EF4-FFF2-40B4-BE49-F238E27FC236}">
                <a16:creationId xmlns:a16="http://schemas.microsoft.com/office/drawing/2014/main" id="{1FF3184B-977A-4887-BE7A-1622C6BAA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547" y="775838"/>
            <a:ext cx="10249017" cy="575958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4E5823C-6674-4846-941D-F13820F75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728" y="3470289"/>
            <a:ext cx="3287010" cy="2143702"/>
          </a:xfrm>
          <a:prstGeom prst="rect">
            <a:avLst/>
          </a:prstGeom>
        </p:spPr>
      </p:pic>
      <p:pic>
        <p:nvPicPr>
          <p:cNvPr id="21" name="Inicio" descr="Texto&#10;&#10;Descripción generada automáticamente">
            <a:extLst>
              <a:ext uri="{FF2B5EF4-FFF2-40B4-BE49-F238E27FC236}">
                <a16:creationId xmlns:a16="http://schemas.microsoft.com/office/drawing/2014/main" id="{27CDB66B-FA52-490B-98D0-E669CC1528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5" t="48093" r="29088" b="14687"/>
          <a:stretch/>
        </p:blipFill>
        <p:spPr>
          <a:xfrm>
            <a:off x="5022485" y="4038360"/>
            <a:ext cx="3603253" cy="2143703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421082" y="3469261"/>
            <a:ext cx="1783169" cy="638632"/>
          </a:xfrm>
        </p:spPr>
        <p:txBody>
          <a:bodyPr>
            <a:normAutofit/>
          </a:bodyPr>
          <a:lstStyle/>
          <a:p>
            <a:pPr algn="r"/>
            <a:r>
              <a:rPr lang="es-ES" sz="3200" err="1">
                <a:latin typeface="Slackey" panose="02000000000000000000" pitchFamily="2" charset="0"/>
              </a:rPr>
              <a:t>Login</a:t>
            </a:r>
            <a:endParaRPr lang="es-ES" sz="4000">
              <a:latin typeface="Slacke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11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-227507" y="13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075358" cy="6869974"/>
          </a:xfrm>
          <a:custGeom>
            <a:avLst/>
            <a:gdLst>
              <a:gd name="connsiteX0" fmla="*/ 0 w 1075358"/>
              <a:gd name="connsiteY0" fmla="*/ 0 h 6869974"/>
              <a:gd name="connsiteX1" fmla="*/ 559186 w 1075358"/>
              <a:gd name="connsiteY1" fmla="*/ 0 h 6869974"/>
              <a:gd name="connsiteX2" fmla="*/ 1075358 w 1075358"/>
              <a:gd name="connsiteY2" fmla="*/ 0 h 6869974"/>
              <a:gd name="connsiteX3" fmla="*/ 1075358 w 1075358"/>
              <a:gd name="connsiteY3" fmla="*/ 686997 h 6869974"/>
              <a:gd name="connsiteX4" fmla="*/ 1075358 w 1075358"/>
              <a:gd name="connsiteY4" fmla="*/ 1236595 h 6869974"/>
              <a:gd name="connsiteX5" fmla="*/ 1075358 w 1075358"/>
              <a:gd name="connsiteY5" fmla="*/ 1717494 h 6869974"/>
              <a:gd name="connsiteX6" fmla="*/ 1075358 w 1075358"/>
              <a:gd name="connsiteY6" fmla="*/ 2198392 h 6869974"/>
              <a:gd name="connsiteX7" fmla="*/ 1075358 w 1075358"/>
              <a:gd name="connsiteY7" fmla="*/ 2954089 h 6869974"/>
              <a:gd name="connsiteX8" fmla="*/ 1075358 w 1075358"/>
              <a:gd name="connsiteY8" fmla="*/ 3641086 h 6869974"/>
              <a:gd name="connsiteX9" fmla="*/ 1075358 w 1075358"/>
              <a:gd name="connsiteY9" fmla="*/ 4259384 h 6869974"/>
              <a:gd name="connsiteX10" fmla="*/ 1075358 w 1075358"/>
              <a:gd name="connsiteY10" fmla="*/ 4946381 h 6869974"/>
              <a:gd name="connsiteX11" fmla="*/ 1075358 w 1075358"/>
              <a:gd name="connsiteY11" fmla="*/ 5633379 h 6869974"/>
              <a:gd name="connsiteX12" fmla="*/ 1075358 w 1075358"/>
              <a:gd name="connsiteY12" fmla="*/ 6869974 h 6869974"/>
              <a:gd name="connsiteX13" fmla="*/ 559186 w 1075358"/>
              <a:gd name="connsiteY13" fmla="*/ 6869974 h 6869974"/>
              <a:gd name="connsiteX14" fmla="*/ 0 w 1075358"/>
              <a:gd name="connsiteY14" fmla="*/ 6869974 h 6869974"/>
              <a:gd name="connsiteX15" fmla="*/ 0 w 1075358"/>
              <a:gd name="connsiteY15" fmla="*/ 6182977 h 6869974"/>
              <a:gd name="connsiteX16" fmla="*/ 0 w 1075358"/>
              <a:gd name="connsiteY16" fmla="*/ 5633379 h 6869974"/>
              <a:gd name="connsiteX17" fmla="*/ 0 w 1075358"/>
              <a:gd name="connsiteY17" fmla="*/ 4808982 h 6869974"/>
              <a:gd name="connsiteX18" fmla="*/ 0 w 1075358"/>
              <a:gd name="connsiteY18" fmla="*/ 4190684 h 6869974"/>
              <a:gd name="connsiteX19" fmla="*/ 0 w 1075358"/>
              <a:gd name="connsiteY19" fmla="*/ 3709786 h 6869974"/>
              <a:gd name="connsiteX20" fmla="*/ 0 w 1075358"/>
              <a:gd name="connsiteY20" fmla="*/ 2954089 h 6869974"/>
              <a:gd name="connsiteX21" fmla="*/ 0 w 1075358"/>
              <a:gd name="connsiteY21" fmla="*/ 2198392 h 6869974"/>
              <a:gd name="connsiteX22" fmla="*/ 0 w 1075358"/>
              <a:gd name="connsiteY22" fmla="*/ 1373995 h 6869974"/>
              <a:gd name="connsiteX23" fmla="*/ 0 w 1075358"/>
              <a:gd name="connsiteY23" fmla="*/ 755697 h 6869974"/>
              <a:gd name="connsiteX24" fmla="*/ 0 w 1075358"/>
              <a:gd name="connsiteY24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75358" h="6869974" fill="none" extrusionOk="0">
                <a:moveTo>
                  <a:pt x="0" y="0"/>
                </a:moveTo>
                <a:cubicBezTo>
                  <a:pt x="256636" y="17564"/>
                  <a:pt x="366989" y="-6480"/>
                  <a:pt x="559186" y="0"/>
                </a:cubicBezTo>
                <a:cubicBezTo>
                  <a:pt x="751383" y="6480"/>
                  <a:pt x="862626" y="17592"/>
                  <a:pt x="1075358" y="0"/>
                </a:cubicBezTo>
                <a:cubicBezTo>
                  <a:pt x="1059302" y="238872"/>
                  <a:pt x="1098033" y="373322"/>
                  <a:pt x="1075358" y="686997"/>
                </a:cubicBezTo>
                <a:cubicBezTo>
                  <a:pt x="1052683" y="1000672"/>
                  <a:pt x="1074065" y="1037806"/>
                  <a:pt x="1075358" y="1236595"/>
                </a:cubicBezTo>
                <a:cubicBezTo>
                  <a:pt x="1076651" y="1435384"/>
                  <a:pt x="1079781" y="1552587"/>
                  <a:pt x="1075358" y="1717494"/>
                </a:cubicBezTo>
                <a:cubicBezTo>
                  <a:pt x="1070935" y="1882401"/>
                  <a:pt x="1095540" y="2080237"/>
                  <a:pt x="1075358" y="2198392"/>
                </a:cubicBezTo>
                <a:cubicBezTo>
                  <a:pt x="1055176" y="2316547"/>
                  <a:pt x="1084765" y="2773384"/>
                  <a:pt x="1075358" y="2954089"/>
                </a:cubicBezTo>
                <a:cubicBezTo>
                  <a:pt x="1065951" y="3134794"/>
                  <a:pt x="1076749" y="3418210"/>
                  <a:pt x="1075358" y="3641086"/>
                </a:cubicBezTo>
                <a:cubicBezTo>
                  <a:pt x="1073967" y="3863962"/>
                  <a:pt x="1053113" y="4099051"/>
                  <a:pt x="1075358" y="4259384"/>
                </a:cubicBezTo>
                <a:cubicBezTo>
                  <a:pt x="1097603" y="4419717"/>
                  <a:pt x="1077876" y="4679779"/>
                  <a:pt x="1075358" y="4946381"/>
                </a:cubicBezTo>
                <a:cubicBezTo>
                  <a:pt x="1072840" y="5212983"/>
                  <a:pt x="1075941" y="5459442"/>
                  <a:pt x="1075358" y="5633379"/>
                </a:cubicBezTo>
                <a:cubicBezTo>
                  <a:pt x="1074775" y="5807316"/>
                  <a:pt x="1087746" y="6565476"/>
                  <a:pt x="1075358" y="6869974"/>
                </a:cubicBezTo>
                <a:cubicBezTo>
                  <a:pt x="948262" y="6846407"/>
                  <a:pt x="786796" y="6874552"/>
                  <a:pt x="559186" y="6869974"/>
                </a:cubicBezTo>
                <a:cubicBezTo>
                  <a:pt x="331576" y="6865396"/>
                  <a:pt x="136790" y="6861082"/>
                  <a:pt x="0" y="6869974"/>
                </a:cubicBezTo>
                <a:cubicBezTo>
                  <a:pt x="-32086" y="6706123"/>
                  <a:pt x="-10927" y="6370444"/>
                  <a:pt x="0" y="6182977"/>
                </a:cubicBezTo>
                <a:cubicBezTo>
                  <a:pt x="10927" y="5995510"/>
                  <a:pt x="-23094" y="5755232"/>
                  <a:pt x="0" y="5633379"/>
                </a:cubicBezTo>
                <a:cubicBezTo>
                  <a:pt x="23094" y="5511526"/>
                  <a:pt x="17342" y="5190927"/>
                  <a:pt x="0" y="4808982"/>
                </a:cubicBezTo>
                <a:cubicBezTo>
                  <a:pt x="-17342" y="4427037"/>
                  <a:pt x="-16680" y="4345200"/>
                  <a:pt x="0" y="4190684"/>
                </a:cubicBezTo>
                <a:cubicBezTo>
                  <a:pt x="16680" y="4036168"/>
                  <a:pt x="12190" y="3808804"/>
                  <a:pt x="0" y="3709786"/>
                </a:cubicBezTo>
                <a:cubicBezTo>
                  <a:pt x="-12190" y="3610768"/>
                  <a:pt x="6530" y="3301579"/>
                  <a:pt x="0" y="2954089"/>
                </a:cubicBezTo>
                <a:cubicBezTo>
                  <a:pt x="-6530" y="2606599"/>
                  <a:pt x="9925" y="2400766"/>
                  <a:pt x="0" y="2198392"/>
                </a:cubicBezTo>
                <a:cubicBezTo>
                  <a:pt x="-9925" y="1996018"/>
                  <a:pt x="16342" y="1656384"/>
                  <a:pt x="0" y="1373995"/>
                </a:cubicBezTo>
                <a:cubicBezTo>
                  <a:pt x="-16342" y="1091606"/>
                  <a:pt x="-10303" y="1004500"/>
                  <a:pt x="0" y="755697"/>
                </a:cubicBezTo>
                <a:cubicBezTo>
                  <a:pt x="10303" y="506894"/>
                  <a:pt x="-35820" y="256221"/>
                  <a:pt x="0" y="0"/>
                </a:cubicBezTo>
                <a:close/>
              </a:path>
              <a:path w="1075358" h="6869974" stroke="0" extrusionOk="0">
                <a:moveTo>
                  <a:pt x="0" y="0"/>
                </a:moveTo>
                <a:cubicBezTo>
                  <a:pt x="165044" y="24451"/>
                  <a:pt x="300309" y="-5004"/>
                  <a:pt x="526925" y="0"/>
                </a:cubicBezTo>
                <a:cubicBezTo>
                  <a:pt x="753541" y="5004"/>
                  <a:pt x="889435" y="23829"/>
                  <a:pt x="1075358" y="0"/>
                </a:cubicBezTo>
                <a:cubicBezTo>
                  <a:pt x="1083386" y="250425"/>
                  <a:pt x="1087135" y="483238"/>
                  <a:pt x="1075358" y="755697"/>
                </a:cubicBezTo>
                <a:cubicBezTo>
                  <a:pt x="1063581" y="1028156"/>
                  <a:pt x="1042471" y="1205382"/>
                  <a:pt x="1075358" y="1511394"/>
                </a:cubicBezTo>
                <a:cubicBezTo>
                  <a:pt x="1108245" y="1817406"/>
                  <a:pt x="1077063" y="1991909"/>
                  <a:pt x="1075358" y="2198392"/>
                </a:cubicBezTo>
                <a:cubicBezTo>
                  <a:pt x="1073653" y="2404875"/>
                  <a:pt x="1071465" y="2486443"/>
                  <a:pt x="1075358" y="2679290"/>
                </a:cubicBezTo>
                <a:cubicBezTo>
                  <a:pt x="1079251" y="2872137"/>
                  <a:pt x="1091166" y="3081641"/>
                  <a:pt x="1075358" y="3366287"/>
                </a:cubicBezTo>
                <a:cubicBezTo>
                  <a:pt x="1059550" y="3650933"/>
                  <a:pt x="1084387" y="3661023"/>
                  <a:pt x="1075358" y="3915885"/>
                </a:cubicBezTo>
                <a:cubicBezTo>
                  <a:pt x="1066329" y="4170747"/>
                  <a:pt x="1062536" y="4298135"/>
                  <a:pt x="1075358" y="4396783"/>
                </a:cubicBezTo>
                <a:cubicBezTo>
                  <a:pt x="1088180" y="4495431"/>
                  <a:pt x="1092117" y="4760611"/>
                  <a:pt x="1075358" y="5015081"/>
                </a:cubicBezTo>
                <a:cubicBezTo>
                  <a:pt x="1058599" y="5269551"/>
                  <a:pt x="1059703" y="5477901"/>
                  <a:pt x="1075358" y="5702078"/>
                </a:cubicBezTo>
                <a:cubicBezTo>
                  <a:pt x="1091013" y="5926255"/>
                  <a:pt x="1109840" y="6488079"/>
                  <a:pt x="1075358" y="6869974"/>
                </a:cubicBezTo>
                <a:cubicBezTo>
                  <a:pt x="959048" y="6894787"/>
                  <a:pt x="761444" y="6860329"/>
                  <a:pt x="548433" y="6869974"/>
                </a:cubicBezTo>
                <a:cubicBezTo>
                  <a:pt x="335422" y="6879619"/>
                  <a:pt x="177326" y="6857802"/>
                  <a:pt x="0" y="6869974"/>
                </a:cubicBezTo>
                <a:cubicBezTo>
                  <a:pt x="14795" y="6548423"/>
                  <a:pt x="17816" y="6354711"/>
                  <a:pt x="0" y="6182977"/>
                </a:cubicBezTo>
                <a:cubicBezTo>
                  <a:pt x="-17816" y="6011243"/>
                  <a:pt x="22925" y="5837395"/>
                  <a:pt x="0" y="5633379"/>
                </a:cubicBezTo>
                <a:cubicBezTo>
                  <a:pt x="-22925" y="5429363"/>
                  <a:pt x="23103" y="5322803"/>
                  <a:pt x="0" y="5152481"/>
                </a:cubicBezTo>
                <a:cubicBezTo>
                  <a:pt x="-23103" y="4982159"/>
                  <a:pt x="-32515" y="4642028"/>
                  <a:pt x="0" y="4328084"/>
                </a:cubicBezTo>
                <a:cubicBezTo>
                  <a:pt x="32515" y="4014140"/>
                  <a:pt x="13185" y="3850153"/>
                  <a:pt x="0" y="3503687"/>
                </a:cubicBezTo>
                <a:cubicBezTo>
                  <a:pt x="-13185" y="3157221"/>
                  <a:pt x="31939" y="3055655"/>
                  <a:pt x="0" y="2816689"/>
                </a:cubicBezTo>
                <a:cubicBezTo>
                  <a:pt x="-31939" y="2577723"/>
                  <a:pt x="-30880" y="2352650"/>
                  <a:pt x="0" y="2198392"/>
                </a:cubicBezTo>
                <a:cubicBezTo>
                  <a:pt x="30880" y="2044134"/>
                  <a:pt x="-32007" y="1696021"/>
                  <a:pt x="0" y="1511394"/>
                </a:cubicBezTo>
                <a:cubicBezTo>
                  <a:pt x="32007" y="1326767"/>
                  <a:pt x="-3080" y="1228662"/>
                  <a:pt x="0" y="961796"/>
                </a:cubicBezTo>
                <a:cubicBezTo>
                  <a:pt x="3080" y="694930"/>
                  <a:pt x="11317" y="387840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943991" cy="6885274"/>
          </a:xfrm>
          <a:custGeom>
            <a:avLst/>
            <a:gdLst>
              <a:gd name="connsiteX0" fmla="*/ 0 w 943991"/>
              <a:gd name="connsiteY0" fmla="*/ 0 h 6885274"/>
              <a:gd name="connsiteX1" fmla="*/ 471996 w 943991"/>
              <a:gd name="connsiteY1" fmla="*/ 0 h 6885274"/>
              <a:gd name="connsiteX2" fmla="*/ 943991 w 943991"/>
              <a:gd name="connsiteY2" fmla="*/ 0 h 6885274"/>
              <a:gd name="connsiteX3" fmla="*/ 943991 w 943991"/>
              <a:gd name="connsiteY3" fmla="*/ 619675 h 6885274"/>
              <a:gd name="connsiteX4" fmla="*/ 943991 w 943991"/>
              <a:gd name="connsiteY4" fmla="*/ 1239349 h 6885274"/>
              <a:gd name="connsiteX5" fmla="*/ 943991 w 943991"/>
              <a:gd name="connsiteY5" fmla="*/ 1859024 h 6885274"/>
              <a:gd name="connsiteX6" fmla="*/ 943991 w 943991"/>
              <a:gd name="connsiteY6" fmla="*/ 2340993 h 6885274"/>
              <a:gd name="connsiteX7" fmla="*/ 943991 w 943991"/>
              <a:gd name="connsiteY7" fmla="*/ 2891815 h 6885274"/>
              <a:gd name="connsiteX8" fmla="*/ 943991 w 943991"/>
              <a:gd name="connsiteY8" fmla="*/ 3511490 h 6885274"/>
              <a:gd name="connsiteX9" fmla="*/ 943991 w 943991"/>
              <a:gd name="connsiteY9" fmla="*/ 4268870 h 6885274"/>
              <a:gd name="connsiteX10" fmla="*/ 943991 w 943991"/>
              <a:gd name="connsiteY10" fmla="*/ 4819692 h 6885274"/>
              <a:gd name="connsiteX11" fmla="*/ 943991 w 943991"/>
              <a:gd name="connsiteY11" fmla="*/ 5577072 h 6885274"/>
              <a:gd name="connsiteX12" fmla="*/ 943991 w 943991"/>
              <a:gd name="connsiteY12" fmla="*/ 6059041 h 6885274"/>
              <a:gd name="connsiteX13" fmla="*/ 943991 w 943991"/>
              <a:gd name="connsiteY13" fmla="*/ 6885274 h 6885274"/>
              <a:gd name="connsiteX14" fmla="*/ 462556 w 943991"/>
              <a:gd name="connsiteY14" fmla="*/ 6885274 h 6885274"/>
              <a:gd name="connsiteX15" fmla="*/ 0 w 943991"/>
              <a:gd name="connsiteY15" fmla="*/ 6885274 h 6885274"/>
              <a:gd name="connsiteX16" fmla="*/ 0 w 943991"/>
              <a:gd name="connsiteY16" fmla="*/ 6127894 h 6885274"/>
              <a:gd name="connsiteX17" fmla="*/ 0 w 943991"/>
              <a:gd name="connsiteY17" fmla="*/ 5439366 h 6885274"/>
              <a:gd name="connsiteX18" fmla="*/ 0 w 943991"/>
              <a:gd name="connsiteY18" fmla="*/ 4750839 h 6885274"/>
              <a:gd name="connsiteX19" fmla="*/ 0 w 943991"/>
              <a:gd name="connsiteY19" fmla="*/ 3924606 h 6885274"/>
              <a:gd name="connsiteX20" fmla="*/ 0 w 943991"/>
              <a:gd name="connsiteY20" fmla="*/ 3236079 h 6885274"/>
              <a:gd name="connsiteX21" fmla="*/ 0 w 943991"/>
              <a:gd name="connsiteY21" fmla="*/ 2409846 h 6885274"/>
              <a:gd name="connsiteX22" fmla="*/ 0 w 943991"/>
              <a:gd name="connsiteY22" fmla="*/ 1859024 h 6885274"/>
              <a:gd name="connsiteX23" fmla="*/ 0 w 943991"/>
              <a:gd name="connsiteY23" fmla="*/ 1032791 h 6885274"/>
              <a:gd name="connsiteX24" fmla="*/ 0 w 943991"/>
              <a:gd name="connsiteY24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43991" h="6885274" fill="none" extrusionOk="0">
                <a:moveTo>
                  <a:pt x="0" y="0"/>
                </a:moveTo>
                <a:cubicBezTo>
                  <a:pt x="137503" y="-14982"/>
                  <a:pt x="308394" y="-15121"/>
                  <a:pt x="471996" y="0"/>
                </a:cubicBezTo>
                <a:cubicBezTo>
                  <a:pt x="635598" y="15121"/>
                  <a:pt x="752324" y="-22616"/>
                  <a:pt x="943991" y="0"/>
                </a:cubicBezTo>
                <a:cubicBezTo>
                  <a:pt x="940050" y="198902"/>
                  <a:pt x="918011" y="326230"/>
                  <a:pt x="943991" y="619675"/>
                </a:cubicBezTo>
                <a:cubicBezTo>
                  <a:pt x="969971" y="913121"/>
                  <a:pt x="915871" y="1112062"/>
                  <a:pt x="943991" y="1239349"/>
                </a:cubicBezTo>
                <a:cubicBezTo>
                  <a:pt x="972111" y="1366636"/>
                  <a:pt x="948492" y="1664987"/>
                  <a:pt x="943991" y="1859024"/>
                </a:cubicBezTo>
                <a:cubicBezTo>
                  <a:pt x="939490" y="2053062"/>
                  <a:pt x="925597" y="2204615"/>
                  <a:pt x="943991" y="2340993"/>
                </a:cubicBezTo>
                <a:cubicBezTo>
                  <a:pt x="962385" y="2477371"/>
                  <a:pt x="952087" y="2623412"/>
                  <a:pt x="943991" y="2891815"/>
                </a:cubicBezTo>
                <a:cubicBezTo>
                  <a:pt x="935895" y="3160218"/>
                  <a:pt x="930749" y="3278941"/>
                  <a:pt x="943991" y="3511490"/>
                </a:cubicBezTo>
                <a:cubicBezTo>
                  <a:pt x="957233" y="3744039"/>
                  <a:pt x="923049" y="3987100"/>
                  <a:pt x="943991" y="4268870"/>
                </a:cubicBezTo>
                <a:cubicBezTo>
                  <a:pt x="964933" y="4550640"/>
                  <a:pt x="946343" y="4558339"/>
                  <a:pt x="943991" y="4819692"/>
                </a:cubicBezTo>
                <a:cubicBezTo>
                  <a:pt x="941639" y="5081045"/>
                  <a:pt x="925218" y="5343427"/>
                  <a:pt x="943991" y="5577072"/>
                </a:cubicBezTo>
                <a:cubicBezTo>
                  <a:pt x="962764" y="5810717"/>
                  <a:pt x="940734" y="5851589"/>
                  <a:pt x="943991" y="6059041"/>
                </a:cubicBezTo>
                <a:cubicBezTo>
                  <a:pt x="947248" y="6266493"/>
                  <a:pt x="932144" y="6507587"/>
                  <a:pt x="943991" y="6885274"/>
                </a:cubicBezTo>
                <a:cubicBezTo>
                  <a:pt x="788083" y="6900230"/>
                  <a:pt x="669730" y="6908977"/>
                  <a:pt x="462556" y="6885274"/>
                </a:cubicBezTo>
                <a:cubicBezTo>
                  <a:pt x="255382" y="6861571"/>
                  <a:pt x="161185" y="6870625"/>
                  <a:pt x="0" y="6885274"/>
                </a:cubicBezTo>
                <a:cubicBezTo>
                  <a:pt x="20385" y="6523162"/>
                  <a:pt x="9489" y="6345463"/>
                  <a:pt x="0" y="6127894"/>
                </a:cubicBezTo>
                <a:cubicBezTo>
                  <a:pt x="-9489" y="5910325"/>
                  <a:pt x="-32041" y="5647224"/>
                  <a:pt x="0" y="5439366"/>
                </a:cubicBezTo>
                <a:cubicBezTo>
                  <a:pt x="32041" y="5231508"/>
                  <a:pt x="18655" y="4965046"/>
                  <a:pt x="0" y="4750839"/>
                </a:cubicBezTo>
                <a:cubicBezTo>
                  <a:pt x="-18655" y="4536632"/>
                  <a:pt x="-20874" y="4097978"/>
                  <a:pt x="0" y="3924606"/>
                </a:cubicBezTo>
                <a:cubicBezTo>
                  <a:pt x="20874" y="3751234"/>
                  <a:pt x="-1968" y="3499287"/>
                  <a:pt x="0" y="3236079"/>
                </a:cubicBezTo>
                <a:cubicBezTo>
                  <a:pt x="1968" y="2972871"/>
                  <a:pt x="13941" y="2726571"/>
                  <a:pt x="0" y="2409846"/>
                </a:cubicBezTo>
                <a:cubicBezTo>
                  <a:pt x="-13941" y="2093121"/>
                  <a:pt x="-7385" y="2019018"/>
                  <a:pt x="0" y="1859024"/>
                </a:cubicBezTo>
                <a:cubicBezTo>
                  <a:pt x="7385" y="1699030"/>
                  <a:pt x="-4794" y="1289527"/>
                  <a:pt x="0" y="1032791"/>
                </a:cubicBezTo>
                <a:cubicBezTo>
                  <a:pt x="4794" y="776055"/>
                  <a:pt x="34306" y="261510"/>
                  <a:pt x="0" y="0"/>
                </a:cubicBezTo>
                <a:close/>
              </a:path>
              <a:path w="943991" h="6885274" stroke="0" extrusionOk="0">
                <a:moveTo>
                  <a:pt x="0" y="0"/>
                </a:moveTo>
                <a:cubicBezTo>
                  <a:pt x="165264" y="6386"/>
                  <a:pt x="308181" y="-20337"/>
                  <a:pt x="443676" y="0"/>
                </a:cubicBezTo>
                <a:cubicBezTo>
                  <a:pt x="579171" y="20337"/>
                  <a:pt x="755107" y="2808"/>
                  <a:pt x="943991" y="0"/>
                </a:cubicBezTo>
                <a:cubicBezTo>
                  <a:pt x="928967" y="176142"/>
                  <a:pt x="926542" y="320388"/>
                  <a:pt x="943991" y="550822"/>
                </a:cubicBezTo>
                <a:cubicBezTo>
                  <a:pt x="961440" y="781256"/>
                  <a:pt x="913248" y="983348"/>
                  <a:pt x="943991" y="1308202"/>
                </a:cubicBezTo>
                <a:cubicBezTo>
                  <a:pt x="974734" y="1633056"/>
                  <a:pt x="915331" y="1931477"/>
                  <a:pt x="943991" y="2134435"/>
                </a:cubicBezTo>
                <a:cubicBezTo>
                  <a:pt x="972651" y="2337393"/>
                  <a:pt x="955418" y="2503333"/>
                  <a:pt x="943991" y="2754110"/>
                </a:cubicBezTo>
                <a:cubicBezTo>
                  <a:pt x="932564" y="3004887"/>
                  <a:pt x="926892" y="3318975"/>
                  <a:pt x="943991" y="3511490"/>
                </a:cubicBezTo>
                <a:cubicBezTo>
                  <a:pt x="961090" y="3704005"/>
                  <a:pt x="943351" y="3877403"/>
                  <a:pt x="943991" y="4131164"/>
                </a:cubicBezTo>
                <a:cubicBezTo>
                  <a:pt x="944631" y="4384925"/>
                  <a:pt x="907130" y="4668322"/>
                  <a:pt x="943991" y="4957397"/>
                </a:cubicBezTo>
                <a:cubicBezTo>
                  <a:pt x="980852" y="5246472"/>
                  <a:pt x="968236" y="5525228"/>
                  <a:pt x="943991" y="5714777"/>
                </a:cubicBezTo>
                <a:cubicBezTo>
                  <a:pt x="919746" y="5904326"/>
                  <a:pt x="934614" y="6070373"/>
                  <a:pt x="943991" y="6265599"/>
                </a:cubicBezTo>
                <a:cubicBezTo>
                  <a:pt x="953368" y="6460825"/>
                  <a:pt x="927572" y="6714104"/>
                  <a:pt x="943991" y="6885274"/>
                </a:cubicBezTo>
                <a:cubicBezTo>
                  <a:pt x="783741" y="6896623"/>
                  <a:pt x="654150" y="6902373"/>
                  <a:pt x="471996" y="6885274"/>
                </a:cubicBezTo>
                <a:cubicBezTo>
                  <a:pt x="289842" y="6868175"/>
                  <a:pt x="219098" y="6905245"/>
                  <a:pt x="0" y="6885274"/>
                </a:cubicBezTo>
                <a:cubicBezTo>
                  <a:pt x="25566" y="6767045"/>
                  <a:pt x="-7025" y="6539594"/>
                  <a:pt x="0" y="6334452"/>
                </a:cubicBezTo>
                <a:cubicBezTo>
                  <a:pt x="7025" y="6129310"/>
                  <a:pt x="-15848" y="5853151"/>
                  <a:pt x="0" y="5714777"/>
                </a:cubicBezTo>
                <a:cubicBezTo>
                  <a:pt x="15848" y="5576404"/>
                  <a:pt x="22128" y="5283428"/>
                  <a:pt x="0" y="5095103"/>
                </a:cubicBezTo>
                <a:cubicBezTo>
                  <a:pt x="-22128" y="4906778"/>
                  <a:pt x="-8779" y="4556273"/>
                  <a:pt x="0" y="4406575"/>
                </a:cubicBezTo>
                <a:cubicBezTo>
                  <a:pt x="8779" y="4256877"/>
                  <a:pt x="-17736" y="4067009"/>
                  <a:pt x="0" y="3786901"/>
                </a:cubicBezTo>
                <a:cubicBezTo>
                  <a:pt x="17736" y="3506793"/>
                  <a:pt x="10034" y="3420282"/>
                  <a:pt x="0" y="3236079"/>
                </a:cubicBezTo>
                <a:cubicBezTo>
                  <a:pt x="-10034" y="3051876"/>
                  <a:pt x="-27994" y="2796497"/>
                  <a:pt x="0" y="2547551"/>
                </a:cubicBezTo>
                <a:cubicBezTo>
                  <a:pt x="27994" y="2298605"/>
                  <a:pt x="3755" y="2085672"/>
                  <a:pt x="0" y="1859024"/>
                </a:cubicBezTo>
                <a:cubicBezTo>
                  <a:pt x="-3755" y="1632376"/>
                  <a:pt x="-26867" y="1483728"/>
                  <a:pt x="0" y="1308202"/>
                </a:cubicBezTo>
                <a:cubicBezTo>
                  <a:pt x="26867" y="1132676"/>
                  <a:pt x="-46945" y="406056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075359" cy="6893639"/>
          </a:xfrm>
          <a:custGeom>
            <a:avLst/>
            <a:gdLst>
              <a:gd name="connsiteX0" fmla="*/ 0 w 1075359"/>
              <a:gd name="connsiteY0" fmla="*/ 0 h 6893639"/>
              <a:gd name="connsiteX1" fmla="*/ 548433 w 1075359"/>
              <a:gd name="connsiteY1" fmla="*/ 0 h 6893639"/>
              <a:gd name="connsiteX2" fmla="*/ 1075359 w 1075359"/>
              <a:gd name="connsiteY2" fmla="*/ 0 h 6893639"/>
              <a:gd name="connsiteX3" fmla="*/ 1075359 w 1075359"/>
              <a:gd name="connsiteY3" fmla="*/ 689364 h 6893639"/>
              <a:gd name="connsiteX4" fmla="*/ 1075359 w 1075359"/>
              <a:gd name="connsiteY4" fmla="*/ 1378728 h 6893639"/>
              <a:gd name="connsiteX5" fmla="*/ 1075359 w 1075359"/>
              <a:gd name="connsiteY5" fmla="*/ 2205964 h 6893639"/>
              <a:gd name="connsiteX6" fmla="*/ 1075359 w 1075359"/>
              <a:gd name="connsiteY6" fmla="*/ 2964265 h 6893639"/>
              <a:gd name="connsiteX7" fmla="*/ 1075359 w 1075359"/>
              <a:gd name="connsiteY7" fmla="*/ 3446820 h 6893639"/>
              <a:gd name="connsiteX8" fmla="*/ 1075359 w 1075359"/>
              <a:gd name="connsiteY8" fmla="*/ 4136183 h 6893639"/>
              <a:gd name="connsiteX9" fmla="*/ 1075359 w 1075359"/>
              <a:gd name="connsiteY9" fmla="*/ 4825547 h 6893639"/>
              <a:gd name="connsiteX10" fmla="*/ 1075359 w 1075359"/>
              <a:gd name="connsiteY10" fmla="*/ 5308102 h 6893639"/>
              <a:gd name="connsiteX11" fmla="*/ 1075359 w 1075359"/>
              <a:gd name="connsiteY11" fmla="*/ 6066402 h 6893639"/>
              <a:gd name="connsiteX12" fmla="*/ 1075359 w 1075359"/>
              <a:gd name="connsiteY12" fmla="*/ 6893639 h 6893639"/>
              <a:gd name="connsiteX13" fmla="*/ 526926 w 1075359"/>
              <a:gd name="connsiteY13" fmla="*/ 6893639 h 6893639"/>
              <a:gd name="connsiteX14" fmla="*/ 0 w 1075359"/>
              <a:gd name="connsiteY14" fmla="*/ 6893639 h 6893639"/>
              <a:gd name="connsiteX15" fmla="*/ 0 w 1075359"/>
              <a:gd name="connsiteY15" fmla="*/ 6411084 h 6893639"/>
              <a:gd name="connsiteX16" fmla="*/ 0 w 1075359"/>
              <a:gd name="connsiteY16" fmla="*/ 5583848 h 6893639"/>
              <a:gd name="connsiteX17" fmla="*/ 0 w 1075359"/>
              <a:gd name="connsiteY17" fmla="*/ 4894484 h 6893639"/>
              <a:gd name="connsiteX18" fmla="*/ 0 w 1075359"/>
              <a:gd name="connsiteY18" fmla="*/ 4274056 h 6893639"/>
              <a:gd name="connsiteX19" fmla="*/ 0 w 1075359"/>
              <a:gd name="connsiteY19" fmla="*/ 3584692 h 6893639"/>
              <a:gd name="connsiteX20" fmla="*/ 0 w 1075359"/>
              <a:gd name="connsiteY20" fmla="*/ 2826392 h 6893639"/>
              <a:gd name="connsiteX21" fmla="*/ 0 w 1075359"/>
              <a:gd name="connsiteY21" fmla="*/ 2274901 h 6893639"/>
              <a:gd name="connsiteX22" fmla="*/ 0 w 1075359"/>
              <a:gd name="connsiteY22" fmla="*/ 1792346 h 6893639"/>
              <a:gd name="connsiteX23" fmla="*/ 0 w 1075359"/>
              <a:gd name="connsiteY23" fmla="*/ 1171919 h 6893639"/>
              <a:gd name="connsiteX24" fmla="*/ 0 w 1075359"/>
              <a:gd name="connsiteY24" fmla="*/ 689364 h 6893639"/>
              <a:gd name="connsiteX25" fmla="*/ 0 w 1075359"/>
              <a:gd name="connsiteY25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75359" h="6893639" fill="none" extrusionOk="0">
                <a:moveTo>
                  <a:pt x="0" y="0"/>
                </a:moveTo>
                <a:cubicBezTo>
                  <a:pt x="111633" y="17350"/>
                  <a:pt x="278833" y="-5223"/>
                  <a:pt x="548433" y="0"/>
                </a:cubicBezTo>
                <a:cubicBezTo>
                  <a:pt x="818033" y="5223"/>
                  <a:pt x="921945" y="-11706"/>
                  <a:pt x="1075359" y="0"/>
                </a:cubicBezTo>
                <a:cubicBezTo>
                  <a:pt x="1103546" y="295165"/>
                  <a:pt x="1072013" y="488808"/>
                  <a:pt x="1075359" y="689364"/>
                </a:cubicBezTo>
                <a:cubicBezTo>
                  <a:pt x="1078705" y="889920"/>
                  <a:pt x="1082600" y="1134193"/>
                  <a:pt x="1075359" y="1378728"/>
                </a:cubicBezTo>
                <a:cubicBezTo>
                  <a:pt x="1068118" y="1623263"/>
                  <a:pt x="1110770" y="1798697"/>
                  <a:pt x="1075359" y="2205964"/>
                </a:cubicBezTo>
                <a:cubicBezTo>
                  <a:pt x="1039948" y="2613231"/>
                  <a:pt x="1079106" y="2601894"/>
                  <a:pt x="1075359" y="2964265"/>
                </a:cubicBezTo>
                <a:cubicBezTo>
                  <a:pt x="1071612" y="3326636"/>
                  <a:pt x="1058906" y="3319286"/>
                  <a:pt x="1075359" y="3446820"/>
                </a:cubicBezTo>
                <a:cubicBezTo>
                  <a:pt x="1091812" y="3574354"/>
                  <a:pt x="1059191" y="3987315"/>
                  <a:pt x="1075359" y="4136183"/>
                </a:cubicBezTo>
                <a:cubicBezTo>
                  <a:pt x="1091527" y="4285051"/>
                  <a:pt x="1059623" y="4664778"/>
                  <a:pt x="1075359" y="4825547"/>
                </a:cubicBezTo>
                <a:cubicBezTo>
                  <a:pt x="1091095" y="4986316"/>
                  <a:pt x="1053150" y="5094913"/>
                  <a:pt x="1075359" y="5308102"/>
                </a:cubicBezTo>
                <a:cubicBezTo>
                  <a:pt x="1097568" y="5521292"/>
                  <a:pt x="1055778" y="5864909"/>
                  <a:pt x="1075359" y="6066402"/>
                </a:cubicBezTo>
                <a:cubicBezTo>
                  <a:pt x="1094940" y="6267895"/>
                  <a:pt x="1101879" y="6587232"/>
                  <a:pt x="1075359" y="6893639"/>
                </a:cubicBezTo>
                <a:cubicBezTo>
                  <a:pt x="955121" y="6909757"/>
                  <a:pt x="725988" y="6919332"/>
                  <a:pt x="526926" y="6893639"/>
                </a:cubicBezTo>
                <a:cubicBezTo>
                  <a:pt x="327864" y="6867946"/>
                  <a:pt x="191246" y="6871894"/>
                  <a:pt x="0" y="6893639"/>
                </a:cubicBezTo>
                <a:cubicBezTo>
                  <a:pt x="24079" y="6663875"/>
                  <a:pt x="-7327" y="6519484"/>
                  <a:pt x="0" y="6411084"/>
                </a:cubicBezTo>
                <a:cubicBezTo>
                  <a:pt x="7327" y="6302685"/>
                  <a:pt x="20648" y="5930525"/>
                  <a:pt x="0" y="5583848"/>
                </a:cubicBezTo>
                <a:cubicBezTo>
                  <a:pt x="-20648" y="5237171"/>
                  <a:pt x="6786" y="5116008"/>
                  <a:pt x="0" y="4894484"/>
                </a:cubicBezTo>
                <a:cubicBezTo>
                  <a:pt x="-6786" y="4672960"/>
                  <a:pt x="19443" y="4537706"/>
                  <a:pt x="0" y="4274056"/>
                </a:cubicBezTo>
                <a:cubicBezTo>
                  <a:pt x="-19443" y="4010406"/>
                  <a:pt x="-8430" y="3846922"/>
                  <a:pt x="0" y="3584692"/>
                </a:cubicBezTo>
                <a:cubicBezTo>
                  <a:pt x="8430" y="3322462"/>
                  <a:pt x="35573" y="3021465"/>
                  <a:pt x="0" y="2826392"/>
                </a:cubicBezTo>
                <a:cubicBezTo>
                  <a:pt x="-35573" y="2631319"/>
                  <a:pt x="-3263" y="2429542"/>
                  <a:pt x="0" y="2274901"/>
                </a:cubicBezTo>
                <a:cubicBezTo>
                  <a:pt x="3263" y="2120260"/>
                  <a:pt x="-9821" y="1997409"/>
                  <a:pt x="0" y="1792346"/>
                </a:cubicBezTo>
                <a:cubicBezTo>
                  <a:pt x="9821" y="1587283"/>
                  <a:pt x="23035" y="1354232"/>
                  <a:pt x="0" y="1171919"/>
                </a:cubicBezTo>
                <a:cubicBezTo>
                  <a:pt x="-23035" y="989606"/>
                  <a:pt x="7600" y="800762"/>
                  <a:pt x="0" y="689364"/>
                </a:cubicBezTo>
                <a:cubicBezTo>
                  <a:pt x="-7600" y="577967"/>
                  <a:pt x="-22524" y="183290"/>
                  <a:pt x="0" y="0"/>
                </a:cubicBezTo>
                <a:close/>
              </a:path>
              <a:path w="1075359" h="6893639" stroke="0" extrusionOk="0">
                <a:moveTo>
                  <a:pt x="0" y="0"/>
                </a:moveTo>
                <a:cubicBezTo>
                  <a:pt x="227310" y="-15918"/>
                  <a:pt x="365124" y="-11353"/>
                  <a:pt x="516172" y="0"/>
                </a:cubicBezTo>
                <a:cubicBezTo>
                  <a:pt x="667220" y="11353"/>
                  <a:pt x="839746" y="5649"/>
                  <a:pt x="1075359" y="0"/>
                </a:cubicBezTo>
                <a:cubicBezTo>
                  <a:pt x="1077072" y="279622"/>
                  <a:pt x="1088490" y="498513"/>
                  <a:pt x="1075359" y="689364"/>
                </a:cubicBezTo>
                <a:cubicBezTo>
                  <a:pt x="1062228" y="880215"/>
                  <a:pt x="1048691" y="1078879"/>
                  <a:pt x="1075359" y="1240855"/>
                </a:cubicBezTo>
                <a:cubicBezTo>
                  <a:pt x="1102027" y="1402831"/>
                  <a:pt x="1046114" y="1793741"/>
                  <a:pt x="1075359" y="1999155"/>
                </a:cubicBezTo>
                <a:cubicBezTo>
                  <a:pt x="1104604" y="2204569"/>
                  <a:pt x="1043888" y="2436826"/>
                  <a:pt x="1075359" y="2757456"/>
                </a:cubicBezTo>
                <a:cubicBezTo>
                  <a:pt x="1106830" y="3078086"/>
                  <a:pt x="1044748" y="3226787"/>
                  <a:pt x="1075359" y="3377883"/>
                </a:cubicBezTo>
                <a:cubicBezTo>
                  <a:pt x="1105970" y="3528979"/>
                  <a:pt x="1056953" y="3806316"/>
                  <a:pt x="1075359" y="4067247"/>
                </a:cubicBezTo>
                <a:cubicBezTo>
                  <a:pt x="1093765" y="4328178"/>
                  <a:pt x="1080476" y="4472984"/>
                  <a:pt x="1075359" y="4618738"/>
                </a:cubicBezTo>
                <a:cubicBezTo>
                  <a:pt x="1070242" y="4764492"/>
                  <a:pt x="1080491" y="4953964"/>
                  <a:pt x="1075359" y="5239166"/>
                </a:cubicBezTo>
                <a:cubicBezTo>
                  <a:pt x="1070227" y="5524368"/>
                  <a:pt x="1098211" y="5725209"/>
                  <a:pt x="1075359" y="5997466"/>
                </a:cubicBezTo>
                <a:cubicBezTo>
                  <a:pt x="1052507" y="6269723"/>
                  <a:pt x="1032521" y="6591143"/>
                  <a:pt x="1075359" y="6893639"/>
                </a:cubicBezTo>
                <a:cubicBezTo>
                  <a:pt x="961550" y="6878193"/>
                  <a:pt x="681886" y="6870718"/>
                  <a:pt x="569940" y="6893639"/>
                </a:cubicBezTo>
                <a:cubicBezTo>
                  <a:pt x="457994" y="6916560"/>
                  <a:pt x="176090" y="6912174"/>
                  <a:pt x="0" y="6893639"/>
                </a:cubicBezTo>
                <a:cubicBezTo>
                  <a:pt x="-5834" y="6585341"/>
                  <a:pt x="-5607" y="6507904"/>
                  <a:pt x="0" y="6273211"/>
                </a:cubicBezTo>
                <a:cubicBezTo>
                  <a:pt x="5607" y="6038518"/>
                  <a:pt x="-5238" y="5883284"/>
                  <a:pt x="0" y="5652784"/>
                </a:cubicBezTo>
                <a:cubicBezTo>
                  <a:pt x="5238" y="5422284"/>
                  <a:pt x="29364" y="5226280"/>
                  <a:pt x="0" y="4963420"/>
                </a:cubicBezTo>
                <a:cubicBezTo>
                  <a:pt x="-29364" y="4700560"/>
                  <a:pt x="3112" y="4664687"/>
                  <a:pt x="0" y="4480865"/>
                </a:cubicBezTo>
                <a:cubicBezTo>
                  <a:pt x="-3112" y="4297044"/>
                  <a:pt x="-32619" y="3943879"/>
                  <a:pt x="0" y="3791501"/>
                </a:cubicBezTo>
                <a:cubicBezTo>
                  <a:pt x="32619" y="3639123"/>
                  <a:pt x="-1855" y="3304858"/>
                  <a:pt x="0" y="3171074"/>
                </a:cubicBezTo>
                <a:cubicBezTo>
                  <a:pt x="1855" y="3037290"/>
                  <a:pt x="-22860" y="2781121"/>
                  <a:pt x="0" y="2412774"/>
                </a:cubicBezTo>
                <a:cubicBezTo>
                  <a:pt x="22860" y="2044427"/>
                  <a:pt x="-6983" y="1910981"/>
                  <a:pt x="0" y="1654473"/>
                </a:cubicBezTo>
                <a:cubicBezTo>
                  <a:pt x="6983" y="1397965"/>
                  <a:pt x="-10919" y="1298310"/>
                  <a:pt x="0" y="965109"/>
                </a:cubicBezTo>
                <a:cubicBezTo>
                  <a:pt x="10919" y="631908"/>
                  <a:pt x="45773" y="286972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2" y="-13066"/>
            <a:ext cx="825910" cy="6893640"/>
          </a:xfrm>
          <a:custGeom>
            <a:avLst/>
            <a:gdLst>
              <a:gd name="connsiteX0" fmla="*/ 0 w 825910"/>
              <a:gd name="connsiteY0" fmla="*/ 0 h 6893640"/>
              <a:gd name="connsiteX1" fmla="*/ 396437 w 825910"/>
              <a:gd name="connsiteY1" fmla="*/ 0 h 6893640"/>
              <a:gd name="connsiteX2" fmla="*/ 825910 w 825910"/>
              <a:gd name="connsiteY2" fmla="*/ 0 h 6893640"/>
              <a:gd name="connsiteX3" fmla="*/ 825910 w 825910"/>
              <a:gd name="connsiteY3" fmla="*/ 827237 h 6893640"/>
              <a:gd name="connsiteX4" fmla="*/ 825910 w 825910"/>
              <a:gd name="connsiteY4" fmla="*/ 1516601 h 6893640"/>
              <a:gd name="connsiteX5" fmla="*/ 825910 w 825910"/>
              <a:gd name="connsiteY5" fmla="*/ 2137028 h 6893640"/>
              <a:gd name="connsiteX6" fmla="*/ 825910 w 825910"/>
              <a:gd name="connsiteY6" fmla="*/ 2619583 h 6893640"/>
              <a:gd name="connsiteX7" fmla="*/ 825910 w 825910"/>
              <a:gd name="connsiteY7" fmla="*/ 3171074 h 6893640"/>
              <a:gd name="connsiteX8" fmla="*/ 825910 w 825910"/>
              <a:gd name="connsiteY8" fmla="*/ 3860438 h 6893640"/>
              <a:gd name="connsiteX9" fmla="*/ 825910 w 825910"/>
              <a:gd name="connsiteY9" fmla="*/ 4618739 h 6893640"/>
              <a:gd name="connsiteX10" fmla="*/ 825910 w 825910"/>
              <a:gd name="connsiteY10" fmla="*/ 5239166 h 6893640"/>
              <a:gd name="connsiteX11" fmla="*/ 825910 w 825910"/>
              <a:gd name="connsiteY11" fmla="*/ 6066403 h 6893640"/>
              <a:gd name="connsiteX12" fmla="*/ 825910 w 825910"/>
              <a:gd name="connsiteY12" fmla="*/ 6893640 h 6893640"/>
              <a:gd name="connsiteX13" fmla="*/ 421214 w 825910"/>
              <a:gd name="connsiteY13" fmla="*/ 6893640 h 6893640"/>
              <a:gd name="connsiteX14" fmla="*/ 0 w 825910"/>
              <a:gd name="connsiteY14" fmla="*/ 6893640 h 6893640"/>
              <a:gd name="connsiteX15" fmla="*/ 0 w 825910"/>
              <a:gd name="connsiteY15" fmla="*/ 6273212 h 6893640"/>
              <a:gd name="connsiteX16" fmla="*/ 0 w 825910"/>
              <a:gd name="connsiteY16" fmla="*/ 5583848 h 6893640"/>
              <a:gd name="connsiteX17" fmla="*/ 0 w 825910"/>
              <a:gd name="connsiteY17" fmla="*/ 5101294 h 6893640"/>
              <a:gd name="connsiteX18" fmla="*/ 0 w 825910"/>
              <a:gd name="connsiteY18" fmla="*/ 4549802 h 6893640"/>
              <a:gd name="connsiteX19" fmla="*/ 0 w 825910"/>
              <a:gd name="connsiteY19" fmla="*/ 3860438 h 6893640"/>
              <a:gd name="connsiteX20" fmla="*/ 0 w 825910"/>
              <a:gd name="connsiteY20" fmla="*/ 3171074 h 6893640"/>
              <a:gd name="connsiteX21" fmla="*/ 0 w 825910"/>
              <a:gd name="connsiteY21" fmla="*/ 2688520 h 6893640"/>
              <a:gd name="connsiteX22" fmla="*/ 0 w 825910"/>
              <a:gd name="connsiteY22" fmla="*/ 1861283 h 6893640"/>
              <a:gd name="connsiteX23" fmla="*/ 0 w 825910"/>
              <a:gd name="connsiteY23" fmla="*/ 1240855 h 6893640"/>
              <a:gd name="connsiteX24" fmla="*/ 0 w 825910"/>
              <a:gd name="connsiteY24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3640" fill="none" extrusionOk="0">
                <a:moveTo>
                  <a:pt x="0" y="0"/>
                </a:moveTo>
                <a:cubicBezTo>
                  <a:pt x="87808" y="7935"/>
                  <a:pt x="316423" y="-1656"/>
                  <a:pt x="396437" y="0"/>
                </a:cubicBezTo>
                <a:cubicBezTo>
                  <a:pt x="476451" y="1656"/>
                  <a:pt x="618397" y="-13093"/>
                  <a:pt x="825910" y="0"/>
                </a:cubicBezTo>
                <a:cubicBezTo>
                  <a:pt x="816892" y="184220"/>
                  <a:pt x="803104" y="629703"/>
                  <a:pt x="825910" y="827237"/>
                </a:cubicBezTo>
                <a:cubicBezTo>
                  <a:pt x="848716" y="1024771"/>
                  <a:pt x="791588" y="1306640"/>
                  <a:pt x="825910" y="1516601"/>
                </a:cubicBezTo>
                <a:cubicBezTo>
                  <a:pt x="860232" y="1726562"/>
                  <a:pt x="816596" y="1937897"/>
                  <a:pt x="825910" y="2137028"/>
                </a:cubicBezTo>
                <a:cubicBezTo>
                  <a:pt x="835224" y="2336159"/>
                  <a:pt x="837582" y="2439184"/>
                  <a:pt x="825910" y="2619583"/>
                </a:cubicBezTo>
                <a:cubicBezTo>
                  <a:pt x="814238" y="2799983"/>
                  <a:pt x="815356" y="3051511"/>
                  <a:pt x="825910" y="3171074"/>
                </a:cubicBezTo>
                <a:cubicBezTo>
                  <a:pt x="836464" y="3290637"/>
                  <a:pt x="839592" y="3578046"/>
                  <a:pt x="825910" y="3860438"/>
                </a:cubicBezTo>
                <a:cubicBezTo>
                  <a:pt x="812228" y="4142830"/>
                  <a:pt x="809035" y="4435063"/>
                  <a:pt x="825910" y="4618739"/>
                </a:cubicBezTo>
                <a:cubicBezTo>
                  <a:pt x="842785" y="4802415"/>
                  <a:pt x="820459" y="5025765"/>
                  <a:pt x="825910" y="5239166"/>
                </a:cubicBezTo>
                <a:cubicBezTo>
                  <a:pt x="831361" y="5452567"/>
                  <a:pt x="811494" y="5663101"/>
                  <a:pt x="825910" y="6066403"/>
                </a:cubicBezTo>
                <a:cubicBezTo>
                  <a:pt x="840326" y="6469705"/>
                  <a:pt x="786889" y="6561043"/>
                  <a:pt x="825910" y="6893640"/>
                </a:cubicBezTo>
                <a:cubicBezTo>
                  <a:pt x="626224" y="6900616"/>
                  <a:pt x="561849" y="6890627"/>
                  <a:pt x="421214" y="6893640"/>
                </a:cubicBezTo>
                <a:cubicBezTo>
                  <a:pt x="280579" y="6896653"/>
                  <a:pt x="101218" y="6887432"/>
                  <a:pt x="0" y="6893640"/>
                </a:cubicBezTo>
                <a:cubicBezTo>
                  <a:pt x="18408" y="6664435"/>
                  <a:pt x="27056" y="6483100"/>
                  <a:pt x="0" y="6273212"/>
                </a:cubicBezTo>
                <a:cubicBezTo>
                  <a:pt x="-27056" y="6063324"/>
                  <a:pt x="-32730" y="5757959"/>
                  <a:pt x="0" y="5583848"/>
                </a:cubicBezTo>
                <a:cubicBezTo>
                  <a:pt x="32730" y="5409737"/>
                  <a:pt x="17458" y="5341049"/>
                  <a:pt x="0" y="5101294"/>
                </a:cubicBezTo>
                <a:cubicBezTo>
                  <a:pt x="-17458" y="4861539"/>
                  <a:pt x="-22893" y="4682940"/>
                  <a:pt x="0" y="4549802"/>
                </a:cubicBezTo>
                <a:cubicBezTo>
                  <a:pt x="22893" y="4416664"/>
                  <a:pt x="-25703" y="4072075"/>
                  <a:pt x="0" y="3860438"/>
                </a:cubicBezTo>
                <a:cubicBezTo>
                  <a:pt x="25703" y="3648801"/>
                  <a:pt x="25359" y="3337259"/>
                  <a:pt x="0" y="3171074"/>
                </a:cubicBezTo>
                <a:cubicBezTo>
                  <a:pt x="-25359" y="3004889"/>
                  <a:pt x="22174" y="2818433"/>
                  <a:pt x="0" y="2688520"/>
                </a:cubicBezTo>
                <a:cubicBezTo>
                  <a:pt x="-22174" y="2558607"/>
                  <a:pt x="-3971" y="2167878"/>
                  <a:pt x="0" y="1861283"/>
                </a:cubicBezTo>
                <a:cubicBezTo>
                  <a:pt x="3971" y="1554688"/>
                  <a:pt x="-12622" y="1369585"/>
                  <a:pt x="0" y="1240855"/>
                </a:cubicBezTo>
                <a:cubicBezTo>
                  <a:pt x="12622" y="1112125"/>
                  <a:pt x="-12727" y="568069"/>
                  <a:pt x="0" y="0"/>
                </a:cubicBezTo>
                <a:close/>
              </a:path>
              <a:path w="825910" h="6893640" stroke="0" extrusionOk="0">
                <a:moveTo>
                  <a:pt x="0" y="0"/>
                </a:moveTo>
                <a:cubicBezTo>
                  <a:pt x="206754" y="-21020"/>
                  <a:pt x="325580" y="-9562"/>
                  <a:pt x="421214" y="0"/>
                </a:cubicBezTo>
                <a:cubicBezTo>
                  <a:pt x="516848" y="9562"/>
                  <a:pt x="744470" y="-19456"/>
                  <a:pt x="825910" y="0"/>
                </a:cubicBezTo>
                <a:cubicBezTo>
                  <a:pt x="811024" y="194568"/>
                  <a:pt x="845534" y="588714"/>
                  <a:pt x="825910" y="758300"/>
                </a:cubicBezTo>
                <a:cubicBezTo>
                  <a:pt x="806286" y="927886"/>
                  <a:pt x="808454" y="1146933"/>
                  <a:pt x="825910" y="1378728"/>
                </a:cubicBezTo>
                <a:cubicBezTo>
                  <a:pt x="843366" y="1610523"/>
                  <a:pt x="852854" y="1739400"/>
                  <a:pt x="825910" y="2068092"/>
                </a:cubicBezTo>
                <a:cubicBezTo>
                  <a:pt x="798966" y="2396784"/>
                  <a:pt x="813620" y="2504095"/>
                  <a:pt x="825910" y="2688520"/>
                </a:cubicBezTo>
                <a:cubicBezTo>
                  <a:pt x="838200" y="2872945"/>
                  <a:pt x="829148" y="3126979"/>
                  <a:pt x="825910" y="3515756"/>
                </a:cubicBezTo>
                <a:cubicBezTo>
                  <a:pt x="822672" y="3904533"/>
                  <a:pt x="818900" y="3762809"/>
                  <a:pt x="825910" y="3998311"/>
                </a:cubicBezTo>
                <a:cubicBezTo>
                  <a:pt x="832920" y="4233814"/>
                  <a:pt x="841119" y="4360169"/>
                  <a:pt x="825910" y="4549802"/>
                </a:cubicBezTo>
                <a:cubicBezTo>
                  <a:pt x="810701" y="4739435"/>
                  <a:pt x="813159" y="4983833"/>
                  <a:pt x="825910" y="5170230"/>
                </a:cubicBezTo>
                <a:cubicBezTo>
                  <a:pt x="838661" y="5356627"/>
                  <a:pt x="817441" y="5695565"/>
                  <a:pt x="825910" y="5928530"/>
                </a:cubicBezTo>
                <a:cubicBezTo>
                  <a:pt x="834379" y="6161495"/>
                  <a:pt x="849077" y="6628892"/>
                  <a:pt x="825910" y="6893640"/>
                </a:cubicBezTo>
                <a:cubicBezTo>
                  <a:pt x="651364" y="6881912"/>
                  <a:pt x="564351" y="6892257"/>
                  <a:pt x="412955" y="6893640"/>
                </a:cubicBezTo>
                <a:cubicBezTo>
                  <a:pt x="261559" y="6895023"/>
                  <a:pt x="196448" y="6876490"/>
                  <a:pt x="0" y="6893640"/>
                </a:cubicBezTo>
                <a:cubicBezTo>
                  <a:pt x="-25944" y="6610419"/>
                  <a:pt x="-32844" y="6287726"/>
                  <a:pt x="0" y="6066403"/>
                </a:cubicBezTo>
                <a:cubicBezTo>
                  <a:pt x="32844" y="5845080"/>
                  <a:pt x="-8570" y="5688583"/>
                  <a:pt x="0" y="5445976"/>
                </a:cubicBezTo>
                <a:cubicBezTo>
                  <a:pt x="8570" y="5203369"/>
                  <a:pt x="-3562" y="5130270"/>
                  <a:pt x="0" y="4825548"/>
                </a:cubicBezTo>
                <a:cubicBezTo>
                  <a:pt x="3562" y="4520826"/>
                  <a:pt x="28284" y="4419507"/>
                  <a:pt x="0" y="4205120"/>
                </a:cubicBezTo>
                <a:cubicBezTo>
                  <a:pt x="-28284" y="3990733"/>
                  <a:pt x="-11108" y="3887514"/>
                  <a:pt x="0" y="3722566"/>
                </a:cubicBezTo>
                <a:cubicBezTo>
                  <a:pt x="11108" y="3557618"/>
                  <a:pt x="-23995" y="3478260"/>
                  <a:pt x="0" y="3240011"/>
                </a:cubicBezTo>
                <a:cubicBezTo>
                  <a:pt x="23995" y="3001763"/>
                  <a:pt x="-8050" y="2854395"/>
                  <a:pt x="0" y="2481710"/>
                </a:cubicBezTo>
                <a:cubicBezTo>
                  <a:pt x="8050" y="2109025"/>
                  <a:pt x="-24699" y="1937449"/>
                  <a:pt x="0" y="1792346"/>
                </a:cubicBezTo>
                <a:cubicBezTo>
                  <a:pt x="24699" y="1647243"/>
                  <a:pt x="24828" y="1296620"/>
                  <a:pt x="0" y="1034046"/>
                </a:cubicBezTo>
                <a:cubicBezTo>
                  <a:pt x="-24828" y="771472"/>
                  <a:pt x="-28996" y="331694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3" y="-13066"/>
            <a:ext cx="825910" cy="6891619"/>
          </a:xfrm>
          <a:custGeom>
            <a:avLst/>
            <a:gdLst>
              <a:gd name="connsiteX0" fmla="*/ 0 w 825910"/>
              <a:gd name="connsiteY0" fmla="*/ 0 h 6891619"/>
              <a:gd name="connsiteX1" fmla="*/ 429473 w 825910"/>
              <a:gd name="connsiteY1" fmla="*/ 0 h 6891619"/>
              <a:gd name="connsiteX2" fmla="*/ 825910 w 825910"/>
              <a:gd name="connsiteY2" fmla="*/ 0 h 6891619"/>
              <a:gd name="connsiteX3" fmla="*/ 825910 w 825910"/>
              <a:gd name="connsiteY3" fmla="*/ 826994 h 6891619"/>
              <a:gd name="connsiteX4" fmla="*/ 825910 w 825910"/>
              <a:gd name="connsiteY4" fmla="*/ 1378324 h 6891619"/>
              <a:gd name="connsiteX5" fmla="*/ 825910 w 825910"/>
              <a:gd name="connsiteY5" fmla="*/ 1860737 h 6891619"/>
              <a:gd name="connsiteX6" fmla="*/ 825910 w 825910"/>
              <a:gd name="connsiteY6" fmla="*/ 2687731 h 6891619"/>
              <a:gd name="connsiteX7" fmla="*/ 825910 w 825910"/>
              <a:gd name="connsiteY7" fmla="*/ 3514726 h 6891619"/>
              <a:gd name="connsiteX8" fmla="*/ 825910 w 825910"/>
              <a:gd name="connsiteY8" fmla="*/ 4272804 h 6891619"/>
              <a:gd name="connsiteX9" fmla="*/ 825910 w 825910"/>
              <a:gd name="connsiteY9" fmla="*/ 4755217 h 6891619"/>
              <a:gd name="connsiteX10" fmla="*/ 825910 w 825910"/>
              <a:gd name="connsiteY10" fmla="*/ 5237630 h 6891619"/>
              <a:gd name="connsiteX11" fmla="*/ 825910 w 825910"/>
              <a:gd name="connsiteY11" fmla="*/ 5926792 h 6891619"/>
              <a:gd name="connsiteX12" fmla="*/ 825910 w 825910"/>
              <a:gd name="connsiteY12" fmla="*/ 6891619 h 6891619"/>
              <a:gd name="connsiteX13" fmla="*/ 429473 w 825910"/>
              <a:gd name="connsiteY13" fmla="*/ 6891619 h 6891619"/>
              <a:gd name="connsiteX14" fmla="*/ 0 w 825910"/>
              <a:gd name="connsiteY14" fmla="*/ 6891619 h 6891619"/>
              <a:gd name="connsiteX15" fmla="*/ 0 w 825910"/>
              <a:gd name="connsiteY15" fmla="*/ 6133541 h 6891619"/>
              <a:gd name="connsiteX16" fmla="*/ 0 w 825910"/>
              <a:gd name="connsiteY16" fmla="*/ 5306547 h 6891619"/>
              <a:gd name="connsiteX17" fmla="*/ 0 w 825910"/>
              <a:gd name="connsiteY17" fmla="*/ 4824133 h 6891619"/>
              <a:gd name="connsiteX18" fmla="*/ 0 w 825910"/>
              <a:gd name="connsiteY18" fmla="*/ 3997139 h 6891619"/>
              <a:gd name="connsiteX19" fmla="*/ 0 w 825910"/>
              <a:gd name="connsiteY19" fmla="*/ 3445810 h 6891619"/>
              <a:gd name="connsiteX20" fmla="*/ 0 w 825910"/>
              <a:gd name="connsiteY20" fmla="*/ 2756648 h 6891619"/>
              <a:gd name="connsiteX21" fmla="*/ 0 w 825910"/>
              <a:gd name="connsiteY21" fmla="*/ 1929653 h 6891619"/>
              <a:gd name="connsiteX22" fmla="*/ 0 w 825910"/>
              <a:gd name="connsiteY22" fmla="*/ 1447240 h 6891619"/>
              <a:gd name="connsiteX23" fmla="*/ 0 w 825910"/>
              <a:gd name="connsiteY23" fmla="*/ 758078 h 6891619"/>
              <a:gd name="connsiteX24" fmla="*/ 0 w 825910"/>
              <a:gd name="connsiteY24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1619" fill="none" extrusionOk="0">
                <a:moveTo>
                  <a:pt x="0" y="0"/>
                </a:moveTo>
                <a:cubicBezTo>
                  <a:pt x="89356" y="-2905"/>
                  <a:pt x="296608" y="9909"/>
                  <a:pt x="429473" y="0"/>
                </a:cubicBezTo>
                <a:cubicBezTo>
                  <a:pt x="562338" y="-9909"/>
                  <a:pt x="715466" y="15008"/>
                  <a:pt x="825910" y="0"/>
                </a:cubicBezTo>
                <a:cubicBezTo>
                  <a:pt x="826368" y="410606"/>
                  <a:pt x="809362" y="573044"/>
                  <a:pt x="825910" y="826994"/>
                </a:cubicBezTo>
                <a:cubicBezTo>
                  <a:pt x="842458" y="1080944"/>
                  <a:pt x="805341" y="1140192"/>
                  <a:pt x="825910" y="1378324"/>
                </a:cubicBezTo>
                <a:cubicBezTo>
                  <a:pt x="846480" y="1616456"/>
                  <a:pt x="820871" y="1657627"/>
                  <a:pt x="825910" y="1860737"/>
                </a:cubicBezTo>
                <a:cubicBezTo>
                  <a:pt x="830949" y="2063847"/>
                  <a:pt x="846770" y="2362995"/>
                  <a:pt x="825910" y="2687731"/>
                </a:cubicBezTo>
                <a:cubicBezTo>
                  <a:pt x="805050" y="3012467"/>
                  <a:pt x="813430" y="3295524"/>
                  <a:pt x="825910" y="3514726"/>
                </a:cubicBezTo>
                <a:cubicBezTo>
                  <a:pt x="838390" y="3733929"/>
                  <a:pt x="860016" y="3964921"/>
                  <a:pt x="825910" y="4272804"/>
                </a:cubicBezTo>
                <a:cubicBezTo>
                  <a:pt x="791804" y="4580687"/>
                  <a:pt x="807363" y="4636158"/>
                  <a:pt x="825910" y="4755217"/>
                </a:cubicBezTo>
                <a:cubicBezTo>
                  <a:pt x="844457" y="4874276"/>
                  <a:pt x="803261" y="5098290"/>
                  <a:pt x="825910" y="5237630"/>
                </a:cubicBezTo>
                <a:cubicBezTo>
                  <a:pt x="848559" y="5376970"/>
                  <a:pt x="856015" y="5700754"/>
                  <a:pt x="825910" y="5926792"/>
                </a:cubicBezTo>
                <a:cubicBezTo>
                  <a:pt x="795805" y="6152830"/>
                  <a:pt x="815700" y="6562904"/>
                  <a:pt x="825910" y="6891619"/>
                </a:cubicBezTo>
                <a:cubicBezTo>
                  <a:pt x="720079" y="6900441"/>
                  <a:pt x="577230" y="6892663"/>
                  <a:pt x="429473" y="6891619"/>
                </a:cubicBezTo>
                <a:cubicBezTo>
                  <a:pt x="281716" y="6890575"/>
                  <a:pt x="153688" y="6876139"/>
                  <a:pt x="0" y="6891619"/>
                </a:cubicBezTo>
                <a:cubicBezTo>
                  <a:pt x="8572" y="6605855"/>
                  <a:pt x="23455" y="6448793"/>
                  <a:pt x="0" y="6133541"/>
                </a:cubicBezTo>
                <a:cubicBezTo>
                  <a:pt x="-23455" y="5818289"/>
                  <a:pt x="-447" y="5689068"/>
                  <a:pt x="0" y="5306547"/>
                </a:cubicBezTo>
                <a:cubicBezTo>
                  <a:pt x="447" y="4924026"/>
                  <a:pt x="-957" y="5053560"/>
                  <a:pt x="0" y="4824133"/>
                </a:cubicBezTo>
                <a:cubicBezTo>
                  <a:pt x="957" y="4594706"/>
                  <a:pt x="38016" y="4226199"/>
                  <a:pt x="0" y="3997139"/>
                </a:cubicBezTo>
                <a:cubicBezTo>
                  <a:pt x="-38016" y="3768079"/>
                  <a:pt x="6003" y="3567911"/>
                  <a:pt x="0" y="3445810"/>
                </a:cubicBezTo>
                <a:cubicBezTo>
                  <a:pt x="-6003" y="3323709"/>
                  <a:pt x="-19749" y="3014781"/>
                  <a:pt x="0" y="2756648"/>
                </a:cubicBezTo>
                <a:cubicBezTo>
                  <a:pt x="19749" y="2498515"/>
                  <a:pt x="-29800" y="2154480"/>
                  <a:pt x="0" y="1929653"/>
                </a:cubicBezTo>
                <a:cubicBezTo>
                  <a:pt x="29800" y="1704826"/>
                  <a:pt x="-7752" y="1665028"/>
                  <a:pt x="0" y="1447240"/>
                </a:cubicBezTo>
                <a:cubicBezTo>
                  <a:pt x="7752" y="1229452"/>
                  <a:pt x="15953" y="956453"/>
                  <a:pt x="0" y="758078"/>
                </a:cubicBezTo>
                <a:cubicBezTo>
                  <a:pt x="-15953" y="559703"/>
                  <a:pt x="2727" y="232436"/>
                  <a:pt x="0" y="0"/>
                </a:cubicBezTo>
                <a:close/>
              </a:path>
              <a:path w="825910" h="6891619" stroke="0" extrusionOk="0">
                <a:moveTo>
                  <a:pt x="0" y="0"/>
                </a:moveTo>
                <a:cubicBezTo>
                  <a:pt x="189230" y="-10551"/>
                  <a:pt x="282314" y="-14519"/>
                  <a:pt x="412955" y="0"/>
                </a:cubicBezTo>
                <a:cubicBezTo>
                  <a:pt x="543596" y="14519"/>
                  <a:pt x="647084" y="-4098"/>
                  <a:pt x="825910" y="0"/>
                </a:cubicBezTo>
                <a:cubicBezTo>
                  <a:pt x="830369" y="240999"/>
                  <a:pt x="824419" y="322128"/>
                  <a:pt x="825910" y="482413"/>
                </a:cubicBezTo>
                <a:cubicBezTo>
                  <a:pt x="827401" y="642698"/>
                  <a:pt x="806121" y="848665"/>
                  <a:pt x="825910" y="1102659"/>
                </a:cubicBezTo>
                <a:cubicBezTo>
                  <a:pt x="845699" y="1356653"/>
                  <a:pt x="841815" y="1622285"/>
                  <a:pt x="825910" y="1860737"/>
                </a:cubicBezTo>
                <a:cubicBezTo>
                  <a:pt x="810005" y="2099189"/>
                  <a:pt x="808334" y="2173088"/>
                  <a:pt x="825910" y="2343150"/>
                </a:cubicBezTo>
                <a:cubicBezTo>
                  <a:pt x="843486" y="2513212"/>
                  <a:pt x="802574" y="2887962"/>
                  <a:pt x="825910" y="3032312"/>
                </a:cubicBezTo>
                <a:cubicBezTo>
                  <a:pt x="849246" y="3176662"/>
                  <a:pt x="832002" y="3468164"/>
                  <a:pt x="825910" y="3790390"/>
                </a:cubicBezTo>
                <a:cubicBezTo>
                  <a:pt x="819818" y="4112616"/>
                  <a:pt x="826489" y="4366528"/>
                  <a:pt x="825910" y="4548469"/>
                </a:cubicBezTo>
                <a:cubicBezTo>
                  <a:pt x="825331" y="4730410"/>
                  <a:pt x="802129" y="5121654"/>
                  <a:pt x="825910" y="5306547"/>
                </a:cubicBezTo>
                <a:cubicBezTo>
                  <a:pt x="849691" y="5491440"/>
                  <a:pt x="797746" y="5786450"/>
                  <a:pt x="825910" y="6133541"/>
                </a:cubicBezTo>
                <a:cubicBezTo>
                  <a:pt x="854074" y="6480632"/>
                  <a:pt x="823269" y="6568180"/>
                  <a:pt x="825910" y="6891619"/>
                </a:cubicBezTo>
                <a:cubicBezTo>
                  <a:pt x="681919" y="6898453"/>
                  <a:pt x="575948" y="6903586"/>
                  <a:pt x="429473" y="6891619"/>
                </a:cubicBezTo>
                <a:cubicBezTo>
                  <a:pt x="282998" y="6879652"/>
                  <a:pt x="137206" y="6872589"/>
                  <a:pt x="0" y="6891619"/>
                </a:cubicBezTo>
                <a:cubicBezTo>
                  <a:pt x="-13963" y="6647542"/>
                  <a:pt x="-12326" y="6458949"/>
                  <a:pt x="0" y="6340289"/>
                </a:cubicBezTo>
                <a:cubicBezTo>
                  <a:pt x="12326" y="6221629"/>
                  <a:pt x="-27235" y="5692125"/>
                  <a:pt x="0" y="5513295"/>
                </a:cubicBezTo>
                <a:cubicBezTo>
                  <a:pt x="27235" y="5334465"/>
                  <a:pt x="-3398" y="5229763"/>
                  <a:pt x="0" y="5030882"/>
                </a:cubicBezTo>
                <a:cubicBezTo>
                  <a:pt x="3398" y="4832001"/>
                  <a:pt x="-21426" y="4678995"/>
                  <a:pt x="0" y="4341720"/>
                </a:cubicBezTo>
                <a:cubicBezTo>
                  <a:pt x="21426" y="4004445"/>
                  <a:pt x="4689" y="3912587"/>
                  <a:pt x="0" y="3514726"/>
                </a:cubicBezTo>
                <a:cubicBezTo>
                  <a:pt x="-4689" y="3116865"/>
                  <a:pt x="2723" y="3250973"/>
                  <a:pt x="0" y="3032312"/>
                </a:cubicBezTo>
                <a:cubicBezTo>
                  <a:pt x="-2723" y="2813651"/>
                  <a:pt x="-36414" y="2447862"/>
                  <a:pt x="0" y="2274234"/>
                </a:cubicBezTo>
                <a:cubicBezTo>
                  <a:pt x="36414" y="2100606"/>
                  <a:pt x="-1242" y="1911653"/>
                  <a:pt x="0" y="1791821"/>
                </a:cubicBezTo>
                <a:cubicBezTo>
                  <a:pt x="1242" y="1671989"/>
                  <a:pt x="10082" y="1420058"/>
                  <a:pt x="0" y="1240491"/>
                </a:cubicBezTo>
                <a:cubicBezTo>
                  <a:pt x="-10082" y="1060924"/>
                  <a:pt x="27728" y="310963"/>
                  <a:pt x="0" y="0"/>
                </a:cubicBezTo>
                <a:close/>
              </a:path>
            </a:pathLst>
          </a:custGeom>
          <a:solidFill>
            <a:srgbClr val="75BCAC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825910" cy="6890825"/>
          </a:xfrm>
          <a:custGeom>
            <a:avLst/>
            <a:gdLst>
              <a:gd name="connsiteX0" fmla="*/ 0 w 825910"/>
              <a:gd name="connsiteY0" fmla="*/ 0 h 6890825"/>
              <a:gd name="connsiteX1" fmla="*/ 429473 w 825910"/>
              <a:gd name="connsiteY1" fmla="*/ 0 h 6890825"/>
              <a:gd name="connsiteX2" fmla="*/ 825910 w 825910"/>
              <a:gd name="connsiteY2" fmla="*/ 0 h 6890825"/>
              <a:gd name="connsiteX3" fmla="*/ 825910 w 825910"/>
              <a:gd name="connsiteY3" fmla="*/ 826899 h 6890825"/>
              <a:gd name="connsiteX4" fmla="*/ 825910 w 825910"/>
              <a:gd name="connsiteY4" fmla="*/ 1584890 h 6890825"/>
              <a:gd name="connsiteX5" fmla="*/ 825910 w 825910"/>
              <a:gd name="connsiteY5" fmla="*/ 2411789 h 6890825"/>
              <a:gd name="connsiteX6" fmla="*/ 825910 w 825910"/>
              <a:gd name="connsiteY6" fmla="*/ 3100871 h 6890825"/>
              <a:gd name="connsiteX7" fmla="*/ 825910 w 825910"/>
              <a:gd name="connsiteY7" fmla="*/ 3721046 h 6890825"/>
              <a:gd name="connsiteX8" fmla="*/ 825910 w 825910"/>
              <a:gd name="connsiteY8" fmla="*/ 4203403 h 6890825"/>
              <a:gd name="connsiteX9" fmla="*/ 825910 w 825910"/>
              <a:gd name="connsiteY9" fmla="*/ 4892486 h 6890825"/>
              <a:gd name="connsiteX10" fmla="*/ 825910 w 825910"/>
              <a:gd name="connsiteY10" fmla="*/ 5512660 h 6890825"/>
              <a:gd name="connsiteX11" fmla="*/ 825910 w 825910"/>
              <a:gd name="connsiteY11" fmla="*/ 5995018 h 6890825"/>
              <a:gd name="connsiteX12" fmla="*/ 825910 w 825910"/>
              <a:gd name="connsiteY12" fmla="*/ 6890825 h 6890825"/>
              <a:gd name="connsiteX13" fmla="*/ 437732 w 825910"/>
              <a:gd name="connsiteY13" fmla="*/ 6890825 h 6890825"/>
              <a:gd name="connsiteX14" fmla="*/ 0 w 825910"/>
              <a:gd name="connsiteY14" fmla="*/ 6890825 h 6890825"/>
              <a:gd name="connsiteX15" fmla="*/ 0 w 825910"/>
              <a:gd name="connsiteY15" fmla="*/ 6339559 h 6890825"/>
              <a:gd name="connsiteX16" fmla="*/ 0 w 825910"/>
              <a:gd name="connsiteY16" fmla="*/ 5581568 h 6890825"/>
              <a:gd name="connsiteX17" fmla="*/ 0 w 825910"/>
              <a:gd name="connsiteY17" fmla="*/ 4961394 h 6890825"/>
              <a:gd name="connsiteX18" fmla="*/ 0 w 825910"/>
              <a:gd name="connsiteY18" fmla="*/ 4203403 h 6890825"/>
              <a:gd name="connsiteX19" fmla="*/ 0 w 825910"/>
              <a:gd name="connsiteY19" fmla="*/ 3376504 h 6890825"/>
              <a:gd name="connsiteX20" fmla="*/ 0 w 825910"/>
              <a:gd name="connsiteY20" fmla="*/ 2756330 h 6890825"/>
              <a:gd name="connsiteX21" fmla="*/ 0 w 825910"/>
              <a:gd name="connsiteY21" fmla="*/ 2136156 h 6890825"/>
              <a:gd name="connsiteX22" fmla="*/ 0 w 825910"/>
              <a:gd name="connsiteY22" fmla="*/ 1309257 h 6890825"/>
              <a:gd name="connsiteX23" fmla="*/ 0 w 825910"/>
              <a:gd name="connsiteY23" fmla="*/ 757991 h 6890825"/>
              <a:gd name="connsiteX24" fmla="*/ 0 w 825910"/>
              <a:gd name="connsiteY24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0825" fill="none" extrusionOk="0">
                <a:moveTo>
                  <a:pt x="0" y="0"/>
                </a:moveTo>
                <a:cubicBezTo>
                  <a:pt x="193328" y="13447"/>
                  <a:pt x="329279" y="-16590"/>
                  <a:pt x="429473" y="0"/>
                </a:cubicBezTo>
                <a:cubicBezTo>
                  <a:pt x="529667" y="16590"/>
                  <a:pt x="639247" y="2160"/>
                  <a:pt x="825910" y="0"/>
                </a:cubicBezTo>
                <a:cubicBezTo>
                  <a:pt x="807983" y="295933"/>
                  <a:pt x="855230" y="476294"/>
                  <a:pt x="825910" y="826899"/>
                </a:cubicBezTo>
                <a:cubicBezTo>
                  <a:pt x="796590" y="1177504"/>
                  <a:pt x="813614" y="1234663"/>
                  <a:pt x="825910" y="1584890"/>
                </a:cubicBezTo>
                <a:cubicBezTo>
                  <a:pt x="838206" y="1935117"/>
                  <a:pt x="797564" y="2085838"/>
                  <a:pt x="825910" y="2411789"/>
                </a:cubicBezTo>
                <a:cubicBezTo>
                  <a:pt x="854256" y="2737740"/>
                  <a:pt x="847824" y="2877849"/>
                  <a:pt x="825910" y="3100871"/>
                </a:cubicBezTo>
                <a:cubicBezTo>
                  <a:pt x="803996" y="3323893"/>
                  <a:pt x="814330" y="3513169"/>
                  <a:pt x="825910" y="3721046"/>
                </a:cubicBezTo>
                <a:cubicBezTo>
                  <a:pt x="837490" y="3928923"/>
                  <a:pt x="811660" y="4067832"/>
                  <a:pt x="825910" y="4203403"/>
                </a:cubicBezTo>
                <a:cubicBezTo>
                  <a:pt x="840160" y="4338974"/>
                  <a:pt x="823913" y="4570428"/>
                  <a:pt x="825910" y="4892486"/>
                </a:cubicBezTo>
                <a:cubicBezTo>
                  <a:pt x="827907" y="5214544"/>
                  <a:pt x="846563" y="5374992"/>
                  <a:pt x="825910" y="5512660"/>
                </a:cubicBezTo>
                <a:cubicBezTo>
                  <a:pt x="805257" y="5650328"/>
                  <a:pt x="836462" y="5880673"/>
                  <a:pt x="825910" y="5995018"/>
                </a:cubicBezTo>
                <a:cubicBezTo>
                  <a:pt x="815358" y="6109363"/>
                  <a:pt x="817137" y="6662682"/>
                  <a:pt x="825910" y="6890825"/>
                </a:cubicBezTo>
                <a:cubicBezTo>
                  <a:pt x="688822" y="6906661"/>
                  <a:pt x="625793" y="6909469"/>
                  <a:pt x="437732" y="6890825"/>
                </a:cubicBezTo>
                <a:cubicBezTo>
                  <a:pt x="249671" y="6872181"/>
                  <a:pt x="131492" y="6903254"/>
                  <a:pt x="0" y="6890825"/>
                </a:cubicBezTo>
                <a:cubicBezTo>
                  <a:pt x="-8301" y="6731475"/>
                  <a:pt x="-2854" y="6516991"/>
                  <a:pt x="0" y="6339559"/>
                </a:cubicBezTo>
                <a:cubicBezTo>
                  <a:pt x="2854" y="6162127"/>
                  <a:pt x="-31386" y="5875447"/>
                  <a:pt x="0" y="5581568"/>
                </a:cubicBezTo>
                <a:cubicBezTo>
                  <a:pt x="31386" y="5287689"/>
                  <a:pt x="-28139" y="5172889"/>
                  <a:pt x="0" y="4961394"/>
                </a:cubicBezTo>
                <a:cubicBezTo>
                  <a:pt x="28139" y="4749899"/>
                  <a:pt x="21583" y="4390320"/>
                  <a:pt x="0" y="4203403"/>
                </a:cubicBezTo>
                <a:cubicBezTo>
                  <a:pt x="-21583" y="4016486"/>
                  <a:pt x="25110" y="3676786"/>
                  <a:pt x="0" y="3376504"/>
                </a:cubicBezTo>
                <a:cubicBezTo>
                  <a:pt x="-25110" y="3076222"/>
                  <a:pt x="3657" y="2901357"/>
                  <a:pt x="0" y="2756330"/>
                </a:cubicBezTo>
                <a:cubicBezTo>
                  <a:pt x="-3657" y="2611303"/>
                  <a:pt x="-9109" y="2309750"/>
                  <a:pt x="0" y="2136156"/>
                </a:cubicBezTo>
                <a:cubicBezTo>
                  <a:pt x="9109" y="1962562"/>
                  <a:pt x="-25746" y="1685024"/>
                  <a:pt x="0" y="1309257"/>
                </a:cubicBezTo>
                <a:cubicBezTo>
                  <a:pt x="25746" y="933490"/>
                  <a:pt x="-23838" y="877508"/>
                  <a:pt x="0" y="757991"/>
                </a:cubicBezTo>
                <a:cubicBezTo>
                  <a:pt x="23838" y="638474"/>
                  <a:pt x="-2261" y="370551"/>
                  <a:pt x="0" y="0"/>
                </a:cubicBezTo>
                <a:close/>
              </a:path>
              <a:path w="825910" h="6890825" stroke="0" extrusionOk="0">
                <a:moveTo>
                  <a:pt x="0" y="0"/>
                </a:moveTo>
                <a:cubicBezTo>
                  <a:pt x="95717" y="4582"/>
                  <a:pt x="262373" y="16515"/>
                  <a:pt x="404696" y="0"/>
                </a:cubicBezTo>
                <a:cubicBezTo>
                  <a:pt x="547019" y="-16515"/>
                  <a:pt x="616441" y="16299"/>
                  <a:pt x="825910" y="0"/>
                </a:cubicBezTo>
                <a:cubicBezTo>
                  <a:pt x="855464" y="160995"/>
                  <a:pt x="803449" y="456205"/>
                  <a:pt x="825910" y="620174"/>
                </a:cubicBezTo>
                <a:cubicBezTo>
                  <a:pt x="848371" y="784143"/>
                  <a:pt x="837535" y="1069179"/>
                  <a:pt x="825910" y="1378165"/>
                </a:cubicBezTo>
                <a:cubicBezTo>
                  <a:pt x="814285" y="1687151"/>
                  <a:pt x="802315" y="1649646"/>
                  <a:pt x="825910" y="1860523"/>
                </a:cubicBezTo>
                <a:cubicBezTo>
                  <a:pt x="849505" y="2071400"/>
                  <a:pt x="823256" y="2215260"/>
                  <a:pt x="825910" y="2411789"/>
                </a:cubicBezTo>
                <a:cubicBezTo>
                  <a:pt x="828564" y="2608318"/>
                  <a:pt x="839256" y="2746727"/>
                  <a:pt x="825910" y="2894147"/>
                </a:cubicBezTo>
                <a:cubicBezTo>
                  <a:pt x="812564" y="3041567"/>
                  <a:pt x="837829" y="3275123"/>
                  <a:pt x="825910" y="3514321"/>
                </a:cubicBezTo>
                <a:cubicBezTo>
                  <a:pt x="813991" y="3753519"/>
                  <a:pt x="798303" y="3955807"/>
                  <a:pt x="825910" y="4203403"/>
                </a:cubicBezTo>
                <a:cubicBezTo>
                  <a:pt x="853517" y="4450999"/>
                  <a:pt x="831449" y="4682596"/>
                  <a:pt x="825910" y="4892486"/>
                </a:cubicBezTo>
                <a:cubicBezTo>
                  <a:pt x="820371" y="5102376"/>
                  <a:pt x="847787" y="5249220"/>
                  <a:pt x="825910" y="5374844"/>
                </a:cubicBezTo>
                <a:cubicBezTo>
                  <a:pt x="804033" y="5500468"/>
                  <a:pt x="843085" y="5686162"/>
                  <a:pt x="825910" y="5857201"/>
                </a:cubicBezTo>
                <a:cubicBezTo>
                  <a:pt x="808735" y="6028240"/>
                  <a:pt x="848704" y="6458677"/>
                  <a:pt x="825910" y="6890825"/>
                </a:cubicBezTo>
                <a:cubicBezTo>
                  <a:pt x="731663" y="6885136"/>
                  <a:pt x="589667" y="6891616"/>
                  <a:pt x="404696" y="6890825"/>
                </a:cubicBezTo>
                <a:cubicBezTo>
                  <a:pt x="219725" y="6890034"/>
                  <a:pt x="168945" y="6894450"/>
                  <a:pt x="0" y="6890825"/>
                </a:cubicBezTo>
                <a:cubicBezTo>
                  <a:pt x="-29093" y="6742403"/>
                  <a:pt x="2908" y="6502826"/>
                  <a:pt x="0" y="6270651"/>
                </a:cubicBezTo>
                <a:cubicBezTo>
                  <a:pt x="-2908" y="6038476"/>
                  <a:pt x="22646" y="5921533"/>
                  <a:pt x="0" y="5788293"/>
                </a:cubicBezTo>
                <a:cubicBezTo>
                  <a:pt x="-22646" y="5655053"/>
                  <a:pt x="26887" y="5366123"/>
                  <a:pt x="0" y="5237027"/>
                </a:cubicBezTo>
                <a:cubicBezTo>
                  <a:pt x="-26887" y="5107931"/>
                  <a:pt x="-3878" y="4741199"/>
                  <a:pt x="0" y="4616853"/>
                </a:cubicBezTo>
                <a:cubicBezTo>
                  <a:pt x="3878" y="4492507"/>
                  <a:pt x="-14752" y="4283441"/>
                  <a:pt x="0" y="3996678"/>
                </a:cubicBezTo>
                <a:cubicBezTo>
                  <a:pt x="14752" y="3709916"/>
                  <a:pt x="-25681" y="3458163"/>
                  <a:pt x="0" y="3169779"/>
                </a:cubicBezTo>
                <a:cubicBezTo>
                  <a:pt x="25681" y="2881395"/>
                  <a:pt x="6282" y="2756899"/>
                  <a:pt x="0" y="2618513"/>
                </a:cubicBezTo>
                <a:cubicBezTo>
                  <a:pt x="-6282" y="2480127"/>
                  <a:pt x="-1133" y="2198707"/>
                  <a:pt x="0" y="1998339"/>
                </a:cubicBezTo>
                <a:cubicBezTo>
                  <a:pt x="1133" y="1797971"/>
                  <a:pt x="12634" y="1456572"/>
                  <a:pt x="0" y="1240348"/>
                </a:cubicBezTo>
                <a:cubicBezTo>
                  <a:pt x="-12634" y="1024124"/>
                  <a:pt x="-27397" y="872244"/>
                  <a:pt x="0" y="689082"/>
                </a:cubicBezTo>
                <a:cubicBezTo>
                  <a:pt x="27397" y="505920"/>
                  <a:pt x="2061" y="159915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nicio" descr="Texto&#10;&#10;Descripción generada automáticamente">
            <a:extLst>
              <a:ext uri="{FF2B5EF4-FFF2-40B4-BE49-F238E27FC236}">
                <a16:creationId xmlns:a16="http://schemas.microsoft.com/office/drawing/2014/main" id="{1FF3184B-977A-4887-BE7A-1622C6BAA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547" y="775838"/>
            <a:ext cx="10249017" cy="575958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4E5823C-6674-4846-941D-F13820F75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728" y="3470289"/>
            <a:ext cx="3287010" cy="2143702"/>
          </a:xfrm>
          <a:prstGeom prst="rect">
            <a:avLst/>
          </a:prstGeom>
        </p:spPr>
      </p:pic>
      <p:pic>
        <p:nvPicPr>
          <p:cNvPr id="21" name="Inicio" descr="Texto&#10;&#10;Descripción generada automáticamente">
            <a:extLst>
              <a:ext uri="{FF2B5EF4-FFF2-40B4-BE49-F238E27FC236}">
                <a16:creationId xmlns:a16="http://schemas.microsoft.com/office/drawing/2014/main" id="{27CDB66B-FA52-490B-98D0-E669CC1528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5" t="48093" r="29088" b="14687"/>
          <a:stretch/>
        </p:blipFill>
        <p:spPr>
          <a:xfrm>
            <a:off x="5022485" y="4038360"/>
            <a:ext cx="3603253" cy="2143703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421082" y="3469261"/>
            <a:ext cx="1783169" cy="638632"/>
          </a:xfrm>
        </p:spPr>
        <p:txBody>
          <a:bodyPr>
            <a:normAutofit/>
          </a:bodyPr>
          <a:lstStyle/>
          <a:p>
            <a:pPr algn="r"/>
            <a:r>
              <a:rPr lang="es-ES" sz="3200" err="1">
                <a:latin typeface="Slackey" panose="02000000000000000000" pitchFamily="2" charset="0"/>
              </a:rPr>
              <a:t>Login</a:t>
            </a:r>
            <a:endParaRPr lang="es-ES" sz="4000">
              <a:latin typeface="Slacke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1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-204617" y="770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075358" cy="6869974"/>
          </a:xfrm>
          <a:custGeom>
            <a:avLst/>
            <a:gdLst>
              <a:gd name="connsiteX0" fmla="*/ 0 w 1075358"/>
              <a:gd name="connsiteY0" fmla="*/ 0 h 6869974"/>
              <a:gd name="connsiteX1" fmla="*/ 559186 w 1075358"/>
              <a:gd name="connsiteY1" fmla="*/ 0 h 6869974"/>
              <a:gd name="connsiteX2" fmla="*/ 1075358 w 1075358"/>
              <a:gd name="connsiteY2" fmla="*/ 0 h 6869974"/>
              <a:gd name="connsiteX3" fmla="*/ 1075358 w 1075358"/>
              <a:gd name="connsiteY3" fmla="*/ 686997 h 6869974"/>
              <a:gd name="connsiteX4" fmla="*/ 1075358 w 1075358"/>
              <a:gd name="connsiteY4" fmla="*/ 1236595 h 6869974"/>
              <a:gd name="connsiteX5" fmla="*/ 1075358 w 1075358"/>
              <a:gd name="connsiteY5" fmla="*/ 1717494 h 6869974"/>
              <a:gd name="connsiteX6" fmla="*/ 1075358 w 1075358"/>
              <a:gd name="connsiteY6" fmla="*/ 2198392 h 6869974"/>
              <a:gd name="connsiteX7" fmla="*/ 1075358 w 1075358"/>
              <a:gd name="connsiteY7" fmla="*/ 2954089 h 6869974"/>
              <a:gd name="connsiteX8" fmla="*/ 1075358 w 1075358"/>
              <a:gd name="connsiteY8" fmla="*/ 3641086 h 6869974"/>
              <a:gd name="connsiteX9" fmla="*/ 1075358 w 1075358"/>
              <a:gd name="connsiteY9" fmla="*/ 4259384 h 6869974"/>
              <a:gd name="connsiteX10" fmla="*/ 1075358 w 1075358"/>
              <a:gd name="connsiteY10" fmla="*/ 4946381 h 6869974"/>
              <a:gd name="connsiteX11" fmla="*/ 1075358 w 1075358"/>
              <a:gd name="connsiteY11" fmla="*/ 5633379 h 6869974"/>
              <a:gd name="connsiteX12" fmla="*/ 1075358 w 1075358"/>
              <a:gd name="connsiteY12" fmla="*/ 6869974 h 6869974"/>
              <a:gd name="connsiteX13" fmla="*/ 559186 w 1075358"/>
              <a:gd name="connsiteY13" fmla="*/ 6869974 h 6869974"/>
              <a:gd name="connsiteX14" fmla="*/ 0 w 1075358"/>
              <a:gd name="connsiteY14" fmla="*/ 6869974 h 6869974"/>
              <a:gd name="connsiteX15" fmla="*/ 0 w 1075358"/>
              <a:gd name="connsiteY15" fmla="*/ 6182977 h 6869974"/>
              <a:gd name="connsiteX16" fmla="*/ 0 w 1075358"/>
              <a:gd name="connsiteY16" fmla="*/ 5633379 h 6869974"/>
              <a:gd name="connsiteX17" fmla="*/ 0 w 1075358"/>
              <a:gd name="connsiteY17" fmla="*/ 4808982 h 6869974"/>
              <a:gd name="connsiteX18" fmla="*/ 0 w 1075358"/>
              <a:gd name="connsiteY18" fmla="*/ 4190684 h 6869974"/>
              <a:gd name="connsiteX19" fmla="*/ 0 w 1075358"/>
              <a:gd name="connsiteY19" fmla="*/ 3709786 h 6869974"/>
              <a:gd name="connsiteX20" fmla="*/ 0 w 1075358"/>
              <a:gd name="connsiteY20" fmla="*/ 2954089 h 6869974"/>
              <a:gd name="connsiteX21" fmla="*/ 0 w 1075358"/>
              <a:gd name="connsiteY21" fmla="*/ 2198392 h 6869974"/>
              <a:gd name="connsiteX22" fmla="*/ 0 w 1075358"/>
              <a:gd name="connsiteY22" fmla="*/ 1373995 h 6869974"/>
              <a:gd name="connsiteX23" fmla="*/ 0 w 1075358"/>
              <a:gd name="connsiteY23" fmla="*/ 755697 h 6869974"/>
              <a:gd name="connsiteX24" fmla="*/ 0 w 1075358"/>
              <a:gd name="connsiteY24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75358" h="6869974" fill="none" extrusionOk="0">
                <a:moveTo>
                  <a:pt x="0" y="0"/>
                </a:moveTo>
                <a:cubicBezTo>
                  <a:pt x="256636" y="17564"/>
                  <a:pt x="366989" y="-6480"/>
                  <a:pt x="559186" y="0"/>
                </a:cubicBezTo>
                <a:cubicBezTo>
                  <a:pt x="751383" y="6480"/>
                  <a:pt x="862626" y="17592"/>
                  <a:pt x="1075358" y="0"/>
                </a:cubicBezTo>
                <a:cubicBezTo>
                  <a:pt x="1059302" y="238872"/>
                  <a:pt x="1098033" y="373322"/>
                  <a:pt x="1075358" y="686997"/>
                </a:cubicBezTo>
                <a:cubicBezTo>
                  <a:pt x="1052683" y="1000672"/>
                  <a:pt x="1074065" y="1037806"/>
                  <a:pt x="1075358" y="1236595"/>
                </a:cubicBezTo>
                <a:cubicBezTo>
                  <a:pt x="1076651" y="1435384"/>
                  <a:pt x="1079781" y="1552587"/>
                  <a:pt x="1075358" y="1717494"/>
                </a:cubicBezTo>
                <a:cubicBezTo>
                  <a:pt x="1070935" y="1882401"/>
                  <a:pt x="1095540" y="2080237"/>
                  <a:pt x="1075358" y="2198392"/>
                </a:cubicBezTo>
                <a:cubicBezTo>
                  <a:pt x="1055176" y="2316547"/>
                  <a:pt x="1084765" y="2773384"/>
                  <a:pt x="1075358" y="2954089"/>
                </a:cubicBezTo>
                <a:cubicBezTo>
                  <a:pt x="1065951" y="3134794"/>
                  <a:pt x="1076749" y="3418210"/>
                  <a:pt x="1075358" y="3641086"/>
                </a:cubicBezTo>
                <a:cubicBezTo>
                  <a:pt x="1073967" y="3863962"/>
                  <a:pt x="1053113" y="4099051"/>
                  <a:pt x="1075358" y="4259384"/>
                </a:cubicBezTo>
                <a:cubicBezTo>
                  <a:pt x="1097603" y="4419717"/>
                  <a:pt x="1077876" y="4679779"/>
                  <a:pt x="1075358" y="4946381"/>
                </a:cubicBezTo>
                <a:cubicBezTo>
                  <a:pt x="1072840" y="5212983"/>
                  <a:pt x="1075941" y="5459442"/>
                  <a:pt x="1075358" y="5633379"/>
                </a:cubicBezTo>
                <a:cubicBezTo>
                  <a:pt x="1074775" y="5807316"/>
                  <a:pt x="1087746" y="6565476"/>
                  <a:pt x="1075358" y="6869974"/>
                </a:cubicBezTo>
                <a:cubicBezTo>
                  <a:pt x="948262" y="6846407"/>
                  <a:pt x="786796" y="6874552"/>
                  <a:pt x="559186" y="6869974"/>
                </a:cubicBezTo>
                <a:cubicBezTo>
                  <a:pt x="331576" y="6865396"/>
                  <a:pt x="136790" y="6861082"/>
                  <a:pt x="0" y="6869974"/>
                </a:cubicBezTo>
                <a:cubicBezTo>
                  <a:pt x="-32086" y="6706123"/>
                  <a:pt x="-10927" y="6370444"/>
                  <a:pt x="0" y="6182977"/>
                </a:cubicBezTo>
                <a:cubicBezTo>
                  <a:pt x="10927" y="5995510"/>
                  <a:pt x="-23094" y="5755232"/>
                  <a:pt x="0" y="5633379"/>
                </a:cubicBezTo>
                <a:cubicBezTo>
                  <a:pt x="23094" y="5511526"/>
                  <a:pt x="17342" y="5190927"/>
                  <a:pt x="0" y="4808982"/>
                </a:cubicBezTo>
                <a:cubicBezTo>
                  <a:pt x="-17342" y="4427037"/>
                  <a:pt x="-16680" y="4345200"/>
                  <a:pt x="0" y="4190684"/>
                </a:cubicBezTo>
                <a:cubicBezTo>
                  <a:pt x="16680" y="4036168"/>
                  <a:pt x="12190" y="3808804"/>
                  <a:pt x="0" y="3709786"/>
                </a:cubicBezTo>
                <a:cubicBezTo>
                  <a:pt x="-12190" y="3610768"/>
                  <a:pt x="6530" y="3301579"/>
                  <a:pt x="0" y="2954089"/>
                </a:cubicBezTo>
                <a:cubicBezTo>
                  <a:pt x="-6530" y="2606599"/>
                  <a:pt x="9925" y="2400766"/>
                  <a:pt x="0" y="2198392"/>
                </a:cubicBezTo>
                <a:cubicBezTo>
                  <a:pt x="-9925" y="1996018"/>
                  <a:pt x="16342" y="1656384"/>
                  <a:pt x="0" y="1373995"/>
                </a:cubicBezTo>
                <a:cubicBezTo>
                  <a:pt x="-16342" y="1091606"/>
                  <a:pt x="-10303" y="1004500"/>
                  <a:pt x="0" y="755697"/>
                </a:cubicBezTo>
                <a:cubicBezTo>
                  <a:pt x="10303" y="506894"/>
                  <a:pt x="-35820" y="256221"/>
                  <a:pt x="0" y="0"/>
                </a:cubicBezTo>
                <a:close/>
              </a:path>
              <a:path w="1075358" h="6869974" stroke="0" extrusionOk="0">
                <a:moveTo>
                  <a:pt x="0" y="0"/>
                </a:moveTo>
                <a:cubicBezTo>
                  <a:pt x="165044" y="24451"/>
                  <a:pt x="300309" y="-5004"/>
                  <a:pt x="526925" y="0"/>
                </a:cubicBezTo>
                <a:cubicBezTo>
                  <a:pt x="753541" y="5004"/>
                  <a:pt x="889435" y="23829"/>
                  <a:pt x="1075358" y="0"/>
                </a:cubicBezTo>
                <a:cubicBezTo>
                  <a:pt x="1083386" y="250425"/>
                  <a:pt x="1087135" y="483238"/>
                  <a:pt x="1075358" y="755697"/>
                </a:cubicBezTo>
                <a:cubicBezTo>
                  <a:pt x="1063581" y="1028156"/>
                  <a:pt x="1042471" y="1205382"/>
                  <a:pt x="1075358" y="1511394"/>
                </a:cubicBezTo>
                <a:cubicBezTo>
                  <a:pt x="1108245" y="1817406"/>
                  <a:pt x="1077063" y="1991909"/>
                  <a:pt x="1075358" y="2198392"/>
                </a:cubicBezTo>
                <a:cubicBezTo>
                  <a:pt x="1073653" y="2404875"/>
                  <a:pt x="1071465" y="2486443"/>
                  <a:pt x="1075358" y="2679290"/>
                </a:cubicBezTo>
                <a:cubicBezTo>
                  <a:pt x="1079251" y="2872137"/>
                  <a:pt x="1091166" y="3081641"/>
                  <a:pt x="1075358" y="3366287"/>
                </a:cubicBezTo>
                <a:cubicBezTo>
                  <a:pt x="1059550" y="3650933"/>
                  <a:pt x="1084387" y="3661023"/>
                  <a:pt x="1075358" y="3915885"/>
                </a:cubicBezTo>
                <a:cubicBezTo>
                  <a:pt x="1066329" y="4170747"/>
                  <a:pt x="1062536" y="4298135"/>
                  <a:pt x="1075358" y="4396783"/>
                </a:cubicBezTo>
                <a:cubicBezTo>
                  <a:pt x="1088180" y="4495431"/>
                  <a:pt x="1092117" y="4760611"/>
                  <a:pt x="1075358" y="5015081"/>
                </a:cubicBezTo>
                <a:cubicBezTo>
                  <a:pt x="1058599" y="5269551"/>
                  <a:pt x="1059703" y="5477901"/>
                  <a:pt x="1075358" y="5702078"/>
                </a:cubicBezTo>
                <a:cubicBezTo>
                  <a:pt x="1091013" y="5926255"/>
                  <a:pt x="1109840" y="6488079"/>
                  <a:pt x="1075358" y="6869974"/>
                </a:cubicBezTo>
                <a:cubicBezTo>
                  <a:pt x="959048" y="6894787"/>
                  <a:pt x="761444" y="6860329"/>
                  <a:pt x="548433" y="6869974"/>
                </a:cubicBezTo>
                <a:cubicBezTo>
                  <a:pt x="335422" y="6879619"/>
                  <a:pt x="177326" y="6857802"/>
                  <a:pt x="0" y="6869974"/>
                </a:cubicBezTo>
                <a:cubicBezTo>
                  <a:pt x="14795" y="6548423"/>
                  <a:pt x="17816" y="6354711"/>
                  <a:pt x="0" y="6182977"/>
                </a:cubicBezTo>
                <a:cubicBezTo>
                  <a:pt x="-17816" y="6011243"/>
                  <a:pt x="22925" y="5837395"/>
                  <a:pt x="0" y="5633379"/>
                </a:cubicBezTo>
                <a:cubicBezTo>
                  <a:pt x="-22925" y="5429363"/>
                  <a:pt x="23103" y="5322803"/>
                  <a:pt x="0" y="5152481"/>
                </a:cubicBezTo>
                <a:cubicBezTo>
                  <a:pt x="-23103" y="4982159"/>
                  <a:pt x="-32515" y="4642028"/>
                  <a:pt x="0" y="4328084"/>
                </a:cubicBezTo>
                <a:cubicBezTo>
                  <a:pt x="32515" y="4014140"/>
                  <a:pt x="13185" y="3850153"/>
                  <a:pt x="0" y="3503687"/>
                </a:cubicBezTo>
                <a:cubicBezTo>
                  <a:pt x="-13185" y="3157221"/>
                  <a:pt x="31939" y="3055655"/>
                  <a:pt x="0" y="2816689"/>
                </a:cubicBezTo>
                <a:cubicBezTo>
                  <a:pt x="-31939" y="2577723"/>
                  <a:pt x="-30880" y="2352650"/>
                  <a:pt x="0" y="2198392"/>
                </a:cubicBezTo>
                <a:cubicBezTo>
                  <a:pt x="30880" y="2044134"/>
                  <a:pt x="-32007" y="1696021"/>
                  <a:pt x="0" y="1511394"/>
                </a:cubicBezTo>
                <a:cubicBezTo>
                  <a:pt x="32007" y="1326767"/>
                  <a:pt x="-3080" y="1228662"/>
                  <a:pt x="0" y="961796"/>
                </a:cubicBezTo>
                <a:cubicBezTo>
                  <a:pt x="3080" y="694930"/>
                  <a:pt x="11317" y="387840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943991" cy="6885274"/>
          </a:xfrm>
          <a:custGeom>
            <a:avLst/>
            <a:gdLst>
              <a:gd name="connsiteX0" fmla="*/ 0 w 943991"/>
              <a:gd name="connsiteY0" fmla="*/ 0 h 6885274"/>
              <a:gd name="connsiteX1" fmla="*/ 471996 w 943991"/>
              <a:gd name="connsiteY1" fmla="*/ 0 h 6885274"/>
              <a:gd name="connsiteX2" fmla="*/ 943991 w 943991"/>
              <a:gd name="connsiteY2" fmla="*/ 0 h 6885274"/>
              <a:gd name="connsiteX3" fmla="*/ 943991 w 943991"/>
              <a:gd name="connsiteY3" fmla="*/ 619675 h 6885274"/>
              <a:gd name="connsiteX4" fmla="*/ 943991 w 943991"/>
              <a:gd name="connsiteY4" fmla="*/ 1239349 h 6885274"/>
              <a:gd name="connsiteX5" fmla="*/ 943991 w 943991"/>
              <a:gd name="connsiteY5" fmla="*/ 1859024 h 6885274"/>
              <a:gd name="connsiteX6" fmla="*/ 943991 w 943991"/>
              <a:gd name="connsiteY6" fmla="*/ 2340993 h 6885274"/>
              <a:gd name="connsiteX7" fmla="*/ 943991 w 943991"/>
              <a:gd name="connsiteY7" fmla="*/ 2891815 h 6885274"/>
              <a:gd name="connsiteX8" fmla="*/ 943991 w 943991"/>
              <a:gd name="connsiteY8" fmla="*/ 3511490 h 6885274"/>
              <a:gd name="connsiteX9" fmla="*/ 943991 w 943991"/>
              <a:gd name="connsiteY9" fmla="*/ 4268870 h 6885274"/>
              <a:gd name="connsiteX10" fmla="*/ 943991 w 943991"/>
              <a:gd name="connsiteY10" fmla="*/ 4819692 h 6885274"/>
              <a:gd name="connsiteX11" fmla="*/ 943991 w 943991"/>
              <a:gd name="connsiteY11" fmla="*/ 5577072 h 6885274"/>
              <a:gd name="connsiteX12" fmla="*/ 943991 w 943991"/>
              <a:gd name="connsiteY12" fmla="*/ 6059041 h 6885274"/>
              <a:gd name="connsiteX13" fmla="*/ 943991 w 943991"/>
              <a:gd name="connsiteY13" fmla="*/ 6885274 h 6885274"/>
              <a:gd name="connsiteX14" fmla="*/ 462556 w 943991"/>
              <a:gd name="connsiteY14" fmla="*/ 6885274 h 6885274"/>
              <a:gd name="connsiteX15" fmla="*/ 0 w 943991"/>
              <a:gd name="connsiteY15" fmla="*/ 6885274 h 6885274"/>
              <a:gd name="connsiteX16" fmla="*/ 0 w 943991"/>
              <a:gd name="connsiteY16" fmla="*/ 6127894 h 6885274"/>
              <a:gd name="connsiteX17" fmla="*/ 0 w 943991"/>
              <a:gd name="connsiteY17" fmla="*/ 5439366 h 6885274"/>
              <a:gd name="connsiteX18" fmla="*/ 0 w 943991"/>
              <a:gd name="connsiteY18" fmla="*/ 4750839 h 6885274"/>
              <a:gd name="connsiteX19" fmla="*/ 0 w 943991"/>
              <a:gd name="connsiteY19" fmla="*/ 3924606 h 6885274"/>
              <a:gd name="connsiteX20" fmla="*/ 0 w 943991"/>
              <a:gd name="connsiteY20" fmla="*/ 3236079 h 6885274"/>
              <a:gd name="connsiteX21" fmla="*/ 0 w 943991"/>
              <a:gd name="connsiteY21" fmla="*/ 2409846 h 6885274"/>
              <a:gd name="connsiteX22" fmla="*/ 0 w 943991"/>
              <a:gd name="connsiteY22" fmla="*/ 1859024 h 6885274"/>
              <a:gd name="connsiteX23" fmla="*/ 0 w 943991"/>
              <a:gd name="connsiteY23" fmla="*/ 1032791 h 6885274"/>
              <a:gd name="connsiteX24" fmla="*/ 0 w 943991"/>
              <a:gd name="connsiteY24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43991" h="6885274" fill="none" extrusionOk="0">
                <a:moveTo>
                  <a:pt x="0" y="0"/>
                </a:moveTo>
                <a:cubicBezTo>
                  <a:pt x="137503" y="-14982"/>
                  <a:pt x="308394" y="-15121"/>
                  <a:pt x="471996" y="0"/>
                </a:cubicBezTo>
                <a:cubicBezTo>
                  <a:pt x="635598" y="15121"/>
                  <a:pt x="752324" y="-22616"/>
                  <a:pt x="943991" y="0"/>
                </a:cubicBezTo>
                <a:cubicBezTo>
                  <a:pt x="940050" y="198902"/>
                  <a:pt x="918011" y="326230"/>
                  <a:pt x="943991" y="619675"/>
                </a:cubicBezTo>
                <a:cubicBezTo>
                  <a:pt x="969971" y="913121"/>
                  <a:pt x="915871" y="1112062"/>
                  <a:pt x="943991" y="1239349"/>
                </a:cubicBezTo>
                <a:cubicBezTo>
                  <a:pt x="972111" y="1366636"/>
                  <a:pt x="948492" y="1664987"/>
                  <a:pt x="943991" y="1859024"/>
                </a:cubicBezTo>
                <a:cubicBezTo>
                  <a:pt x="939490" y="2053062"/>
                  <a:pt x="925597" y="2204615"/>
                  <a:pt x="943991" y="2340993"/>
                </a:cubicBezTo>
                <a:cubicBezTo>
                  <a:pt x="962385" y="2477371"/>
                  <a:pt x="952087" y="2623412"/>
                  <a:pt x="943991" y="2891815"/>
                </a:cubicBezTo>
                <a:cubicBezTo>
                  <a:pt x="935895" y="3160218"/>
                  <a:pt x="930749" y="3278941"/>
                  <a:pt x="943991" y="3511490"/>
                </a:cubicBezTo>
                <a:cubicBezTo>
                  <a:pt x="957233" y="3744039"/>
                  <a:pt x="923049" y="3987100"/>
                  <a:pt x="943991" y="4268870"/>
                </a:cubicBezTo>
                <a:cubicBezTo>
                  <a:pt x="964933" y="4550640"/>
                  <a:pt x="946343" y="4558339"/>
                  <a:pt x="943991" y="4819692"/>
                </a:cubicBezTo>
                <a:cubicBezTo>
                  <a:pt x="941639" y="5081045"/>
                  <a:pt x="925218" y="5343427"/>
                  <a:pt x="943991" y="5577072"/>
                </a:cubicBezTo>
                <a:cubicBezTo>
                  <a:pt x="962764" y="5810717"/>
                  <a:pt x="940734" y="5851589"/>
                  <a:pt x="943991" y="6059041"/>
                </a:cubicBezTo>
                <a:cubicBezTo>
                  <a:pt x="947248" y="6266493"/>
                  <a:pt x="932144" y="6507587"/>
                  <a:pt x="943991" y="6885274"/>
                </a:cubicBezTo>
                <a:cubicBezTo>
                  <a:pt x="788083" y="6900230"/>
                  <a:pt x="669730" y="6908977"/>
                  <a:pt x="462556" y="6885274"/>
                </a:cubicBezTo>
                <a:cubicBezTo>
                  <a:pt x="255382" y="6861571"/>
                  <a:pt x="161185" y="6870625"/>
                  <a:pt x="0" y="6885274"/>
                </a:cubicBezTo>
                <a:cubicBezTo>
                  <a:pt x="20385" y="6523162"/>
                  <a:pt x="9489" y="6345463"/>
                  <a:pt x="0" y="6127894"/>
                </a:cubicBezTo>
                <a:cubicBezTo>
                  <a:pt x="-9489" y="5910325"/>
                  <a:pt x="-32041" y="5647224"/>
                  <a:pt x="0" y="5439366"/>
                </a:cubicBezTo>
                <a:cubicBezTo>
                  <a:pt x="32041" y="5231508"/>
                  <a:pt x="18655" y="4965046"/>
                  <a:pt x="0" y="4750839"/>
                </a:cubicBezTo>
                <a:cubicBezTo>
                  <a:pt x="-18655" y="4536632"/>
                  <a:pt x="-20874" y="4097978"/>
                  <a:pt x="0" y="3924606"/>
                </a:cubicBezTo>
                <a:cubicBezTo>
                  <a:pt x="20874" y="3751234"/>
                  <a:pt x="-1968" y="3499287"/>
                  <a:pt x="0" y="3236079"/>
                </a:cubicBezTo>
                <a:cubicBezTo>
                  <a:pt x="1968" y="2972871"/>
                  <a:pt x="13941" y="2726571"/>
                  <a:pt x="0" y="2409846"/>
                </a:cubicBezTo>
                <a:cubicBezTo>
                  <a:pt x="-13941" y="2093121"/>
                  <a:pt x="-7385" y="2019018"/>
                  <a:pt x="0" y="1859024"/>
                </a:cubicBezTo>
                <a:cubicBezTo>
                  <a:pt x="7385" y="1699030"/>
                  <a:pt x="-4794" y="1289527"/>
                  <a:pt x="0" y="1032791"/>
                </a:cubicBezTo>
                <a:cubicBezTo>
                  <a:pt x="4794" y="776055"/>
                  <a:pt x="34306" y="261510"/>
                  <a:pt x="0" y="0"/>
                </a:cubicBezTo>
                <a:close/>
              </a:path>
              <a:path w="943991" h="6885274" stroke="0" extrusionOk="0">
                <a:moveTo>
                  <a:pt x="0" y="0"/>
                </a:moveTo>
                <a:cubicBezTo>
                  <a:pt x="165264" y="6386"/>
                  <a:pt x="308181" y="-20337"/>
                  <a:pt x="443676" y="0"/>
                </a:cubicBezTo>
                <a:cubicBezTo>
                  <a:pt x="579171" y="20337"/>
                  <a:pt x="755107" y="2808"/>
                  <a:pt x="943991" y="0"/>
                </a:cubicBezTo>
                <a:cubicBezTo>
                  <a:pt x="928967" y="176142"/>
                  <a:pt x="926542" y="320388"/>
                  <a:pt x="943991" y="550822"/>
                </a:cubicBezTo>
                <a:cubicBezTo>
                  <a:pt x="961440" y="781256"/>
                  <a:pt x="913248" y="983348"/>
                  <a:pt x="943991" y="1308202"/>
                </a:cubicBezTo>
                <a:cubicBezTo>
                  <a:pt x="974734" y="1633056"/>
                  <a:pt x="915331" y="1931477"/>
                  <a:pt x="943991" y="2134435"/>
                </a:cubicBezTo>
                <a:cubicBezTo>
                  <a:pt x="972651" y="2337393"/>
                  <a:pt x="955418" y="2503333"/>
                  <a:pt x="943991" y="2754110"/>
                </a:cubicBezTo>
                <a:cubicBezTo>
                  <a:pt x="932564" y="3004887"/>
                  <a:pt x="926892" y="3318975"/>
                  <a:pt x="943991" y="3511490"/>
                </a:cubicBezTo>
                <a:cubicBezTo>
                  <a:pt x="961090" y="3704005"/>
                  <a:pt x="943351" y="3877403"/>
                  <a:pt x="943991" y="4131164"/>
                </a:cubicBezTo>
                <a:cubicBezTo>
                  <a:pt x="944631" y="4384925"/>
                  <a:pt x="907130" y="4668322"/>
                  <a:pt x="943991" y="4957397"/>
                </a:cubicBezTo>
                <a:cubicBezTo>
                  <a:pt x="980852" y="5246472"/>
                  <a:pt x="968236" y="5525228"/>
                  <a:pt x="943991" y="5714777"/>
                </a:cubicBezTo>
                <a:cubicBezTo>
                  <a:pt x="919746" y="5904326"/>
                  <a:pt x="934614" y="6070373"/>
                  <a:pt x="943991" y="6265599"/>
                </a:cubicBezTo>
                <a:cubicBezTo>
                  <a:pt x="953368" y="6460825"/>
                  <a:pt x="927572" y="6714104"/>
                  <a:pt x="943991" y="6885274"/>
                </a:cubicBezTo>
                <a:cubicBezTo>
                  <a:pt x="783741" y="6896623"/>
                  <a:pt x="654150" y="6902373"/>
                  <a:pt x="471996" y="6885274"/>
                </a:cubicBezTo>
                <a:cubicBezTo>
                  <a:pt x="289842" y="6868175"/>
                  <a:pt x="219098" y="6905245"/>
                  <a:pt x="0" y="6885274"/>
                </a:cubicBezTo>
                <a:cubicBezTo>
                  <a:pt x="25566" y="6767045"/>
                  <a:pt x="-7025" y="6539594"/>
                  <a:pt x="0" y="6334452"/>
                </a:cubicBezTo>
                <a:cubicBezTo>
                  <a:pt x="7025" y="6129310"/>
                  <a:pt x="-15848" y="5853151"/>
                  <a:pt x="0" y="5714777"/>
                </a:cubicBezTo>
                <a:cubicBezTo>
                  <a:pt x="15848" y="5576404"/>
                  <a:pt x="22128" y="5283428"/>
                  <a:pt x="0" y="5095103"/>
                </a:cubicBezTo>
                <a:cubicBezTo>
                  <a:pt x="-22128" y="4906778"/>
                  <a:pt x="-8779" y="4556273"/>
                  <a:pt x="0" y="4406575"/>
                </a:cubicBezTo>
                <a:cubicBezTo>
                  <a:pt x="8779" y="4256877"/>
                  <a:pt x="-17736" y="4067009"/>
                  <a:pt x="0" y="3786901"/>
                </a:cubicBezTo>
                <a:cubicBezTo>
                  <a:pt x="17736" y="3506793"/>
                  <a:pt x="10034" y="3420282"/>
                  <a:pt x="0" y="3236079"/>
                </a:cubicBezTo>
                <a:cubicBezTo>
                  <a:pt x="-10034" y="3051876"/>
                  <a:pt x="-27994" y="2796497"/>
                  <a:pt x="0" y="2547551"/>
                </a:cubicBezTo>
                <a:cubicBezTo>
                  <a:pt x="27994" y="2298605"/>
                  <a:pt x="3755" y="2085672"/>
                  <a:pt x="0" y="1859024"/>
                </a:cubicBezTo>
                <a:cubicBezTo>
                  <a:pt x="-3755" y="1632376"/>
                  <a:pt x="-26867" y="1483728"/>
                  <a:pt x="0" y="1308202"/>
                </a:cubicBezTo>
                <a:cubicBezTo>
                  <a:pt x="26867" y="1132676"/>
                  <a:pt x="-46945" y="406056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075359" cy="6893639"/>
          </a:xfrm>
          <a:custGeom>
            <a:avLst/>
            <a:gdLst>
              <a:gd name="connsiteX0" fmla="*/ 0 w 1075359"/>
              <a:gd name="connsiteY0" fmla="*/ 0 h 6893639"/>
              <a:gd name="connsiteX1" fmla="*/ 548433 w 1075359"/>
              <a:gd name="connsiteY1" fmla="*/ 0 h 6893639"/>
              <a:gd name="connsiteX2" fmla="*/ 1075359 w 1075359"/>
              <a:gd name="connsiteY2" fmla="*/ 0 h 6893639"/>
              <a:gd name="connsiteX3" fmla="*/ 1075359 w 1075359"/>
              <a:gd name="connsiteY3" fmla="*/ 689364 h 6893639"/>
              <a:gd name="connsiteX4" fmla="*/ 1075359 w 1075359"/>
              <a:gd name="connsiteY4" fmla="*/ 1378728 h 6893639"/>
              <a:gd name="connsiteX5" fmla="*/ 1075359 w 1075359"/>
              <a:gd name="connsiteY5" fmla="*/ 2205964 h 6893639"/>
              <a:gd name="connsiteX6" fmla="*/ 1075359 w 1075359"/>
              <a:gd name="connsiteY6" fmla="*/ 2964265 h 6893639"/>
              <a:gd name="connsiteX7" fmla="*/ 1075359 w 1075359"/>
              <a:gd name="connsiteY7" fmla="*/ 3446820 h 6893639"/>
              <a:gd name="connsiteX8" fmla="*/ 1075359 w 1075359"/>
              <a:gd name="connsiteY8" fmla="*/ 4136183 h 6893639"/>
              <a:gd name="connsiteX9" fmla="*/ 1075359 w 1075359"/>
              <a:gd name="connsiteY9" fmla="*/ 4825547 h 6893639"/>
              <a:gd name="connsiteX10" fmla="*/ 1075359 w 1075359"/>
              <a:gd name="connsiteY10" fmla="*/ 5308102 h 6893639"/>
              <a:gd name="connsiteX11" fmla="*/ 1075359 w 1075359"/>
              <a:gd name="connsiteY11" fmla="*/ 6066402 h 6893639"/>
              <a:gd name="connsiteX12" fmla="*/ 1075359 w 1075359"/>
              <a:gd name="connsiteY12" fmla="*/ 6893639 h 6893639"/>
              <a:gd name="connsiteX13" fmla="*/ 526926 w 1075359"/>
              <a:gd name="connsiteY13" fmla="*/ 6893639 h 6893639"/>
              <a:gd name="connsiteX14" fmla="*/ 0 w 1075359"/>
              <a:gd name="connsiteY14" fmla="*/ 6893639 h 6893639"/>
              <a:gd name="connsiteX15" fmla="*/ 0 w 1075359"/>
              <a:gd name="connsiteY15" fmla="*/ 6411084 h 6893639"/>
              <a:gd name="connsiteX16" fmla="*/ 0 w 1075359"/>
              <a:gd name="connsiteY16" fmla="*/ 5583848 h 6893639"/>
              <a:gd name="connsiteX17" fmla="*/ 0 w 1075359"/>
              <a:gd name="connsiteY17" fmla="*/ 4894484 h 6893639"/>
              <a:gd name="connsiteX18" fmla="*/ 0 w 1075359"/>
              <a:gd name="connsiteY18" fmla="*/ 4274056 h 6893639"/>
              <a:gd name="connsiteX19" fmla="*/ 0 w 1075359"/>
              <a:gd name="connsiteY19" fmla="*/ 3584692 h 6893639"/>
              <a:gd name="connsiteX20" fmla="*/ 0 w 1075359"/>
              <a:gd name="connsiteY20" fmla="*/ 2826392 h 6893639"/>
              <a:gd name="connsiteX21" fmla="*/ 0 w 1075359"/>
              <a:gd name="connsiteY21" fmla="*/ 2274901 h 6893639"/>
              <a:gd name="connsiteX22" fmla="*/ 0 w 1075359"/>
              <a:gd name="connsiteY22" fmla="*/ 1792346 h 6893639"/>
              <a:gd name="connsiteX23" fmla="*/ 0 w 1075359"/>
              <a:gd name="connsiteY23" fmla="*/ 1171919 h 6893639"/>
              <a:gd name="connsiteX24" fmla="*/ 0 w 1075359"/>
              <a:gd name="connsiteY24" fmla="*/ 689364 h 6893639"/>
              <a:gd name="connsiteX25" fmla="*/ 0 w 1075359"/>
              <a:gd name="connsiteY25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75359" h="6893639" fill="none" extrusionOk="0">
                <a:moveTo>
                  <a:pt x="0" y="0"/>
                </a:moveTo>
                <a:cubicBezTo>
                  <a:pt x="111633" y="17350"/>
                  <a:pt x="278833" y="-5223"/>
                  <a:pt x="548433" y="0"/>
                </a:cubicBezTo>
                <a:cubicBezTo>
                  <a:pt x="818033" y="5223"/>
                  <a:pt x="921945" y="-11706"/>
                  <a:pt x="1075359" y="0"/>
                </a:cubicBezTo>
                <a:cubicBezTo>
                  <a:pt x="1103546" y="295165"/>
                  <a:pt x="1072013" y="488808"/>
                  <a:pt x="1075359" y="689364"/>
                </a:cubicBezTo>
                <a:cubicBezTo>
                  <a:pt x="1078705" y="889920"/>
                  <a:pt x="1082600" y="1134193"/>
                  <a:pt x="1075359" y="1378728"/>
                </a:cubicBezTo>
                <a:cubicBezTo>
                  <a:pt x="1068118" y="1623263"/>
                  <a:pt x="1110770" y="1798697"/>
                  <a:pt x="1075359" y="2205964"/>
                </a:cubicBezTo>
                <a:cubicBezTo>
                  <a:pt x="1039948" y="2613231"/>
                  <a:pt x="1079106" y="2601894"/>
                  <a:pt x="1075359" y="2964265"/>
                </a:cubicBezTo>
                <a:cubicBezTo>
                  <a:pt x="1071612" y="3326636"/>
                  <a:pt x="1058906" y="3319286"/>
                  <a:pt x="1075359" y="3446820"/>
                </a:cubicBezTo>
                <a:cubicBezTo>
                  <a:pt x="1091812" y="3574354"/>
                  <a:pt x="1059191" y="3987315"/>
                  <a:pt x="1075359" y="4136183"/>
                </a:cubicBezTo>
                <a:cubicBezTo>
                  <a:pt x="1091527" y="4285051"/>
                  <a:pt x="1059623" y="4664778"/>
                  <a:pt x="1075359" y="4825547"/>
                </a:cubicBezTo>
                <a:cubicBezTo>
                  <a:pt x="1091095" y="4986316"/>
                  <a:pt x="1053150" y="5094913"/>
                  <a:pt x="1075359" y="5308102"/>
                </a:cubicBezTo>
                <a:cubicBezTo>
                  <a:pt x="1097568" y="5521292"/>
                  <a:pt x="1055778" y="5864909"/>
                  <a:pt x="1075359" y="6066402"/>
                </a:cubicBezTo>
                <a:cubicBezTo>
                  <a:pt x="1094940" y="6267895"/>
                  <a:pt x="1101879" y="6587232"/>
                  <a:pt x="1075359" y="6893639"/>
                </a:cubicBezTo>
                <a:cubicBezTo>
                  <a:pt x="955121" y="6909757"/>
                  <a:pt x="725988" y="6919332"/>
                  <a:pt x="526926" y="6893639"/>
                </a:cubicBezTo>
                <a:cubicBezTo>
                  <a:pt x="327864" y="6867946"/>
                  <a:pt x="191246" y="6871894"/>
                  <a:pt x="0" y="6893639"/>
                </a:cubicBezTo>
                <a:cubicBezTo>
                  <a:pt x="24079" y="6663875"/>
                  <a:pt x="-7327" y="6519484"/>
                  <a:pt x="0" y="6411084"/>
                </a:cubicBezTo>
                <a:cubicBezTo>
                  <a:pt x="7327" y="6302685"/>
                  <a:pt x="20648" y="5930525"/>
                  <a:pt x="0" y="5583848"/>
                </a:cubicBezTo>
                <a:cubicBezTo>
                  <a:pt x="-20648" y="5237171"/>
                  <a:pt x="6786" y="5116008"/>
                  <a:pt x="0" y="4894484"/>
                </a:cubicBezTo>
                <a:cubicBezTo>
                  <a:pt x="-6786" y="4672960"/>
                  <a:pt x="19443" y="4537706"/>
                  <a:pt x="0" y="4274056"/>
                </a:cubicBezTo>
                <a:cubicBezTo>
                  <a:pt x="-19443" y="4010406"/>
                  <a:pt x="-8430" y="3846922"/>
                  <a:pt x="0" y="3584692"/>
                </a:cubicBezTo>
                <a:cubicBezTo>
                  <a:pt x="8430" y="3322462"/>
                  <a:pt x="35573" y="3021465"/>
                  <a:pt x="0" y="2826392"/>
                </a:cubicBezTo>
                <a:cubicBezTo>
                  <a:pt x="-35573" y="2631319"/>
                  <a:pt x="-3263" y="2429542"/>
                  <a:pt x="0" y="2274901"/>
                </a:cubicBezTo>
                <a:cubicBezTo>
                  <a:pt x="3263" y="2120260"/>
                  <a:pt x="-9821" y="1997409"/>
                  <a:pt x="0" y="1792346"/>
                </a:cubicBezTo>
                <a:cubicBezTo>
                  <a:pt x="9821" y="1587283"/>
                  <a:pt x="23035" y="1354232"/>
                  <a:pt x="0" y="1171919"/>
                </a:cubicBezTo>
                <a:cubicBezTo>
                  <a:pt x="-23035" y="989606"/>
                  <a:pt x="7600" y="800762"/>
                  <a:pt x="0" y="689364"/>
                </a:cubicBezTo>
                <a:cubicBezTo>
                  <a:pt x="-7600" y="577967"/>
                  <a:pt x="-22524" y="183290"/>
                  <a:pt x="0" y="0"/>
                </a:cubicBezTo>
                <a:close/>
              </a:path>
              <a:path w="1075359" h="6893639" stroke="0" extrusionOk="0">
                <a:moveTo>
                  <a:pt x="0" y="0"/>
                </a:moveTo>
                <a:cubicBezTo>
                  <a:pt x="227310" y="-15918"/>
                  <a:pt x="365124" y="-11353"/>
                  <a:pt x="516172" y="0"/>
                </a:cubicBezTo>
                <a:cubicBezTo>
                  <a:pt x="667220" y="11353"/>
                  <a:pt x="839746" y="5649"/>
                  <a:pt x="1075359" y="0"/>
                </a:cubicBezTo>
                <a:cubicBezTo>
                  <a:pt x="1077072" y="279622"/>
                  <a:pt x="1088490" y="498513"/>
                  <a:pt x="1075359" y="689364"/>
                </a:cubicBezTo>
                <a:cubicBezTo>
                  <a:pt x="1062228" y="880215"/>
                  <a:pt x="1048691" y="1078879"/>
                  <a:pt x="1075359" y="1240855"/>
                </a:cubicBezTo>
                <a:cubicBezTo>
                  <a:pt x="1102027" y="1402831"/>
                  <a:pt x="1046114" y="1793741"/>
                  <a:pt x="1075359" y="1999155"/>
                </a:cubicBezTo>
                <a:cubicBezTo>
                  <a:pt x="1104604" y="2204569"/>
                  <a:pt x="1043888" y="2436826"/>
                  <a:pt x="1075359" y="2757456"/>
                </a:cubicBezTo>
                <a:cubicBezTo>
                  <a:pt x="1106830" y="3078086"/>
                  <a:pt x="1044748" y="3226787"/>
                  <a:pt x="1075359" y="3377883"/>
                </a:cubicBezTo>
                <a:cubicBezTo>
                  <a:pt x="1105970" y="3528979"/>
                  <a:pt x="1056953" y="3806316"/>
                  <a:pt x="1075359" y="4067247"/>
                </a:cubicBezTo>
                <a:cubicBezTo>
                  <a:pt x="1093765" y="4328178"/>
                  <a:pt x="1080476" y="4472984"/>
                  <a:pt x="1075359" y="4618738"/>
                </a:cubicBezTo>
                <a:cubicBezTo>
                  <a:pt x="1070242" y="4764492"/>
                  <a:pt x="1080491" y="4953964"/>
                  <a:pt x="1075359" y="5239166"/>
                </a:cubicBezTo>
                <a:cubicBezTo>
                  <a:pt x="1070227" y="5524368"/>
                  <a:pt x="1098211" y="5725209"/>
                  <a:pt x="1075359" y="5997466"/>
                </a:cubicBezTo>
                <a:cubicBezTo>
                  <a:pt x="1052507" y="6269723"/>
                  <a:pt x="1032521" y="6591143"/>
                  <a:pt x="1075359" y="6893639"/>
                </a:cubicBezTo>
                <a:cubicBezTo>
                  <a:pt x="961550" y="6878193"/>
                  <a:pt x="681886" y="6870718"/>
                  <a:pt x="569940" y="6893639"/>
                </a:cubicBezTo>
                <a:cubicBezTo>
                  <a:pt x="457994" y="6916560"/>
                  <a:pt x="176090" y="6912174"/>
                  <a:pt x="0" y="6893639"/>
                </a:cubicBezTo>
                <a:cubicBezTo>
                  <a:pt x="-5834" y="6585341"/>
                  <a:pt x="-5607" y="6507904"/>
                  <a:pt x="0" y="6273211"/>
                </a:cubicBezTo>
                <a:cubicBezTo>
                  <a:pt x="5607" y="6038518"/>
                  <a:pt x="-5238" y="5883284"/>
                  <a:pt x="0" y="5652784"/>
                </a:cubicBezTo>
                <a:cubicBezTo>
                  <a:pt x="5238" y="5422284"/>
                  <a:pt x="29364" y="5226280"/>
                  <a:pt x="0" y="4963420"/>
                </a:cubicBezTo>
                <a:cubicBezTo>
                  <a:pt x="-29364" y="4700560"/>
                  <a:pt x="3112" y="4664687"/>
                  <a:pt x="0" y="4480865"/>
                </a:cubicBezTo>
                <a:cubicBezTo>
                  <a:pt x="-3112" y="4297044"/>
                  <a:pt x="-32619" y="3943879"/>
                  <a:pt x="0" y="3791501"/>
                </a:cubicBezTo>
                <a:cubicBezTo>
                  <a:pt x="32619" y="3639123"/>
                  <a:pt x="-1855" y="3304858"/>
                  <a:pt x="0" y="3171074"/>
                </a:cubicBezTo>
                <a:cubicBezTo>
                  <a:pt x="1855" y="3037290"/>
                  <a:pt x="-22860" y="2781121"/>
                  <a:pt x="0" y="2412774"/>
                </a:cubicBezTo>
                <a:cubicBezTo>
                  <a:pt x="22860" y="2044427"/>
                  <a:pt x="-6983" y="1910981"/>
                  <a:pt x="0" y="1654473"/>
                </a:cubicBezTo>
                <a:cubicBezTo>
                  <a:pt x="6983" y="1397965"/>
                  <a:pt x="-10919" y="1298310"/>
                  <a:pt x="0" y="965109"/>
                </a:cubicBezTo>
                <a:cubicBezTo>
                  <a:pt x="10919" y="631908"/>
                  <a:pt x="45773" y="286972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2" y="-13066"/>
            <a:ext cx="825910" cy="6893640"/>
          </a:xfrm>
          <a:custGeom>
            <a:avLst/>
            <a:gdLst>
              <a:gd name="connsiteX0" fmla="*/ 0 w 825910"/>
              <a:gd name="connsiteY0" fmla="*/ 0 h 6893640"/>
              <a:gd name="connsiteX1" fmla="*/ 396437 w 825910"/>
              <a:gd name="connsiteY1" fmla="*/ 0 h 6893640"/>
              <a:gd name="connsiteX2" fmla="*/ 825910 w 825910"/>
              <a:gd name="connsiteY2" fmla="*/ 0 h 6893640"/>
              <a:gd name="connsiteX3" fmla="*/ 825910 w 825910"/>
              <a:gd name="connsiteY3" fmla="*/ 827237 h 6893640"/>
              <a:gd name="connsiteX4" fmla="*/ 825910 w 825910"/>
              <a:gd name="connsiteY4" fmla="*/ 1516601 h 6893640"/>
              <a:gd name="connsiteX5" fmla="*/ 825910 w 825910"/>
              <a:gd name="connsiteY5" fmla="*/ 2137028 h 6893640"/>
              <a:gd name="connsiteX6" fmla="*/ 825910 w 825910"/>
              <a:gd name="connsiteY6" fmla="*/ 2619583 h 6893640"/>
              <a:gd name="connsiteX7" fmla="*/ 825910 w 825910"/>
              <a:gd name="connsiteY7" fmla="*/ 3171074 h 6893640"/>
              <a:gd name="connsiteX8" fmla="*/ 825910 w 825910"/>
              <a:gd name="connsiteY8" fmla="*/ 3860438 h 6893640"/>
              <a:gd name="connsiteX9" fmla="*/ 825910 w 825910"/>
              <a:gd name="connsiteY9" fmla="*/ 4618739 h 6893640"/>
              <a:gd name="connsiteX10" fmla="*/ 825910 w 825910"/>
              <a:gd name="connsiteY10" fmla="*/ 5239166 h 6893640"/>
              <a:gd name="connsiteX11" fmla="*/ 825910 w 825910"/>
              <a:gd name="connsiteY11" fmla="*/ 6066403 h 6893640"/>
              <a:gd name="connsiteX12" fmla="*/ 825910 w 825910"/>
              <a:gd name="connsiteY12" fmla="*/ 6893640 h 6893640"/>
              <a:gd name="connsiteX13" fmla="*/ 421214 w 825910"/>
              <a:gd name="connsiteY13" fmla="*/ 6893640 h 6893640"/>
              <a:gd name="connsiteX14" fmla="*/ 0 w 825910"/>
              <a:gd name="connsiteY14" fmla="*/ 6893640 h 6893640"/>
              <a:gd name="connsiteX15" fmla="*/ 0 w 825910"/>
              <a:gd name="connsiteY15" fmla="*/ 6273212 h 6893640"/>
              <a:gd name="connsiteX16" fmla="*/ 0 w 825910"/>
              <a:gd name="connsiteY16" fmla="*/ 5583848 h 6893640"/>
              <a:gd name="connsiteX17" fmla="*/ 0 w 825910"/>
              <a:gd name="connsiteY17" fmla="*/ 5101294 h 6893640"/>
              <a:gd name="connsiteX18" fmla="*/ 0 w 825910"/>
              <a:gd name="connsiteY18" fmla="*/ 4549802 h 6893640"/>
              <a:gd name="connsiteX19" fmla="*/ 0 w 825910"/>
              <a:gd name="connsiteY19" fmla="*/ 3860438 h 6893640"/>
              <a:gd name="connsiteX20" fmla="*/ 0 w 825910"/>
              <a:gd name="connsiteY20" fmla="*/ 3171074 h 6893640"/>
              <a:gd name="connsiteX21" fmla="*/ 0 w 825910"/>
              <a:gd name="connsiteY21" fmla="*/ 2688520 h 6893640"/>
              <a:gd name="connsiteX22" fmla="*/ 0 w 825910"/>
              <a:gd name="connsiteY22" fmla="*/ 1861283 h 6893640"/>
              <a:gd name="connsiteX23" fmla="*/ 0 w 825910"/>
              <a:gd name="connsiteY23" fmla="*/ 1240855 h 6893640"/>
              <a:gd name="connsiteX24" fmla="*/ 0 w 825910"/>
              <a:gd name="connsiteY24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3640" fill="none" extrusionOk="0">
                <a:moveTo>
                  <a:pt x="0" y="0"/>
                </a:moveTo>
                <a:cubicBezTo>
                  <a:pt x="87808" y="7935"/>
                  <a:pt x="316423" y="-1656"/>
                  <a:pt x="396437" y="0"/>
                </a:cubicBezTo>
                <a:cubicBezTo>
                  <a:pt x="476451" y="1656"/>
                  <a:pt x="618397" y="-13093"/>
                  <a:pt x="825910" y="0"/>
                </a:cubicBezTo>
                <a:cubicBezTo>
                  <a:pt x="816892" y="184220"/>
                  <a:pt x="803104" y="629703"/>
                  <a:pt x="825910" y="827237"/>
                </a:cubicBezTo>
                <a:cubicBezTo>
                  <a:pt x="848716" y="1024771"/>
                  <a:pt x="791588" y="1306640"/>
                  <a:pt x="825910" y="1516601"/>
                </a:cubicBezTo>
                <a:cubicBezTo>
                  <a:pt x="860232" y="1726562"/>
                  <a:pt x="816596" y="1937897"/>
                  <a:pt x="825910" y="2137028"/>
                </a:cubicBezTo>
                <a:cubicBezTo>
                  <a:pt x="835224" y="2336159"/>
                  <a:pt x="837582" y="2439184"/>
                  <a:pt x="825910" y="2619583"/>
                </a:cubicBezTo>
                <a:cubicBezTo>
                  <a:pt x="814238" y="2799983"/>
                  <a:pt x="815356" y="3051511"/>
                  <a:pt x="825910" y="3171074"/>
                </a:cubicBezTo>
                <a:cubicBezTo>
                  <a:pt x="836464" y="3290637"/>
                  <a:pt x="839592" y="3578046"/>
                  <a:pt x="825910" y="3860438"/>
                </a:cubicBezTo>
                <a:cubicBezTo>
                  <a:pt x="812228" y="4142830"/>
                  <a:pt x="809035" y="4435063"/>
                  <a:pt x="825910" y="4618739"/>
                </a:cubicBezTo>
                <a:cubicBezTo>
                  <a:pt x="842785" y="4802415"/>
                  <a:pt x="820459" y="5025765"/>
                  <a:pt x="825910" y="5239166"/>
                </a:cubicBezTo>
                <a:cubicBezTo>
                  <a:pt x="831361" y="5452567"/>
                  <a:pt x="811494" y="5663101"/>
                  <a:pt x="825910" y="6066403"/>
                </a:cubicBezTo>
                <a:cubicBezTo>
                  <a:pt x="840326" y="6469705"/>
                  <a:pt x="786889" y="6561043"/>
                  <a:pt x="825910" y="6893640"/>
                </a:cubicBezTo>
                <a:cubicBezTo>
                  <a:pt x="626224" y="6900616"/>
                  <a:pt x="561849" y="6890627"/>
                  <a:pt x="421214" y="6893640"/>
                </a:cubicBezTo>
                <a:cubicBezTo>
                  <a:pt x="280579" y="6896653"/>
                  <a:pt x="101218" y="6887432"/>
                  <a:pt x="0" y="6893640"/>
                </a:cubicBezTo>
                <a:cubicBezTo>
                  <a:pt x="18408" y="6664435"/>
                  <a:pt x="27056" y="6483100"/>
                  <a:pt x="0" y="6273212"/>
                </a:cubicBezTo>
                <a:cubicBezTo>
                  <a:pt x="-27056" y="6063324"/>
                  <a:pt x="-32730" y="5757959"/>
                  <a:pt x="0" y="5583848"/>
                </a:cubicBezTo>
                <a:cubicBezTo>
                  <a:pt x="32730" y="5409737"/>
                  <a:pt x="17458" y="5341049"/>
                  <a:pt x="0" y="5101294"/>
                </a:cubicBezTo>
                <a:cubicBezTo>
                  <a:pt x="-17458" y="4861539"/>
                  <a:pt x="-22893" y="4682940"/>
                  <a:pt x="0" y="4549802"/>
                </a:cubicBezTo>
                <a:cubicBezTo>
                  <a:pt x="22893" y="4416664"/>
                  <a:pt x="-25703" y="4072075"/>
                  <a:pt x="0" y="3860438"/>
                </a:cubicBezTo>
                <a:cubicBezTo>
                  <a:pt x="25703" y="3648801"/>
                  <a:pt x="25359" y="3337259"/>
                  <a:pt x="0" y="3171074"/>
                </a:cubicBezTo>
                <a:cubicBezTo>
                  <a:pt x="-25359" y="3004889"/>
                  <a:pt x="22174" y="2818433"/>
                  <a:pt x="0" y="2688520"/>
                </a:cubicBezTo>
                <a:cubicBezTo>
                  <a:pt x="-22174" y="2558607"/>
                  <a:pt x="-3971" y="2167878"/>
                  <a:pt x="0" y="1861283"/>
                </a:cubicBezTo>
                <a:cubicBezTo>
                  <a:pt x="3971" y="1554688"/>
                  <a:pt x="-12622" y="1369585"/>
                  <a:pt x="0" y="1240855"/>
                </a:cubicBezTo>
                <a:cubicBezTo>
                  <a:pt x="12622" y="1112125"/>
                  <a:pt x="-12727" y="568069"/>
                  <a:pt x="0" y="0"/>
                </a:cubicBezTo>
                <a:close/>
              </a:path>
              <a:path w="825910" h="6893640" stroke="0" extrusionOk="0">
                <a:moveTo>
                  <a:pt x="0" y="0"/>
                </a:moveTo>
                <a:cubicBezTo>
                  <a:pt x="206754" y="-21020"/>
                  <a:pt x="325580" y="-9562"/>
                  <a:pt x="421214" y="0"/>
                </a:cubicBezTo>
                <a:cubicBezTo>
                  <a:pt x="516848" y="9562"/>
                  <a:pt x="744470" y="-19456"/>
                  <a:pt x="825910" y="0"/>
                </a:cubicBezTo>
                <a:cubicBezTo>
                  <a:pt x="811024" y="194568"/>
                  <a:pt x="845534" y="588714"/>
                  <a:pt x="825910" y="758300"/>
                </a:cubicBezTo>
                <a:cubicBezTo>
                  <a:pt x="806286" y="927886"/>
                  <a:pt x="808454" y="1146933"/>
                  <a:pt x="825910" y="1378728"/>
                </a:cubicBezTo>
                <a:cubicBezTo>
                  <a:pt x="843366" y="1610523"/>
                  <a:pt x="852854" y="1739400"/>
                  <a:pt x="825910" y="2068092"/>
                </a:cubicBezTo>
                <a:cubicBezTo>
                  <a:pt x="798966" y="2396784"/>
                  <a:pt x="813620" y="2504095"/>
                  <a:pt x="825910" y="2688520"/>
                </a:cubicBezTo>
                <a:cubicBezTo>
                  <a:pt x="838200" y="2872945"/>
                  <a:pt x="829148" y="3126979"/>
                  <a:pt x="825910" y="3515756"/>
                </a:cubicBezTo>
                <a:cubicBezTo>
                  <a:pt x="822672" y="3904533"/>
                  <a:pt x="818900" y="3762809"/>
                  <a:pt x="825910" y="3998311"/>
                </a:cubicBezTo>
                <a:cubicBezTo>
                  <a:pt x="832920" y="4233814"/>
                  <a:pt x="841119" y="4360169"/>
                  <a:pt x="825910" y="4549802"/>
                </a:cubicBezTo>
                <a:cubicBezTo>
                  <a:pt x="810701" y="4739435"/>
                  <a:pt x="813159" y="4983833"/>
                  <a:pt x="825910" y="5170230"/>
                </a:cubicBezTo>
                <a:cubicBezTo>
                  <a:pt x="838661" y="5356627"/>
                  <a:pt x="817441" y="5695565"/>
                  <a:pt x="825910" y="5928530"/>
                </a:cubicBezTo>
                <a:cubicBezTo>
                  <a:pt x="834379" y="6161495"/>
                  <a:pt x="849077" y="6628892"/>
                  <a:pt x="825910" y="6893640"/>
                </a:cubicBezTo>
                <a:cubicBezTo>
                  <a:pt x="651364" y="6881912"/>
                  <a:pt x="564351" y="6892257"/>
                  <a:pt x="412955" y="6893640"/>
                </a:cubicBezTo>
                <a:cubicBezTo>
                  <a:pt x="261559" y="6895023"/>
                  <a:pt x="196448" y="6876490"/>
                  <a:pt x="0" y="6893640"/>
                </a:cubicBezTo>
                <a:cubicBezTo>
                  <a:pt x="-25944" y="6610419"/>
                  <a:pt x="-32844" y="6287726"/>
                  <a:pt x="0" y="6066403"/>
                </a:cubicBezTo>
                <a:cubicBezTo>
                  <a:pt x="32844" y="5845080"/>
                  <a:pt x="-8570" y="5688583"/>
                  <a:pt x="0" y="5445976"/>
                </a:cubicBezTo>
                <a:cubicBezTo>
                  <a:pt x="8570" y="5203369"/>
                  <a:pt x="-3562" y="5130270"/>
                  <a:pt x="0" y="4825548"/>
                </a:cubicBezTo>
                <a:cubicBezTo>
                  <a:pt x="3562" y="4520826"/>
                  <a:pt x="28284" y="4419507"/>
                  <a:pt x="0" y="4205120"/>
                </a:cubicBezTo>
                <a:cubicBezTo>
                  <a:pt x="-28284" y="3990733"/>
                  <a:pt x="-11108" y="3887514"/>
                  <a:pt x="0" y="3722566"/>
                </a:cubicBezTo>
                <a:cubicBezTo>
                  <a:pt x="11108" y="3557618"/>
                  <a:pt x="-23995" y="3478260"/>
                  <a:pt x="0" y="3240011"/>
                </a:cubicBezTo>
                <a:cubicBezTo>
                  <a:pt x="23995" y="3001763"/>
                  <a:pt x="-8050" y="2854395"/>
                  <a:pt x="0" y="2481710"/>
                </a:cubicBezTo>
                <a:cubicBezTo>
                  <a:pt x="8050" y="2109025"/>
                  <a:pt x="-24699" y="1937449"/>
                  <a:pt x="0" y="1792346"/>
                </a:cubicBezTo>
                <a:cubicBezTo>
                  <a:pt x="24699" y="1647243"/>
                  <a:pt x="24828" y="1296620"/>
                  <a:pt x="0" y="1034046"/>
                </a:cubicBezTo>
                <a:cubicBezTo>
                  <a:pt x="-24828" y="771472"/>
                  <a:pt x="-28996" y="331694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3" y="-13066"/>
            <a:ext cx="825910" cy="6891619"/>
          </a:xfrm>
          <a:custGeom>
            <a:avLst/>
            <a:gdLst>
              <a:gd name="connsiteX0" fmla="*/ 0 w 825910"/>
              <a:gd name="connsiteY0" fmla="*/ 0 h 6891619"/>
              <a:gd name="connsiteX1" fmla="*/ 429473 w 825910"/>
              <a:gd name="connsiteY1" fmla="*/ 0 h 6891619"/>
              <a:gd name="connsiteX2" fmla="*/ 825910 w 825910"/>
              <a:gd name="connsiteY2" fmla="*/ 0 h 6891619"/>
              <a:gd name="connsiteX3" fmla="*/ 825910 w 825910"/>
              <a:gd name="connsiteY3" fmla="*/ 826994 h 6891619"/>
              <a:gd name="connsiteX4" fmla="*/ 825910 w 825910"/>
              <a:gd name="connsiteY4" fmla="*/ 1378324 h 6891619"/>
              <a:gd name="connsiteX5" fmla="*/ 825910 w 825910"/>
              <a:gd name="connsiteY5" fmla="*/ 1860737 h 6891619"/>
              <a:gd name="connsiteX6" fmla="*/ 825910 w 825910"/>
              <a:gd name="connsiteY6" fmla="*/ 2687731 h 6891619"/>
              <a:gd name="connsiteX7" fmla="*/ 825910 w 825910"/>
              <a:gd name="connsiteY7" fmla="*/ 3514726 h 6891619"/>
              <a:gd name="connsiteX8" fmla="*/ 825910 w 825910"/>
              <a:gd name="connsiteY8" fmla="*/ 4272804 h 6891619"/>
              <a:gd name="connsiteX9" fmla="*/ 825910 w 825910"/>
              <a:gd name="connsiteY9" fmla="*/ 4755217 h 6891619"/>
              <a:gd name="connsiteX10" fmla="*/ 825910 w 825910"/>
              <a:gd name="connsiteY10" fmla="*/ 5237630 h 6891619"/>
              <a:gd name="connsiteX11" fmla="*/ 825910 w 825910"/>
              <a:gd name="connsiteY11" fmla="*/ 5926792 h 6891619"/>
              <a:gd name="connsiteX12" fmla="*/ 825910 w 825910"/>
              <a:gd name="connsiteY12" fmla="*/ 6891619 h 6891619"/>
              <a:gd name="connsiteX13" fmla="*/ 429473 w 825910"/>
              <a:gd name="connsiteY13" fmla="*/ 6891619 h 6891619"/>
              <a:gd name="connsiteX14" fmla="*/ 0 w 825910"/>
              <a:gd name="connsiteY14" fmla="*/ 6891619 h 6891619"/>
              <a:gd name="connsiteX15" fmla="*/ 0 w 825910"/>
              <a:gd name="connsiteY15" fmla="*/ 6133541 h 6891619"/>
              <a:gd name="connsiteX16" fmla="*/ 0 w 825910"/>
              <a:gd name="connsiteY16" fmla="*/ 5306547 h 6891619"/>
              <a:gd name="connsiteX17" fmla="*/ 0 w 825910"/>
              <a:gd name="connsiteY17" fmla="*/ 4824133 h 6891619"/>
              <a:gd name="connsiteX18" fmla="*/ 0 w 825910"/>
              <a:gd name="connsiteY18" fmla="*/ 3997139 h 6891619"/>
              <a:gd name="connsiteX19" fmla="*/ 0 w 825910"/>
              <a:gd name="connsiteY19" fmla="*/ 3445810 h 6891619"/>
              <a:gd name="connsiteX20" fmla="*/ 0 w 825910"/>
              <a:gd name="connsiteY20" fmla="*/ 2756648 h 6891619"/>
              <a:gd name="connsiteX21" fmla="*/ 0 w 825910"/>
              <a:gd name="connsiteY21" fmla="*/ 1929653 h 6891619"/>
              <a:gd name="connsiteX22" fmla="*/ 0 w 825910"/>
              <a:gd name="connsiteY22" fmla="*/ 1447240 h 6891619"/>
              <a:gd name="connsiteX23" fmla="*/ 0 w 825910"/>
              <a:gd name="connsiteY23" fmla="*/ 758078 h 6891619"/>
              <a:gd name="connsiteX24" fmla="*/ 0 w 825910"/>
              <a:gd name="connsiteY24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1619" fill="none" extrusionOk="0">
                <a:moveTo>
                  <a:pt x="0" y="0"/>
                </a:moveTo>
                <a:cubicBezTo>
                  <a:pt x="89356" y="-2905"/>
                  <a:pt x="296608" y="9909"/>
                  <a:pt x="429473" y="0"/>
                </a:cubicBezTo>
                <a:cubicBezTo>
                  <a:pt x="562338" y="-9909"/>
                  <a:pt x="715466" y="15008"/>
                  <a:pt x="825910" y="0"/>
                </a:cubicBezTo>
                <a:cubicBezTo>
                  <a:pt x="826368" y="410606"/>
                  <a:pt x="809362" y="573044"/>
                  <a:pt x="825910" y="826994"/>
                </a:cubicBezTo>
                <a:cubicBezTo>
                  <a:pt x="842458" y="1080944"/>
                  <a:pt x="805341" y="1140192"/>
                  <a:pt x="825910" y="1378324"/>
                </a:cubicBezTo>
                <a:cubicBezTo>
                  <a:pt x="846480" y="1616456"/>
                  <a:pt x="820871" y="1657627"/>
                  <a:pt x="825910" y="1860737"/>
                </a:cubicBezTo>
                <a:cubicBezTo>
                  <a:pt x="830949" y="2063847"/>
                  <a:pt x="846770" y="2362995"/>
                  <a:pt x="825910" y="2687731"/>
                </a:cubicBezTo>
                <a:cubicBezTo>
                  <a:pt x="805050" y="3012467"/>
                  <a:pt x="813430" y="3295524"/>
                  <a:pt x="825910" y="3514726"/>
                </a:cubicBezTo>
                <a:cubicBezTo>
                  <a:pt x="838390" y="3733929"/>
                  <a:pt x="860016" y="3964921"/>
                  <a:pt x="825910" y="4272804"/>
                </a:cubicBezTo>
                <a:cubicBezTo>
                  <a:pt x="791804" y="4580687"/>
                  <a:pt x="807363" y="4636158"/>
                  <a:pt x="825910" y="4755217"/>
                </a:cubicBezTo>
                <a:cubicBezTo>
                  <a:pt x="844457" y="4874276"/>
                  <a:pt x="803261" y="5098290"/>
                  <a:pt x="825910" y="5237630"/>
                </a:cubicBezTo>
                <a:cubicBezTo>
                  <a:pt x="848559" y="5376970"/>
                  <a:pt x="856015" y="5700754"/>
                  <a:pt x="825910" y="5926792"/>
                </a:cubicBezTo>
                <a:cubicBezTo>
                  <a:pt x="795805" y="6152830"/>
                  <a:pt x="815700" y="6562904"/>
                  <a:pt x="825910" y="6891619"/>
                </a:cubicBezTo>
                <a:cubicBezTo>
                  <a:pt x="720079" y="6900441"/>
                  <a:pt x="577230" y="6892663"/>
                  <a:pt x="429473" y="6891619"/>
                </a:cubicBezTo>
                <a:cubicBezTo>
                  <a:pt x="281716" y="6890575"/>
                  <a:pt x="153688" y="6876139"/>
                  <a:pt x="0" y="6891619"/>
                </a:cubicBezTo>
                <a:cubicBezTo>
                  <a:pt x="8572" y="6605855"/>
                  <a:pt x="23455" y="6448793"/>
                  <a:pt x="0" y="6133541"/>
                </a:cubicBezTo>
                <a:cubicBezTo>
                  <a:pt x="-23455" y="5818289"/>
                  <a:pt x="-447" y="5689068"/>
                  <a:pt x="0" y="5306547"/>
                </a:cubicBezTo>
                <a:cubicBezTo>
                  <a:pt x="447" y="4924026"/>
                  <a:pt x="-957" y="5053560"/>
                  <a:pt x="0" y="4824133"/>
                </a:cubicBezTo>
                <a:cubicBezTo>
                  <a:pt x="957" y="4594706"/>
                  <a:pt x="38016" y="4226199"/>
                  <a:pt x="0" y="3997139"/>
                </a:cubicBezTo>
                <a:cubicBezTo>
                  <a:pt x="-38016" y="3768079"/>
                  <a:pt x="6003" y="3567911"/>
                  <a:pt x="0" y="3445810"/>
                </a:cubicBezTo>
                <a:cubicBezTo>
                  <a:pt x="-6003" y="3323709"/>
                  <a:pt x="-19749" y="3014781"/>
                  <a:pt x="0" y="2756648"/>
                </a:cubicBezTo>
                <a:cubicBezTo>
                  <a:pt x="19749" y="2498515"/>
                  <a:pt x="-29800" y="2154480"/>
                  <a:pt x="0" y="1929653"/>
                </a:cubicBezTo>
                <a:cubicBezTo>
                  <a:pt x="29800" y="1704826"/>
                  <a:pt x="-7752" y="1665028"/>
                  <a:pt x="0" y="1447240"/>
                </a:cubicBezTo>
                <a:cubicBezTo>
                  <a:pt x="7752" y="1229452"/>
                  <a:pt x="15953" y="956453"/>
                  <a:pt x="0" y="758078"/>
                </a:cubicBezTo>
                <a:cubicBezTo>
                  <a:pt x="-15953" y="559703"/>
                  <a:pt x="2727" y="232436"/>
                  <a:pt x="0" y="0"/>
                </a:cubicBezTo>
                <a:close/>
              </a:path>
              <a:path w="825910" h="6891619" stroke="0" extrusionOk="0">
                <a:moveTo>
                  <a:pt x="0" y="0"/>
                </a:moveTo>
                <a:cubicBezTo>
                  <a:pt x="189230" y="-10551"/>
                  <a:pt x="282314" y="-14519"/>
                  <a:pt x="412955" y="0"/>
                </a:cubicBezTo>
                <a:cubicBezTo>
                  <a:pt x="543596" y="14519"/>
                  <a:pt x="647084" y="-4098"/>
                  <a:pt x="825910" y="0"/>
                </a:cubicBezTo>
                <a:cubicBezTo>
                  <a:pt x="830369" y="240999"/>
                  <a:pt x="824419" y="322128"/>
                  <a:pt x="825910" y="482413"/>
                </a:cubicBezTo>
                <a:cubicBezTo>
                  <a:pt x="827401" y="642698"/>
                  <a:pt x="806121" y="848665"/>
                  <a:pt x="825910" y="1102659"/>
                </a:cubicBezTo>
                <a:cubicBezTo>
                  <a:pt x="845699" y="1356653"/>
                  <a:pt x="841815" y="1622285"/>
                  <a:pt x="825910" y="1860737"/>
                </a:cubicBezTo>
                <a:cubicBezTo>
                  <a:pt x="810005" y="2099189"/>
                  <a:pt x="808334" y="2173088"/>
                  <a:pt x="825910" y="2343150"/>
                </a:cubicBezTo>
                <a:cubicBezTo>
                  <a:pt x="843486" y="2513212"/>
                  <a:pt x="802574" y="2887962"/>
                  <a:pt x="825910" y="3032312"/>
                </a:cubicBezTo>
                <a:cubicBezTo>
                  <a:pt x="849246" y="3176662"/>
                  <a:pt x="832002" y="3468164"/>
                  <a:pt x="825910" y="3790390"/>
                </a:cubicBezTo>
                <a:cubicBezTo>
                  <a:pt x="819818" y="4112616"/>
                  <a:pt x="826489" y="4366528"/>
                  <a:pt x="825910" y="4548469"/>
                </a:cubicBezTo>
                <a:cubicBezTo>
                  <a:pt x="825331" y="4730410"/>
                  <a:pt x="802129" y="5121654"/>
                  <a:pt x="825910" y="5306547"/>
                </a:cubicBezTo>
                <a:cubicBezTo>
                  <a:pt x="849691" y="5491440"/>
                  <a:pt x="797746" y="5786450"/>
                  <a:pt x="825910" y="6133541"/>
                </a:cubicBezTo>
                <a:cubicBezTo>
                  <a:pt x="854074" y="6480632"/>
                  <a:pt x="823269" y="6568180"/>
                  <a:pt x="825910" y="6891619"/>
                </a:cubicBezTo>
                <a:cubicBezTo>
                  <a:pt x="681919" y="6898453"/>
                  <a:pt x="575948" y="6903586"/>
                  <a:pt x="429473" y="6891619"/>
                </a:cubicBezTo>
                <a:cubicBezTo>
                  <a:pt x="282998" y="6879652"/>
                  <a:pt x="137206" y="6872589"/>
                  <a:pt x="0" y="6891619"/>
                </a:cubicBezTo>
                <a:cubicBezTo>
                  <a:pt x="-13963" y="6647542"/>
                  <a:pt x="-12326" y="6458949"/>
                  <a:pt x="0" y="6340289"/>
                </a:cubicBezTo>
                <a:cubicBezTo>
                  <a:pt x="12326" y="6221629"/>
                  <a:pt x="-27235" y="5692125"/>
                  <a:pt x="0" y="5513295"/>
                </a:cubicBezTo>
                <a:cubicBezTo>
                  <a:pt x="27235" y="5334465"/>
                  <a:pt x="-3398" y="5229763"/>
                  <a:pt x="0" y="5030882"/>
                </a:cubicBezTo>
                <a:cubicBezTo>
                  <a:pt x="3398" y="4832001"/>
                  <a:pt x="-21426" y="4678995"/>
                  <a:pt x="0" y="4341720"/>
                </a:cubicBezTo>
                <a:cubicBezTo>
                  <a:pt x="21426" y="4004445"/>
                  <a:pt x="4689" y="3912587"/>
                  <a:pt x="0" y="3514726"/>
                </a:cubicBezTo>
                <a:cubicBezTo>
                  <a:pt x="-4689" y="3116865"/>
                  <a:pt x="2723" y="3250973"/>
                  <a:pt x="0" y="3032312"/>
                </a:cubicBezTo>
                <a:cubicBezTo>
                  <a:pt x="-2723" y="2813651"/>
                  <a:pt x="-36414" y="2447862"/>
                  <a:pt x="0" y="2274234"/>
                </a:cubicBezTo>
                <a:cubicBezTo>
                  <a:pt x="36414" y="2100606"/>
                  <a:pt x="-1242" y="1911653"/>
                  <a:pt x="0" y="1791821"/>
                </a:cubicBezTo>
                <a:cubicBezTo>
                  <a:pt x="1242" y="1671989"/>
                  <a:pt x="10082" y="1420058"/>
                  <a:pt x="0" y="1240491"/>
                </a:cubicBezTo>
                <a:cubicBezTo>
                  <a:pt x="-10082" y="1060924"/>
                  <a:pt x="27728" y="310963"/>
                  <a:pt x="0" y="0"/>
                </a:cubicBezTo>
                <a:close/>
              </a:path>
            </a:pathLst>
          </a:custGeom>
          <a:solidFill>
            <a:srgbClr val="75BCAC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825910" cy="6890825"/>
          </a:xfrm>
          <a:custGeom>
            <a:avLst/>
            <a:gdLst>
              <a:gd name="connsiteX0" fmla="*/ 0 w 825910"/>
              <a:gd name="connsiteY0" fmla="*/ 0 h 6890825"/>
              <a:gd name="connsiteX1" fmla="*/ 429473 w 825910"/>
              <a:gd name="connsiteY1" fmla="*/ 0 h 6890825"/>
              <a:gd name="connsiteX2" fmla="*/ 825910 w 825910"/>
              <a:gd name="connsiteY2" fmla="*/ 0 h 6890825"/>
              <a:gd name="connsiteX3" fmla="*/ 825910 w 825910"/>
              <a:gd name="connsiteY3" fmla="*/ 826899 h 6890825"/>
              <a:gd name="connsiteX4" fmla="*/ 825910 w 825910"/>
              <a:gd name="connsiteY4" fmla="*/ 1584890 h 6890825"/>
              <a:gd name="connsiteX5" fmla="*/ 825910 w 825910"/>
              <a:gd name="connsiteY5" fmla="*/ 2411789 h 6890825"/>
              <a:gd name="connsiteX6" fmla="*/ 825910 w 825910"/>
              <a:gd name="connsiteY6" fmla="*/ 3100871 h 6890825"/>
              <a:gd name="connsiteX7" fmla="*/ 825910 w 825910"/>
              <a:gd name="connsiteY7" fmla="*/ 3721046 h 6890825"/>
              <a:gd name="connsiteX8" fmla="*/ 825910 w 825910"/>
              <a:gd name="connsiteY8" fmla="*/ 4203403 h 6890825"/>
              <a:gd name="connsiteX9" fmla="*/ 825910 w 825910"/>
              <a:gd name="connsiteY9" fmla="*/ 4892486 h 6890825"/>
              <a:gd name="connsiteX10" fmla="*/ 825910 w 825910"/>
              <a:gd name="connsiteY10" fmla="*/ 5512660 h 6890825"/>
              <a:gd name="connsiteX11" fmla="*/ 825910 w 825910"/>
              <a:gd name="connsiteY11" fmla="*/ 5995018 h 6890825"/>
              <a:gd name="connsiteX12" fmla="*/ 825910 w 825910"/>
              <a:gd name="connsiteY12" fmla="*/ 6890825 h 6890825"/>
              <a:gd name="connsiteX13" fmla="*/ 437732 w 825910"/>
              <a:gd name="connsiteY13" fmla="*/ 6890825 h 6890825"/>
              <a:gd name="connsiteX14" fmla="*/ 0 w 825910"/>
              <a:gd name="connsiteY14" fmla="*/ 6890825 h 6890825"/>
              <a:gd name="connsiteX15" fmla="*/ 0 w 825910"/>
              <a:gd name="connsiteY15" fmla="*/ 6339559 h 6890825"/>
              <a:gd name="connsiteX16" fmla="*/ 0 w 825910"/>
              <a:gd name="connsiteY16" fmla="*/ 5581568 h 6890825"/>
              <a:gd name="connsiteX17" fmla="*/ 0 w 825910"/>
              <a:gd name="connsiteY17" fmla="*/ 4961394 h 6890825"/>
              <a:gd name="connsiteX18" fmla="*/ 0 w 825910"/>
              <a:gd name="connsiteY18" fmla="*/ 4203403 h 6890825"/>
              <a:gd name="connsiteX19" fmla="*/ 0 w 825910"/>
              <a:gd name="connsiteY19" fmla="*/ 3376504 h 6890825"/>
              <a:gd name="connsiteX20" fmla="*/ 0 w 825910"/>
              <a:gd name="connsiteY20" fmla="*/ 2756330 h 6890825"/>
              <a:gd name="connsiteX21" fmla="*/ 0 w 825910"/>
              <a:gd name="connsiteY21" fmla="*/ 2136156 h 6890825"/>
              <a:gd name="connsiteX22" fmla="*/ 0 w 825910"/>
              <a:gd name="connsiteY22" fmla="*/ 1309257 h 6890825"/>
              <a:gd name="connsiteX23" fmla="*/ 0 w 825910"/>
              <a:gd name="connsiteY23" fmla="*/ 757991 h 6890825"/>
              <a:gd name="connsiteX24" fmla="*/ 0 w 825910"/>
              <a:gd name="connsiteY24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0825" fill="none" extrusionOk="0">
                <a:moveTo>
                  <a:pt x="0" y="0"/>
                </a:moveTo>
                <a:cubicBezTo>
                  <a:pt x="193328" y="13447"/>
                  <a:pt x="329279" y="-16590"/>
                  <a:pt x="429473" y="0"/>
                </a:cubicBezTo>
                <a:cubicBezTo>
                  <a:pt x="529667" y="16590"/>
                  <a:pt x="639247" y="2160"/>
                  <a:pt x="825910" y="0"/>
                </a:cubicBezTo>
                <a:cubicBezTo>
                  <a:pt x="807983" y="295933"/>
                  <a:pt x="855230" y="476294"/>
                  <a:pt x="825910" y="826899"/>
                </a:cubicBezTo>
                <a:cubicBezTo>
                  <a:pt x="796590" y="1177504"/>
                  <a:pt x="813614" y="1234663"/>
                  <a:pt x="825910" y="1584890"/>
                </a:cubicBezTo>
                <a:cubicBezTo>
                  <a:pt x="838206" y="1935117"/>
                  <a:pt x="797564" y="2085838"/>
                  <a:pt x="825910" y="2411789"/>
                </a:cubicBezTo>
                <a:cubicBezTo>
                  <a:pt x="854256" y="2737740"/>
                  <a:pt x="847824" y="2877849"/>
                  <a:pt x="825910" y="3100871"/>
                </a:cubicBezTo>
                <a:cubicBezTo>
                  <a:pt x="803996" y="3323893"/>
                  <a:pt x="814330" y="3513169"/>
                  <a:pt x="825910" y="3721046"/>
                </a:cubicBezTo>
                <a:cubicBezTo>
                  <a:pt x="837490" y="3928923"/>
                  <a:pt x="811660" y="4067832"/>
                  <a:pt x="825910" y="4203403"/>
                </a:cubicBezTo>
                <a:cubicBezTo>
                  <a:pt x="840160" y="4338974"/>
                  <a:pt x="823913" y="4570428"/>
                  <a:pt x="825910" y="4892486"/>
                </a:cubicBezTo>
                <a:cubicBezTo>
                  <a:pt x="827907" y="5214544"/>
                  <a:pt x="846563" y="5374992"/>
                  <a:pt x="825910" y="5512660"/>
                </a:cubicBezTo>
                <a:cubicBezTo>
                  <a:pt x="805257" y="5650328"/>
                  <a:pt x="836462" y="5880673"/>
                  <a:pt x="825910" y="5995018"/>
                </a:cubicBezTo>
                <a:cubicBezTo>
                  <a:pt x="815358" y="6109363"/>
                  <a:pt x="817137" y="6662682"/>
                  <a:pt x="825910" y="6890825"/>
                </a:cubicBezTo>
                <a:cubicBezTo>
                  <a:pt x="688822" y="6906661"/>
                  <a:pt x="625793" y="6909469"/>
                  <a:pt x="437732" y="6890825"/>
                </a:cubicBezTo>
                <a:cubicBezTo>
                  <a:pt x="249671" y="6872181"/>
                  <a:pt x="131492" y="6903254"/>
                  <a:pt x="0" y="6890825"/>
                </a:cubicBezTo>
                <a:cubicBezTo>
                  <a:pt x="-8301" y="6731475"/>
                  <a:pt x="-2854" y="6516991"/>
                  <a:pt x="0" y="6339559"/>
                </a:cubicBezTo>
                <a:cubicBezTo>
                  <a:pt x="2854" y="6162127"/>
                  <a:pt x="-31386" y="5875447"/>
                  <a:pt x="0" y="5581568"/>
                </a:cubicBezTo>
                <a:cubicBezTo>
                  <a:pt x="31386" y="5287689"/>
                  <a:pt x="-28139" y="5172889"/>
                  <a:pt x="0" y="4961394"/>
                </a:cubicBezTo>
                <a:cubicBezTo>
                  <a:pt x="28139" y="4749899"/>
                  <a:pt x="21583" y="4390320"/>
                  <a:pt x="0" y="4203403"/>
                </a:cubicBezTo>
                <a:cubicBezTo>
                  <a:pt x="-21583" y="4016486"/>
                  <a:pt x="25110" y="3676786"/>
                  <a:pt x="0" y="3376504"/>
                </a:cubicBezTo>
                <a:cubicBezTo>
                  <a:pt x="-25110" y="3076222"/>
                  <a:pt x="3657" y="2901357"/>
                  <a:pt x="0" y="2756330"/>
                </a:cubicBezTo>
                <a:cubicBezTo>
                  <a:pt x="-3657" y="2611303"/>
                  <a:pt x="-9109" y="2309750"/>
                  <a:pt x="0" y="2136156"/>
                </a:cubicBezTo>
                <a:cubicBezTo>
                  <a:pt x="9109" y="1962562"/>
                  <a:pt x="-25746" y="1685024"/>
                  <a:pt x="0" y="1309257"/>
                </a:cubicBezTo>
                <a:cubicBezTo>
                  <a:pt x="25746" y="933490"/>
                  <a:pt x="-23838" y="877508"/>
                  <a:pt x="0" y="757991"/>
                </a:cubicBezTo>
                <a:cubicBezTo>
                  <a:pt x="23838" y="638474"/>
                  <a:pt x="-2261" y="370551"/>
                  <a:pt x="0" y="0"/>
                </a:cubicBezTo>
                <a:close/>
              </a:path>
              <a:path w="825910" h="6890825" stroke="0" extrusionOk="0">
                <a:moveTo>
                  <a:pt x="0" y="0"/>
                </a:moveTo>
                <a:cubicBezTo>
                  <a:pt x="95717" y="4582"/>
                  <a:pt x="262373" y="16515"/>
                  <a:pt x="404696" y="0"/>
                </a:cubicBezTo>
                <a:cubicBezTo>
                  <a:pt x="547019" y="-16515"/>
                  <a:pt x="616441" y="16299"/>
                  <a:pt x="825910" y="0"/>
                </a:cubicBezTo>
                <a:cubicBezTo>
                  <a:pt x="855464" y="160995"/>
                  <a:pt x="803449" y="456205"/>
                  <a:pt x="825910" y="620174"/>
                </a:cubicBezTo>
                <a:cubicBezTo>
                  <a:pt x="848371" y="784143"/>
                  <a:pt x="837535" y="1069179"/>
                  <a:pt x="825910" y="1378165"/>
                </a:cubicBezTo>
                <a:cubicBezTo>
                  <a:pt x="814285" y="1687151"/>
                  <a:pt x="802315" y="1649646"/>
                  <a:pt x="825910" y="1860523"/>
                </a:cubicBezTo>
                <a:cubicBezTo>
                  <a:pt x="849505" y="2071400"/>
                  <a:pt x="823256" y="2215260"/>
                  <a:pt x="825910" y="2411789"/>
                </a:cubicBezTo>
                <a:cubicBezTo>
                  <a:pt x="828564" y="2608318"/>
                  <a:pt x="839256" y="2746727"/>
                  <a:pt x="825910" y="2894147"/>
                </a:cubicBezTo>
                <a:cubicBezTo>
                  <a:pt x="812564" y="3041567"/>
                  <a:pt x="837829" y="3275123"/>
                  <a:pt x="825910" y="3514321"/>
                </a:cubicBezTo>
                <a:cubicBezTo>
                  <a:pt x="813991" y="3753519"/>
                  <a:pt x="798303" y="3955807"/>
                  <a:pt x="825910" y="4203403"/>
                </a:cubicBezTo>
                <a:cubicBezTo>
                  <a:pt x="853517" y="4450999"/>
                  <a:pt x="831449" y="4682596"/>
                  <a:pt x="825910" y="4892486"/>
                </a:cubicBezTo>
                <a:cubicBezTo>
                  <a:pt x="820371" y="5102376"/>
                  <a:pt x="847787" y="5249220"/>
                  <a:pt x="825910" y="5374844"/>
                </a:cubicBezTo>
                <a:cubicBezTo>
                  <a:pt x="804033" y="5500468"/>
                  <a:pt x="843085" y="5686162"/>
                  <a:pt x="825910" y="5857201"/>
                </a:cubicBezTo>
                <a:cubicBezTo>
                  <a:pt x="808735" y="6028240"/>
                  <a:pt x="848704" y="6458677"/>
                  <a:pt x="825910" y="6890825"/>
                </a:cubicBezTo>
                <a:cubicBezTo>
                  <a:pt x="731663" y="6885136"/>
                  <a:pt x="589667" y="6891616"/>
                  <a:pt x="404696" y="6890825"/>
                </a:cubicBezTo>
                <a:cubicBezTo>
                  <a:pt x="219725" y="6890034"/>
                  <a:pt x="168945" y="6894450"/>
                  <a:pt x="0" y="6890825"/>
                </a:cubicBezTo>
                <a:cubicBezTo>
                  <a:pt x="-29093" y="6742403"/>
                  <a:pt x="2908" y="6502826"/>
                  <a:pt x="0" y="6270651"/>
                </a:cubicBezTo>
                <a:cubicBezTo>
                  <a:pt x="-2908" y="6038476"/>
                  <a:pt x="22646" y="5921533"/>
                  <a:pt x="0" y="5788293"/>
                </a:cubicBezTo>
                <a:cubicBezTo>
                  <a:pt x="-22646" y="5655053"/>
                  <a:pt x="26887" y="5366123"/>
                  <a:pt x="0" y="5237027"/>
                </a:cubicBezTo>
                <a:cubicBezTo>
                  <a:pt x="-26887" y="5107931"/>
                  <a:pt x="-3878" y="4741199"/>
                  <a:pt x="0" y="4616853"/>
                </a:cubicBezTo>
                <a:cubicBezTo>
                  <a:pt x="3878" y="4492507"/>
                  <a:pt x="-14752" y="4283441"/>
                  <a:pt x="0" y="3996678"/>
                </a:cubicBezTo>
                <a:cubicBezTo>
                  <a:pt x="14752" y="3709916"/>
                  <a:pt x="-25681" y="3458163"/>
                  <a:pt x="0" y="3169779"/>
                </a:cubicBezTo>
                <a:cubicBezTo>
                  <a:pt x="25681" y="2881395"/>
                  <a:pt x="6282" y="2756899"/>
                  <a:pt x="0" y="2618513"/>
                </a:cubicBezTo>
                <a:cubicBezTo>
                  <a:pt x="-6282" y="2480127"/>
                  <a:pt x="-1133" y="2198707"/>
                  <a:pt x="0" y="1998339"/>
                </a:cubicBezTo>
                <a:cubicBezTo>
                  <a:pt x="1133" y="1797971"/>
                  <a:pt x="12634" y="1456572"/>
                  <a:pt x="0" y="1240348"/>
                </a:cubicBezTo>
                <a:cubicBezTo>
                  <a:pt x="-12634" y="1024124"/>
                  <a:pt x="-27397" y="872244"/>
                  <a:pt x="0" y="689082"/>
                </a:cubicBezTo>
                <a:cubicBezTo>
                  <a:pt x="27397" y="505920"/>
                  <a:pt x="2061" y="159915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58107" y="225891"/>
            <a:ext cx="3700134" cy="638632"/>
          </a:xfrm>
        </p:spPr>
        <p:txBody>
          <a:bodyPr>
            <a:normAutofit lnSpcReduction="10000"/>
          </a:bodyPr>
          <a:lstStyle/>
          <a:p>
            <a:pPr algn="r"/>
            <a:r>
              <a:rPr lang="es-ES" sz="4000" err="1">
                <a:solidFill>
                  <a:schemeClr val="bg1"/>
                </a:solidFill>
                <a:latin typeface="Slackey" panose="02000000000000000000" pitchFamily="2" charset="0"/>
              </a:rPr>
              <a:t>Main</a:t>
            </a:r>
            <a:r>
              <a:rPr lang="es-ES" sz="4000">
                <a:solidFill>
                  <a:schemeClr val="bg1"/>
                </a:solidFill>
                <a:latin typeface="Slackey" panose="02000000000000000000" pitchFamily="2" charset="0"/>
              </a:rPr>
              <a:t> </a:t>
            </a:r>
            <a:r>
              <a:rPr lang="es-ES" sz="4000" err="1">
                <a:solidFill>
                  <a:schemeClr val="bg1"/>
                </a:solidFill>
                <a:latin typeface="Slackey" panose="02000000000000000000" pitchFamily="2" charset="0"/>
              </a:rPr>
              <a:t>Menu</a:t>
            </a:r>
            <a:endParaRPr lang="es-ES" sz="4000">
              <a:solidFill>
                <a:schemeClr val="bg1"/>
              </a:solidFill>
              <a:latin typeface="Slackey" panose="02000000000000000000" pitchFamily="2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Vista general de diapositiva 11">
                <a:extLst>
                  <a:ext uri="{FF2B5EF4-FFF2-40B4-BE49-F238E27FC236}">
                    <a16:creationId xmlns:a16="http://schemas.microsoft.com/office/drawing/2014/main" id="{5C50FC5B-58F7-4B8B-8384-D4EE7C5413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7041298"/>
                  </p:ext>
                </p:extLst>
              </p:nvPr>
            </p:nvGraphicFramePr>
            <p:xfrm>
              <a:off x="6399853" y="7226261"/>
              <a:ext cx="5574823" cy="3135838"/>
            </p:xfrm>
            <a:graphic>
              <a:graphicData uri="http://schemas.microsoft.com/office/powerpoint/2016/slidezoom">
                <pslz:sldZm>
                  <pslz:sldZmObj sldId="260" cId="3983338586">
                    <pslz:zmPr id="{8DBF4F47-A096-4BA6-8415-6A244BADB998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574823" cy="3135838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Vista general de diapositiva 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C50FC5B-58F7-4B8B-8384-D4EE7C5413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99853" y="7226261"/>
                <a:ext cx="5574823" cy="313583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Vista general de diapositiva 13">
                <a:extLst>
                  <a:ext uri="{FF2B5EF4-FFF2-40B4-BE49-F238E27FC236}">
                    <a16:creationId xmlns:a16="http://schemas.microsoft.com/office/drawing/2014/main" id="{976EABFA-E257-4A9C-9DB5-2B17BE08D2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2006334"/>
                  </p:ext>
                </p:extLst>
              </p:nvPr>
            </p:nvGraphicFramePr>
            <p:xfrm>
              <a:off x="1145638" y="-2720250"/>
              <a:ext cx="4170143" cy="2345706"/>
            </p:xfrm>
            <a:graphic>
              <a:graphicData uri="http://schemas.microsoft.com/office/powerpoint/2016/slidezoom">
                <pslz:sldZm>
                  <pslz:sldZmObj sldId="261" cId="3249843012">
                    <pslz:zmPr id="{BB2B2E8E-7883-4965-A706-D4375919A0C6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70143" cy="2345706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Vista general de diapositiva 1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76EABFA-E257-4A9C-9DB5-2B17BE08D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5638" y="-2720250"/>
                <a:ext cx="4170143" cy="234570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Vista general de diapositiva 20">
                <a:extLst>
                  <a:ext uri="{FF2B5EF4-FFF2-40B4-BE49-F238E27FC236}">
                    <a16:creationId xmlns:a16="http://schemas.microsoft.com/office/drawing/2014/main" id="{ED7FFF10-83AF-4E03-B975-C992C03F1B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6445567"/>
                  </p:ext>
                </p:extLst>
              </p:nvPr>
            </p:nvGraphicFramePr>
            <p:xfrm>
              <a:off x="958107" y="7226261"/>
              <a:ext cx="4254512" cy="2393163"/>
            </p:xfrm>
            <a:graphic>
              <a:graphicData uri="http://schemas.microsoft.com/office/powerpoint/2016/slidezoom">
                <pslz:sldZm>
                  <pslz:sldZmObj sldId="262" cId="336251117">
                    <pslz:zmPr id="{9EEF4F72-2408-428C-9643-46983C69F93A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54512" cy="2393163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Vista general de diapositiva 2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ED7FFF10-83AF-4E03-B975-C992C03F1B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8107" y="7226261"/>
                <a:ext cx="4254512" cy="2393163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mc:Fallback>
      </mc:AlternateContent>
      <p:pic>
        <p:nvPicPr>
          <p:cNvPr id="4" name="Imagen 3" descr="Imagen que contiene Pizarra&#10;&#10;Descripción generada automáticamente">
            <a:extLst>
              <a:ext uri="{FF2B5EF4-FFF2-40B4-BE49-F238E27FC236}">
                <a16:creationId xmlns:a16="http://schemas.microsoft.com/office/drawing/2014/main" id="{ECB85E9F-2F9D-4310-862B-1536FDCE65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69" y="1239067"/>
            <a:ext cx="9182661" cy="516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84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l espacio - FondosMil">
            <a:extLst>
              <a:ext uri="{FF2B5EF4-FFF2-40B4-BE49-F238E27FC236}">
                <a16:creationId xmlns:a16="http://schemas.microsoft.com/office/drawing/2014/main" id="{CA3E1DF1-76C5-4652-9192-B57020B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" b="2761"/>
          <a:stretch/>
        </p:blipFill>
        <p:spPr bwMode="auto">
          <a:xfrm>
            <a:off x="0" y="0"/>
            <a:ext cx="12192000" cy="68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ECA1CB7-D1C4-4E91-8D5F-ECDB959F95C5}"/>
              </a:ext>
            </a:extLst>
          </p:cNvPr>
          <p:cNvSpPr/>
          <p:nvPr/>
        </p:nvSpPr>
        <p:spPr>
          <a:xfrm>
            <a:off x="-204617" y="7708"/>
            <a:ext cx="12462857" cy="6870050"/>
          </a:xfrm>
          <a:custGeom>
            <a:avLst/>
            <a:gdLst>
              <a:gd name="connsiteX0" fmla="*/ 0 w 12462857"/>
              <a:gd name="connsiteY0" fmla="*/ 0 h 6870050"/>
              <a:gd name="connsiteX1" fmla="*/ 692381 w 12462857"/>
              <a:gd name="connsiteY1" fmla="*/ 0 h 6870050"/>
              <a:gd name="connsiteX2" fmla="*/ 1010876 w 12462857"/>
              <a:gd name="connsiteY2" fmla="*/ 0 h 6870050"/>
              <a:gd name="connsiteX3" fmla="*/ 1454000 w 12462857"/>
              <a:gd name="connsiteY3" fmla="*/ 0 h 6870050"/>
              <a:gd name="connsiteX4" fmla="*/ 2146381 w 12462857"/>
              <a:gd name="connsiteY4" fmla="*/ 0 h 6870050"/>
              <a:gd name="connsiteX5" fmla="*/ 2464876 w 12462857"/>
              <a:gd name="connsiteY5" fmla="*/ 0 h 6870050"/>
              <a:gd name="connsiteX6" fmla="*/ 2783371 w 12462857"/>
              <a:gd name="connsiteY6" fmla="*/ 0 h 6870050"/>
              <a:gd name="connsiteX7" fmla="*/ 3226495 w 12462857"/>
              <a:gd name="connsiteY7" fmla="*/ 0 h 6870050"/>
              <a:gd name="connsiteX8" fmla="*/ 3544990 w 12462857"/>
              <a:gd name="connsiteY8" fmla="*/ 0 h 6870050"/>
              <a:gd name="connsiteX9" fmla="*/ 4362000 w 12462857"/>
              <a:gd name="connsiteY9" fmla="*/ 0 h 6870050"/>
              <a:gd name="connsiteX10" fmla="*/ 5179009 w 12462857"/>
              <a:gd name="connsiteY10" fmla="*/ 0 h 6870050"/>
              <a:gd name="connsiteX11" fmla="*/ 5746762 w 12462857"/>
              <a:gd name="connsiteY11" fmla="*/ 0 h 6870050"/>
              <a:gd name="connsiteX12" fmla="*/ 6065257 w 12462857"/>
              <a:gd name="connsiteY12" fmla="*/ 0 h 6870050"/>
              <a:gd name="connsiteX13" fmla="*/ 6383752 w 12462857"/>
              <a:gd name="connsiteY13" fmla="*/ 0 h 6870050"/>
              <a:gd name="connsiteX14" fmla="*/ 6826876 w 12462857"/>
              <a:gd name="connsiteY14" fmla="*/ 0 h 6870050"/>
              <a:gd name="connsiteX15" fmla="*/ 7145371 w 12462857"/>
              <a:gd name="connsiteY15" fmla="*/ 0 h 6870050"/>
              <a:gd name="connsiteX16" fmla="*/ 7588495 w 12462857"/>
              <a:gd name="connsiteY16" fmla="*/ 0 h 6870050"/>
              <a:gd name="connsiteX17" fmla="*/ 8031619 w 12462857"/>
              <a:gd name="connsiteY17" fmla="*/ 0 h 6870050"/>
              <a:gd name="connsiteX18" fmla="*/ 8724000 w 12462857"/>
              <a:gd name="connsiteY18" fmla="*/ 0 h 6870050"/>
              <a:gd name="connsiteX19" fmla="*/ 9416381 w 12462857"/>
              <a:gd name="connsiteY19" fmla="*/ 0 h 6870050"/>
              <a:gd name="connsiteX20" fmla="*/ 10108762 w 12462857"/>
              <a:gd name="connsiteY20" fmla="*/ 0 h 6870050"/>
              <a:gd name="connsiteX21" fmla="*/ 10427257 w 12462857"/>
              <a:gd name="connsiteY21" fmla="*/ 0 h 6870050"/>
              <a:gd name="connsiteX22" fmla="*/ 11244267 w 12462857"/>
              <a:gd name="connsiteY22" fmla="*/ 0 h 6870050"/>
              <a:gd name="connsiteX23" fmla="*/ 11687390 w 12462857"/>
              <a:gd name="connsiteY23" fmla="*/ 0 h 6870050"/>
              <a:gd name="connsiteX24" fmla="*/ 12462857 w 12462857"/>
              <a:gd name="connsiteY24" fmla="*/ 0 h 6870050"/>
              <a:gd name="connsiteX25" fmla="*/ 12462857 w 12462857"/>
              <a:gd name="connsiteY25" fmla="*/ 755706 h 6870050"/>
              <a:gd name="connsiteX26" fmla="*/ 12462857 w 12462857"/>
              <a:gd name="connsiteY26" fmla="*/ 1442711 h 6870050"/>
              <a:gd name="connsiteX27" fmla="*/ 12462857 w 12462857"/>
              <a:gd name="connsiteY27" fmla="*/ 2061015 h 6870050"/>
              <a:gd name="connsiteX28" fmla="*/ 12462857 w 12462857"/>
              <a:gd name="connsiteY28" fmla="*/ 2748020 h 6870050"/>
              <a:gd name="connsiteX29" fmla="*/ 12462857 w 12462857"/>
              <a:gd name="connsiteY29" fmla="*/ 3297624 h 6870050"/>
              <a:gd name="connsiteX30" fmla="*/ 12462857 w 12462857"/>
              <a:gd name="connsiteY30" fmla="*/ 4053330 h 6870050"/>
              <a:gd name="connsiteX31" fmla="*/ 12462857 w 12462857"/>
              <a:gd name="connsiteY31" fmla="*/ 4740335 h 6870050"/>
              <a:gd name="connsiteX32" fmla="*/ 12462857 w 12462857"/>
              <a:gd name="connsiteY32" fmla="*/ 5564741 h 6870050"/>
              <a:gd name="connsiteX33" fmla="*/ 12462857 w 12462857"/>
              <a:gd name="connsiteY33" fmla="*/ 6183045 h 6870050"/>
              <a:gd name="connsiteX34" fmla="*/ 12462857 w 12462857"/>
              <a:gd name="connsiteY34" fmla="*/ 6870050 h 6870050"/>
              <a:gd name="connsiteX35" fmla="*/ 12144362 w 12462857"/>
              <a:gd name="connsiteY35" fmla="*/ 6870050 h 6870050"/>
              <a:gd name="connsiteX36" fmla="*/ 11202724 w 12462857"/>
              <a:gd name="connsiteY36" fmla="*/ 6870050 h 6870050"/>
              <a:gd name="connsiteX37" fmla="*/ 10261086 w 12462857"/>
              <a:gd name="connsiteY37" fmla="*/ 6870050 h 6870050"/>
              <a:gd name="connsiteX38" fmla="*/ 9942590 w 12462857"/>
              <a:gd name="connsiteY38" fmla="*/ 6870050 h 6870050"/>
              <a:gd name="connsiteX39" fmla="*/ 9000952 w 12462857"/>
              <a:gd name="connsiteY39" fmla="*/ 6870050 h 6870050"/>
              <a:gd name="connsiteX40" fmla="*/ 8308571 w 12462857"/>
              <a:gd name="connsiteY40" fmla="*/ 6870050 h 6870050"/>
              <a:gd name="connsiteX41" fmla="*/ 7616190 w 12462857"/>
              <a:gd name="connsiteY41" fmla="*/ 6870050 h 6870050"/>
              <a:gd name="connsiteX42" fmla="*/ 6923809 w 12462857"/>
              <a:gd name="connsiteY42" fmla="*/ 6870050 h 6870050"/>
              <a:gd name="connsiteX43" fmla="*/ 5982171 w 12462857"/>
              <a:gd name="connsiteY43" fmla="*/ 6870050 h 6870050"/>
              <a:gd name="connsiteX44" fmla="*/ 5663676 w 12462857"/>
              <a:gd name="connsiteY44" fmla="*/ 6870050 h 6870050"/>
              <a:gd name="connsiteX45" fmla="*/ 4846667 w 12462857"/>
              <a:gd name="connsiteY45" fmla="*/ 6870050 h 6870050"/>
              <a:gd name="connsiteX46" fmla="*/ 4278914 w 12462857"/>
              <a:gd name="connsiteY46" fmla="*/ 6870050 h 6870050"/>
              <a:gd name="connsiteX47" fmla="*/ 3960419 w 12462857"/>
              <a:gd name="connsiteY47" fmla="*/ 6870050 h 6870050"/>
              <a:gd name="connsiteX48" fmla="*/ 3268038 w 12462857"/>
              <a:gd name="connsiteY48" fmla="*/ 6870050 h 6870050"/>
              <a:gd name="connsiteX49" fmla="*/ 2575657 w 12462857"/>
              <a:gd name="connsiteY49" fmla="*/ 6870050 h 6870050"/>
              <a:gd name="connsiteX50" fmla="*/ 2007905 w 12462857"/>
              <a:gd name="connsiteY50" fmla="*/ 6870050 h 6870050"/>
              <a:gd name="connsiteX51" fmla="*/ 1440152 w 12462857"/>
              <a:gd name="connsiteY51" fmla="*/ 6870050 h 6870050"/>
              <a:gd name="connsiteX52" fmla="*/ 872400 w 12462857"/>
              <a:gd name="connsiteY52" fmla="*/ 6870050 h 6870050"/>
              <a:gd name="connsiteX53" fmla="*/ 0 w 12462857"/>
              <a:gd name="connsiteY53" fmla="*/ 6870050 h 6870050"/>
              <a:gd name="connsiteX54" fmla="*/ 0 w 12462857"/>
              <a:gd name="connsiteY54" fmla="*/ 6389147 h 6870050"/>
              <a:gd name="connsiteX55" fmla="*/ 0 w 12462857"/>
              <a:gd name="connsiteY55" fmla="*/ 5770842 h 6870050"/>
              <a:gd name="connsiteX56" fmla="*/ 0 w 12462857"/>
              <a:gd name="connsiteY56" fmla="*/ 5152538 h 6870050"/>
              <a:gd name="connsiteX57" fmla="*/ 0 w 12462857"/>
              <a:gd name="connsiteY57" fmla="*/ 4328131 h 6870050"/>
              <a:gd name="connsiteX58" fmla="*/ 0 w 12462857"/>
              <a:gd name="connsiteY58" fmla="*/ 3572426 h 6870050"/>
              <a:gd name="connsiteX59" fmla="*/ 0 w 12462857"/>
              <a:gd name="connsiteY59" fmla="*/ 3091522 h 6870050"/>
              <a:gd name="connsiteX60" fmla="*/ 0 w 12462857"/>
              <a:gd name="connsiteY60" fmla="*/ 2541919 h 6870050"/>
              <a:gd name="connsiteX61" fmla="*/ 0 w 12462857"/>
              <a:gd name="connsiteY61" fmla="*/ 1992315 h 6870050"/>
              <a:gd name="connsiteX62" fmla="*/ 0 w 12462857"/>
              <a:gd name="connsiteY62" fmla="*/ 1442711 h 6870050"/>
              <a:gd name="connsiteX63" fmla="*/ 0 w 12462857"/>
              <a:gd name="connsiteY63" fmla="*/ 687005 h 6870050"/>
              <a:gd name="connsiteX64" fmla="*/ 0 w 12462857"/>
              <a:gd name="connsiteY64" fmla="*/ 0 h 68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462857" h="6870050" fill="none" extrusionOk="0">
                <a:moveTo>
                  <a:pt x="0" y="0"/>
                </a:moveTo>
                <a:cubicBezTo>
                  <a:pt x="340323" y="-14477"/>
                  <a:pt x="520351" y="14154"/>
                  <a:pt x="692381" y="0"/>
                </a:cubicBezTo>
                <a:cubicBezTo>
                  <a:pt x="864411" y="-14154"/>
                  <a:pt x="915342" y="-1083"/>
                  <a:pt x="1010876" y="0"/>
                </a:cubicBezTo>
                <a:cubicBezTo>
                  <a:pt x="1106410" y="1083"/>
                  <a:pt x="1274386" y="2605"/>
                  <a:pt x="1454000" y="0"/>
                </a:cubicBezTo>
                <a:cubicBezTo>
                  <a:pt x="1633614" y="-2605"/>
                  <a:pt x="1800199" y="4603"/>
                  <a:pt x="2146381" y="0"/>
                </a:cubicBezTo>
                <a:cubicBezTo>
                  <a:pt x="2492563" y="-4603"/>
                  <a:pt x="2324547" y="-11433"/>
                  <a:pt x="2464876" y="0"/>
                </a:cubicBezTo>
                <a:cubicBezTo>
                  <a:pt x="2605206" y="11433"/>
                  <a:pt x="2700805" y="-1822"/>
                  <a:pt x="2783371" y="0"/>
                </a:cubicBezTo>
                <a:cubicBezTo>
                  <a:pt x="2865938" y="1822"/>
                  <a:pt x="3056497" y="-20484"/>
                  <a:pt x="3226495" y="0"/>
                </a:cubicBezTo>
                <a:cubicBezTo>
                  <a:pt x="3396493" y="20484"/>
                  <a:pt x="3406653" y="-4387"/>
                  <a:pt x="3544990" y="0"/>
                </a:cubicBezTo>
                <a:cubicBezTo>
                  <a:pt x="3683328" y="4387"/>
                  <a:pt x="3986761" y="-40439"/>
                  <a:pt x="4362000" y="0"/>
                </a:cubicBezTo>
                <a:cubicBezTo>
                  <a:pt x="4737239" y="40439"/>
                  <a:pt x="4990220" y="11664"/>
                  <a:pt x="5179009" y="0"/>
                </a:cubicBezTo>
                <a:cubicBezTo>
                  <a:pt x="5367798" y="-11664"/>
                  <a:pt x="5488830" y="4317"/>
                  <a:pt x="5746762" y="0"/>
                </a:cubicBezTo>
                <a:cubicBezTo>
                  <a:pt x="6004694" y="-4317"/>
                  <a:pt x="5990028" y="5118"/>
                  <a:pt x="6065257" y="0"/>
                </a:cubicBezTo>
                <a:cubicBezTo>
                  <a:pt x="6140486" y="-5118"/>
                  <a:pt x="6288091" y="-12228"/>
                  <a:pt x="6383752" y="0"/>
                </a:cubicBezTo>
                <a:cubicBezTo>
                  <a:pt x="6479413" y="12228"/>
                  <a:pt x="6732005" y="2437"/>
                  <a:pt x="6826876" y="0"/>
                </a:cubicBezTo>
                <a:cubicBezTo>
                  <a:pt x="6921747" y="-2437"/>
                  <a:pt x="7030081" y="-12112"/>
                  <a:pt x="7145371" y="0"/>
                </a:cubicBezTo>
                <a:cubicBezTo>
                  <a:pt x="7260662" y="12112"/>
                  <a:pt x="7390866" y="10095"/>
                  <a:pt x="7588495" y="0"/>
                </a:cubicBezTo>
                <a:cubicBezTo>
                  <a:pt x="7786124" y="-10095"/>
                  <a:pt x="7876861" y="5870"/>
                  <a:pt x="8031619" y="0"/>
                </a:cubicBezTo>
                <a:cubicBezTo>
                  <a:pt x="8186377" y="-5870"/>
                  <a:pt x="8398297" y="25914"/>
                  <a:pt x="8724000" y="0"/>
                </a:cubicBezTo>
                <a:cubicBezTo>
                  <a:pt x="9049703" y="-25914"/>
                  <a:pt x="9087313" y="-14836"/>
                  <a:pt x="9416381" y="0"/>
                </a:cubicBezTo>
                <a:cubicBezTo>
                  <a:pt x="9745449" y="14836"/>
                  <a:pt x="9850182" y="26373"/>
                  <a:pt x="10108762" y="0"/>
                </a:cubicBezTo>
                <a:cubicBezTo>
                  <a:pt x="10367342" y="-26373"/>
                  <a:pt x="10360438" y="4613"/>
                  <a:pt x="10427257" y="0"/>
                </a:cubicBezTo>
                <a:cubicBezTo>
                  <a:pt x="10494077" y="-4613"/>
                  <a:pt x="10857181" y="-2788"/>
                  <a:pt x="11244267" y="0"/>
                </a:cubicBezTo>
                <a:cubicBezTo>
                  <a:pt x="11631353" y="2788"/>
                  <a:pt x="11548888" y="-15445"/>
                  <a:pt x="11687390" y="0"/>
                </a:cubicBezTo>
                <a:cubicBezTo>
                  <a:pt x="11825892" y="15445"/>
                  <a:pt x="12135764" y="-24267"/>
                  <a:pt x="12462857" y="0"/>
                </a:cubicBezTo>
                <a:cubicBezTo>
                  <a:pt x="12453076" y="229085"/>
                  <a:pt x="12486865" y="467139"/>
                  <a:pt x="12462857" y="755706"/>
                </a:cubicBezTo>
                <a:cubicBezTo>
                  <a:pt x="12438849" y="1044273"/>
                  <a:pt x="12458978" y="1168735"/>
                  <a:pt x="12462857" y="1442711"/>
                </a:cubicBezTo>
                <a:cubicBezTo>
                  <a:pt x="12466736" y="1716687"/>
                  <a:pt x="12441485" y="1925914"/>
                  <a:pt x="12462857" y="2061015"/>
                </a:cubicBezTo>
                <a:cubicBezTo>
                  <a:pt x="12484229" y="2196116"/>
                  <a:pt x="12476678" y="2604462"/>
                  <a:pt x="12462857" y="2748020"/>
                </a:cubicBezTo>
                <a:cubicBezTo>
                  <a:pt x="12449036" y="2891579"/>
                  <a:pt x="12467943" y="3138026"/>
                  <a:pt x="12462857" y="3297624"/>
                </a:cubicBezTo>
                <a:cubicBezTo>
                  <a:pt x="12457771" y="3457222"/>
                  <a:pt x="12461904" y="3813663"/>
                  <a:pt x="12462857" y="4053330"/>
                </a:cubicBezTo>
                <a:cubicBezTo>
                  <a:pt x="12463810" y="4292997"/>
                  <a:pt x="12467989" y="4514342"/>
                  <a:pt x="12462857" y="4740335"/>
                </a:cubicBezTo>
                <a:cubicBezTo>
                  <a:pt x="12457725" y="4966329"/>
                  <a:pt x="12450093" y="5262128"/>
                  <a:pt x="12462857" y="5564741"/>
                </a:cubicBezTo>
                <a:cubicBezTo>
                  <a:pt x="12475621" y="5867354"/>
                  <a:pt x="12478064" y="5892913"/>
                  <a:pt x="12462857" y="6183045"/>
                </a:cubicBezTo>
                <a:cubicBezTo>
                  <a:pt x="12447650" y="6473177"/>
                  <a:pt x="12438231" y="6620746"/>
                  <a:pt x="12462857" y="6870050"/>
                </a:cubicBezTo>
                <a:cubicBezTo>
                  <a:pt x="12333546" y="6879109"/>
                  <a:pt x="12295222" y="6863094"/>
                  <a:pt x="12144362" y="6870050"/>
                </a:cubicBezTo>
                <a:cubicBezTo>
                  <a:pt x="11993502" y="6877006"/>
                  <a:pt x="11660788" y="6837929"/>
                  <a:pt x="11202724" y="6870050"/>
                </a:cubicBezTo>
                <a:cubicBezTo>
                  <a:pt x="10744660" y="6902171"/>
                  <a:pt x="10638639" y="6847958"/>
                  <a:pt x="10261086" y="6870050"/>
                </a:cubicBezTo>
                <a:cubicBezTo>
                  <a:pt x="9883533" y="6892142"/>
                  <a:pt x="10068355" y="6872363"/>
                  <a:pt x="9942590" y="6870050"/>
                </a:cubicBezTo>
                <a:cubicBezTo>
                  <a:pt x="9816825" y="6867737"/>
                  <a:pt x="9469186" y="6875457"/>
                  <a:pt x="9000952" y="6870050"/>
                </a:cubicBezTo>
                <a:cubicBezTo>
                  <a:pt x="8532718" y="6864643"/>
                  <a:pt x="8489164" y="6873522"/>
                  <a:pt x="8308571" y="6870050"/>
                </a:cubicBezTo>
                <a:cubicBezTo>
                  <a:pt x="8127978" y="6866578"/>
                  <a:pt x="7758103" y="6870470"/>
                  <a:pt x="7616190" y="6870050"/>
                </a:cubicBezTo>
                <a:cubicBezTo>
                  <a:pt x="7474277" y="6869630"/>
                  <a:pt x="7101819" y="6888009"/>
                  <a:pt x="6923809" y="6870050"/>
                </a:cubicBezTo>
                <a:cubicBezTo>
                  <a:pt x="6745799" y="6852091"/>
                  <a:pt x="6345800" y="6848634"/>
                  <a:pt x="5982171" y="6870050"/>
                </a:cubicBezTo>
                <a:cubicBezTo>
                  <a:pt x="5618542" y="6891466"/>
                  <a:pt x="5733456" y="6878678"/>
                  <a:pt x="5663676" y="6870050"/>
                </a:cubicBezTo>
                <a:cubicBezTo>
                  <a:pt x="5593896" y="6861422"/>
                  <a:pt x="5069142" y="6902179"/>
                  <a:pt x="4846667" y="6870050"/>
                </a:cubicBezTo>
                <a:cubicBezTo>
                  <a:pt x="4624192" y="6837921"/>
                  <a:pt x="4542951" y="6876191"/>
                  <a:pt x="4278914" y="6870050"/>
                </a:cubicBezTo>
                <a:cubicBezTo>
                  <a:pt x="4014877" y="6863909"/>
                  <a:pt x="4072593" y="6885259"/>
                  <a:pt x="3960419" y="6870050"/>
                </a:cubicBezTo>
                <a:cubicBezTo>
                  <a:pt x="3848245" y="6854841"/>
                  <a:pt x="3597519" y="6843174"/>
                  <a:pt x="3268038" y="6870050"/>
                </a:cubicBezTo>
                <a:cubicBezTo>
                  <a:pt x="2938557" y="6896926"/>
                  <a:pt x="2785700" y="6859140"/>
                  <a:pt x="2575657" y="6870050"/>
                </a:cubicBezTo>
                <a:cubicBezTo>
                  <a:pt x="2365614" y="6880960"/>
                  <a:pt x="2183476" y="6888848"/>
                  <a:pt x="2007905" y="6870050"/>
                </a:cubicBezTo>
                <a:cubicBezTo>
                  <a:pt x="1832334" y="6851252"/>
                  <a:pt x="1700504" y="6862125"/>
                  <a:pt x="1440152" y="6870050"/>
                </a:cubicBezTo>
                <a:cubicBezTo>
                  <a:pt x="1179800" y="6877975"/>
                  <a:pt x="1009230" y="6851824"/>
                  <a:pt x="872400" y="6870050"/>
                </a:cubicBezTo>
                <a:cubicBezTo>
                  <a:pt x="735570" y="6888276"/>
                  <a:pt x="300815" y="6906875"/>
                  <a:pt x="0" y="6870050"/>
                </a:cubicBezTo>
                <a:cubicBezTo>
                  <a:pt x="-20289" y="6685654"/>
                  <a:pt x="-1197" y="6587401"/>
                  <a:pt x="0" y="6389147"/>
                </a:cubicBezTo>
                <a:cubicBezTo>
                  <a:pt x="1197" y="6190893"/>
                  <a:pt x="-3806" y="6066829"/>
                  <a:pt x="0" y="5770842"/>
                </a:cubicBezTo>
                <a:cubicBezTo>
                  <a:pt x="3806" y="5474855"/>
                  <a:pt x="6177" y="5329423"/>
                  <a:pt x="0" y="5152538"/>
                </a:cubicBezTo>
                <a:cubicBezTo>
                  <a:pt x="-6177" y="4975653"/>
                  <a:pt x="4083" y="4577200"/>
                  <a:pt x="0" y="4328131"/>
                </a:cubicBezTo>
                <a:cubicBezTo>
                  <a:pt x="-4083" y="4079062"/>
                  <a:pt x="1334" y="3742022"/>
                  <a:pt x="0" y="3572426"/>
                </a:cubicBezTo>
                <a:cubicBezTo>
                  <a:pt x="-1334" y="3402831"/>
                  <a:pt x="-11860" y="3293844"/>
                  <a:pt x="0" y="3091522"/>
                </a:cubicBezTo>
                <a:cubicBezTo>
                  <a:pt x="11860" y="2889200"/>
                  <a:pt x="-1976" y="2811491"/>
                  <a:pt x="0" y="2541919"/>
                </a:cubicBezTo>
                <a:cubicBezTo>
                  <a:pt x="1976" y="2272347"/>
                  <a:pt x="11872" y="2221643"/>
                  <a:pt x="0" y="1992315"/>
                </a:cubicBezTo>
                <a:cubicBezTo>
                  <a:pt x="-11872" y="1762987"/>
                  <a:pt x="-25250" y="1556577"/>
                  <a:pt x="0" y="1442711"/>
                </a:cubicBezTo>
                <a:cubicBezTo>
                  <a:pt x="25250" y="1328845"/>
                  <a:pt x="-34421" y="913803"/>
                  <a:pt x="0" y="687005"/>
                </a:cubicBezTo>
                <a:cubicBezTo>
                  <a:pt x="34421" y="460207"/>
                  <a:pt x="11544" y="262833"/>
                  <a:pt x="0" y="0"/>
                </a:cubicBezTo>
                <a:close/>
              </a:path>
              <a:path w="12462857" h="6870050" stroke="0" extrusionOk="0">
                <a:moveTo>
                  <a:pt x="0" y="0"/>
                </a:moveTo>
                <a:cubicBezTo>
                  <a:pt x="219493" y="9534"/>
                  <a:pt x="749480" y="-26954"/>
                  <a:pt x="941638" y="0"/>
                </a:cubicBezTo>
                <a:cubicBezTo>
                  <a:pt x="1133796" y="26954"/>
                  <a:pt x="1323464" y="11573"/>
                  <a:pt x="1634019" y="0"/>
                </a:cubicBezTo>
                <a:cubicBezTo>
                  <a:pt x="1944574" y="-11573"/>
                  <a:pt x="2146367" y="-30842"/>
                  <a:pt x="2451029" y="0"/>
                </a:cubicBezTo>
                <a:cubicBezTo>
                  <a:pt x="2755691" y="30842"/>
                  <a:pt x="2653944" y="-10896"/>
                  <a:pt x="2769524" y="0"/>
                </a:cubicBezTo>
                <a:cubicBezTo>
                  <a:pt x="2885104" y="10896"/>
                  <a:pt x="3044308" y="-7774"/>
                  <a:pt x="3212648" y="0"/>
                </a:cubicBezTo>
                <a:cubicBezTo>
                  <a:pt x="3380988" y="7774"/>
                  <a:pt x="3510294" y="-6044"/>
                  <a:pt x="3780400" y="0"/>
                </a:cubicBezTo>
                <a:cubicBezTo>
                  <a:pt x="4050506" y="6044"/>
                  <a:pt x="4074697" y="1530"/>
                  <a:pt x="4223524" y="0"/>
                </a:cubicBezTo>
                <a:cubicBezTo>
                  <a:pt x="4372351" y="-1530"/>
                  <a:pt x="4777442" y="-34578"/>
                  <a:pt x="5040533" y="0"/>
                </a:cubicBezTo>
                <a:cubicBezTo>
                  <a:pt x="5303624" y="34578"/>
                  <a:pt x="5407865" y="17249"/>
                  <a:pt x="5732914" y="0"/>
                </a:cubicBezTo>
                <a:cubicBezTo>
                  <a:pt x="6057963" y="-17249"/>
                  <a:pt x="5909331" y="-1990"/>
                  <a:pt x="6051409" y="0"/>
                </a:cubicBezTo>
                <a:cubicBezTo>
                  <a:pt x="6193488" y="1990"/>
                  <a:pt x="6300340" y="-22153"/>
                  <a:pt x="6494533" y="0"/>
                </a:cubicBezTo>
                <a:cubicBezTo>
                  <a:pt x="6688726" y="22153"/>
                  <a:pt x="7158354" y="4602"/>
                  <a:pt x="7436171" y="0"/>
                </a:cubicBezTo>
                <a:cubicBezTo>
                  <a:pt x="7713988" y="-4602"/>
                  <a:pt x="8027046" y="43065"/>
                  <a:pt x="8377809" y="0"/>
                </a:cubicBezTo>
                <a:cubicBezTo>
                  <a:pt x="8728572" y="-43065"/>
                  <a:pt x="8688833" y="20268"/>
                  <a:pt x="8820933" y="0"/>
                </a:cubicBezTo>
                <a:cubicBezTo>
                  <a:pt x="8953033" y="-20268"/>
                  <a:pt x="9480299" y="1493"/>
                  <a:pt x="9762571" y="0"/>
                </a:cubicBezTo>
                <a:cubicBezTo>
                  <a:pt x="10044843" y="-1493"/>
                  <a:pt x="10368955" y="-33176"/>
                  <a:pt x="10579581" y="0"/>
                </a:cubicBezTo>
                <a:cubicBezTo>
                  <a:pt x="10790207" y="33176"/>
                  <a:pt x="11008559" y="-17348"/>
                  <a:pt x="11271962" y="0"/>
                </a:cubicBezTo>
                <a:cubicBezTo>
                  <a:pt x="11535365" y="17348"/>
                  <a:pt x="12004274" y="-52019"/>
                  <a:pt x="12462857" y="0"/>
                </a:cubicBezTo>
                <a:cubicBezTo>
                  <a:pt x="12470233" y="189746"/>
                  <a:pt x="12474834" y="571182"/>
                  <a:pt x="12462857" y="824406"/>
                </a:cubicBezTo>
                <a:cubicBezTo>
                  <a:pt x="12450880" y="1077630"/>
                  <a:pt x="12463223" y="1308954"/>
                  <a:pt x="12462857" y="1511411"/>
                </a:cubicBezTo>
                <a:cubicBezTo>
                  <a:pt x="12462491" y="1713869"/>
                  <a:pt x="12453658" y="1887851"/>
                  <a:pt x="12462857" y="2198416"/>
                </a:cubicBezTo>
                <a:cubicBezTo>
                  <a:pt x="12472056" y="2508982"/>
                  <a:pt x="12461589" y="2699181"/>
                  <a:pt x="12462857" y="2885421"/>
                </a:cubicBezTo>
                <a:cubicBezTo>
                  <a:pt x="12464125" y="3071662"/>
                  <a:pt x="12438470" y="3265994"/>
                  <a:pt x="12462857" y="3503726"/>
                </a:cubicBezTo>
                <a:cubicBezTo>
                  <a:pt x="12487244" y="3741458"/>
                  <a:pt x="12490871" y="3869713"/>
                  <a:pt x="12462857" y="4190731"/>
                </a:cubicBezTo>
                <a:cubicBezTo>
                  <a:pt x="12434843" y="4511750"/>
                  <a:pt x="12458767" y="4553821"/>
                  <a:pt x="12462857" y="4671634"/>
                </a:cubicBezTo>
                <a:cubicBezTo>
                  <a:pt x="12466947" y="4789447"/>
                  <a:pt x="12438352" y="5110964"/>
                  <a:pt x="12462857" y="5221238"/>
                </a:cubicBezTo>
                <a:cubicBezTo>
                  <a:pt x="12487362" y="5331512"/>
                  <a:pt x="12449668" y="5498607"/>
                  <a:pt x="12462857" y="5770842"/>
                </a:cubicBezTo>
                <a:cubicBezTo>
                  <a:pt x="12476046" y="6043077"/>
                  <a:pt x="12448112" y="6455309"/>
                  <a:pt x="12462857" y="6870050"/>
                </a:cubicBezTo>
                <a:cubicBezTo>
                  <a:pt x="12158768" y="6888328"/>
                  <a:pt x="11996409" y="6874926"/>
                  <a:pt x="11645847" y="6870050"/>
                </a:cubicBezTo>
                <a:cubicBezTo>
                  <a:pt x="11295285" y="6865175"/>
                  <a:pt x="11413330" y="6871099"/>
                  <a:pt x="11327352" y="6870050"/>
                </a:cubicBezTo>
                <a:cubicBezTo>
                  <a:pt x="11241374" y="6869001"/>
                  <a:pt x="10738984" y="6838836"/>
                  <a:pt x="10385714" y="6870050"/>
                </a:cubicBezTo>
                <a:cubicBezTo>
                  <a:pt x="10032444" y="6901264"/>
                  <a:pt x="9942331" y="6843556"/>
                  <a:pt x="9817962" y="6870050"/>
                </a:cubicBezTo>
                <a:cubicBezTo>
                  <a:pt x="9693593" y="6896544"/>
                  <a:pt x="9656964" y="6884078"/>
                  <a:pt x="9499467" y="6870050"/>
                </a:cubicBezTo>
                <a:cubicBezTo>
                  <a:pt x="9341971" y="6856022"/>
                  <a:pt x="8801922" y="6887735"/>
                  <a:pt x="8557828" y="6870050"/>
                </a:cubicBezTo>
                <a:cubicBezTo>
                  <a:pt x="8313734" y="6852365"/>
                  <a:pt x="8168527" y="6898024"/>
                  <a:pt x="7990076" y="6870050"/>
                </a:cubicBezTo>
                <a:cubicBezTo>
                  <a:pt x="7811625" y="6842076"/>
                  <a:pt x="7354315" y="6870889"/>
                  <a:pt x="7173067" y="6870050"/>
                </a:cubicBezTo>
                <a:cubicBezTo>
                  <a:pt x="6991819" y="6869211"/>
                  <a:pt x="6873917" y="6872721"/>
                  <a:pt x="6605314" y="6870050"/>
                </a:cubicBezTo>
                <a:cubicBezTo>
                  <a:pt x="6336711" y="6867379"/>
                  <a:pt x="5987038" y="6878726"/>
                  <a:pt x="5663676" y="6870050"/>
                </a:cubicBezTo>
                <a:cubicBezTo>
                  <a:pt x="5340314" y="6861374"/>
                  <a:pt x="5224487" y="6885236"/>
                  <a:pt x="5095924" y="6870050"/>
                </a:cubicBezTo>
                <a:cubicBezTo>
                  <a:pt x="4967361" y="6854864"/>
                  <a:pt x="4809329" y="6867480"/>
                  <a:pt x="4652800" y="6870050"/>
                </a:cubicBezTo>
                <a:cubicBezTo>
                  <a:pt x="4496271" y="6872620"/>
                  <a:pt x="4290987" y="6880521"/>
                  <a:pt x="4085048" y="6870050"/>
                </a:cubicBezTo>
                <a:cubicBezTo>
                  <a:pt x="3879109" y="6859579"/>
                  <a:pt x="3743363" y="6858604"/>
                  <a:pt x="3517295" y="6870050"/>
                </a:cubicBezTo>
                <a:cubicBezTo>
                  <a:pt x="3291227" y="6881496"/>
                  <a:pt x="3299135" y="6880856"/>
                  <a:pt x="3198800" y="6870050"/>
                </a:cubicBezTo>
                <a:cubicBezTo>
                  <a:pt x="3098466" y="6859244"/>
                  <a:pt x="2736866" y="6888602"/>
                  <a:pt x="2381790" y="6870050"/>
                </a:cubicBezTo>
                <a:cubicBezTo>
                  <a:pt x="2026714" y="6851499"/>
                  <a:pt x="2076743" y="6871331"/>
                  <a:pt x="1938667" y="6870050"/>
                </a:cubicBezTo>
                <a:cubicBezTo>
                  <a:pt x="1800591" y="6868769"/>
                  <a:pt x="1403460" y="6886792"/>
                  <a:pt x="997029" y="6870050"/>
                </a:cubicBezTo>
                <a:cubicBezTo>
                  <a:pt x="590598" y="6853308"/>
                  <a:pt x="331208" y="6914472"/>
                  <a:pt x="0" y="6870050"/>
                </a:cubicBezTo>
                <a:cubicBezTo>
                  <a:pt x="-22059" y="6741769"/>
                  <a:pt x="1238" y="6544299"/>
                  <a:pt x="0" y="6320446"/>
                </a:cubicBezTo>
                <a:cubicBezTo>
                  <a:pt x="-1238" y="6096593"/>
                  <a:pt x="-4524" y="5991191"/>
                  <a:pt x="0" y="5770842"/>
                </a:cubicBezTo>
                <a:cubicBezTo>
                  <a:pt x="4524" y="5550493"/>
                  <a:pt x="-5032" y="5350770"/>
                  <a:pt x="0" y="5221238"/>
                </a:cubicBezTo>
                <a:cubicBezTo>
                  <a:pt x="5032" y="5091706"/>
                  <a:pt x="18879" y="4627388"/>
                  <a:pt x="0" y="4396832"/>
                </a:cubicBezTo>
                <a:cubicBezTo>
                  <a:pt x="-18879" y="4166276"/>
                  <a:pt x="-22119" y="4063150"/>
                  <a:pt x="0" y="3915929"/>
                </a:cubicBezTo>
                <a:cubicBezTo>
                  <a:pt x="22119" y="3768708"/>
                  <a:pt x="8645" y="3482383"/>
                  <a:pt x="0" y="3366325"/>
                </a:cubicBezTo>
                <a:cubicBezTo>
                  <a:pt x="-8645" y="3250267"/>
                  <a:pt x="-12683" y="3065591"/>
                  <a:pt x="0" y="2885421"/>
                </a:cubicBezTo>
                <a:cubicBezTo>
                  <a:pt x="12683" y="2705251"/>
                  <a:pt x="14770" y="2478994"/>
                  <a:pt x="0" y="2335817"/>
                </a:cubicBezTo>
                <a:cubicBezTo>
                  <a:pt x="-14770" y="2192640"/>
                  <a:pt x="-34992" y="1723353"/>
                  <a:pt x="0" y="1511411"/>
                </a:cubicBezTo>
                <a:cubicBezTo>
                  <a:pt x="34992" y="1299469"/>
                  <a:pt x="1404" y="1086555"/>
                  <a:pt x="0" y="961807"/>
                </a:cubicBezTo>
                <a:cubicBezTo>
                  <a:pt x="-1404" y="837059"/>
                  <a:pt x="44375" y="328761"/>
                  <a:pt x="0" y="0"/>
                </a:cubicBezTo>
                <a:close/>
              </a:path>
            </a:pathLst>
          </a:custGeom>
          <a:solidFill>
            <a:srgbClr val="94738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89289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8FD006-D480-44F6-8D7B-F7DF51EF562D}"/>
              </a:ext>
            </a:extLst>
          </p:cNvPr>
          <p:cNvSpPr/>
          <p:nvPr/>
        </p:nvSpPr>
        <p:spPr>
          <a:xfrm>
            <a:off x="-204617" y="1366"/>
            <a:ext cx="1075358" cy="6869974"/>
          </a:xfrm>
          <a:custGeom>
            <a:avLst/>
            <a:gdLst>
              <a:gd name="connsiteX0" fmla="*/ 0 w 1075358"/>
              <a:gd name="connsiteY0" fmla="*/ 0 h 6869974"/>
              <a:gd name="connsiteX1" fmla="*/ 559186 w 1075358"/>
              <a:gd name="connsiteY1" fmla="*/ 0 h 6869974"/>
              <a:gd name="connsiteX2" fmla="*/ 1075358 w 1075358"/>
              <a:gd name="connsiteY2" fmla="*/ 0 h 6869974"/>
              <a:gd name="connsiteX3" fmla="*/ 1075358 w 1075358"/>
              <a:gd name="connsiteY3" fmla="*/ 686997 h 6869974"/>
              <a:gd name="connsiteX4" fmla="*/ 1075358 w 1075358"/>
              <a:gd name="connsiteY4" fmla="*/ 1236595 h 6869974"/>
              <a:gd name="connsiteX5" fmla="*/ 1075358 w 1075358"/>
              <a:gd name="connsiteY5" fmla="*/ 1717494 h 6869974"/>
              <a:gd name="connsiteX6" fmla="*/ 1075358 w 1075358"/>
              <a:gd name="connsiteY6" fmla="*/ 2198392 h 6869974"/>
              <a:gd name="connsiteX7" fmla="*/ 1075358 w 1075358"/>
              <a:gd name="connsiteY7" fmla="*/ 2954089 h 6869974"/>
              <a:gd name="connsiteX8" fmla="*/ 1075358 w 1075358"/>
              <a:gd name="connsiteY8" fmla="*/ 3641086 h 6869974"/>
              <a:gd name="connsiteX9" fmla="*/ 1075358 w 1075358"/>
              <a:gd name="connsiteY9" fmla="*/ 4259384 h 6869974"/>
              <a:gd name="connsiteX10" fmla="*/ 1075358 w 1075358"/>
              <a:gd name="connsiteY10" fmla="*/ 4946381 h 6869974"/>
              <a:gd name="connsiteX11" fmla="*/ 1075358 w 1075358"/>
              <a:gd name="connsiteY11" fmla="*/ 5633379 h 6869974"/>
              <a:gd name="connsiteX12" fmla="*/ 1075358 w 1075358"/>
              <a:gd name="connsiteY12" fmla="*/ 6869974 h 6869974"/>
              <a:gd name="connsiteX13" fmla="*/ 559186 w 1075358"/>
              <a:gd name="connsiteY13" fmla="*/ 6869974 h 6869974"/>
              <a:gd name="connsiteX14" fmla="*/ 0 w 1075358"/>
              <a:gd name="connsiteY14" fmla="*/ 6869974 h 6869974"/>
              <a:gd name="connsiteX15" fmla="*/ 0 w 1075358"/>
              <a:gd name="connsiteY15" fmla="*/ 6182977 h 6869974"/>
              <a:gd name="connsiteX16" fmla="*/ 0 w 1075358"/>
              <a:gd name="connsiteY16" fmla="*/ 5633379 h 6869974"/>
              <a:gd name="connsiteX17" fmla="*/ 0 w 1075358"/>
              <a:gd name="connsiteY17" fmla="*/ 4808982 h 6869974"/>
              <a:gd name="connsiteX18" fmla="*/ 0 w 1075358"/>
              <a:gd name="connsiteY18" fmla="*/ 4190684 h 6869974"/>
              <a:gd name="connsiteX19" fmla="*/ 0 w 1075358"/>
              <a:gd name="connsiteY19" fmla="*/ 3709786 h 6869974"/>
              <a:gd name="connsiteX20" fmla="*/ 0 w 1075358"/>
              <a:gd name="connsiteY20" fmla="*/ 2954089 h 6869974"/>
              <a:gd name="connsiteX21" fmla="*/ 0 w 1075358"/>
              <a:gd name="connsiteY21" fmla="*/ 2198392 h 6869974"/>
              <a:gd name="connsiteX22" fmla="*/ 0 w 1075358"/>
              <a:gd name="connsiteY22" fmla="*/ 1373995 h 6869974"/>
              <a:gd name="connsiteX23" fmla="*/ 0 w 1075358"/>
              <a:gd name="connsiteY23" fmla="*/ 755697 h 6869974"/>
              <a:gd name="connsiteX24" fmla="*/ 0 w 1075358"/>
              <a:gd name="connsiteY24" fmla="*/ 0 h 6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75358" h="6869974" fill="none" extrusionOk="0">
                <a:moveTo>
                  <a:pt x="0" y="0"/>
                </a:moveTo>
                <a:cubicBezTo>
                  <a:pt x="256636" y="17564"/>
                  <a:pt x="366989" y="-6480"/>
                  <a:pt x="559186" y="0"/>
                </a:cubicBezTo>
                <a:cubicBezTo>
                  <a:pt x="751383" y="6480"/>
                  <a:pt x="862626" y="17592"/>
                  <a:pt x="1075358" y="0"/>
                </a:cubicBezTo>
                <a:cubicBezTo>
                  <a:pt x="1059302" y="238872"/>
                  <a:pt x="1098033" y="373322"/>
                  <a:pt x="1075358" y="686997"/>
                </a:cubicBezTo>
                <a:cubicBezTo>
                  <a:pt x="1052683" y="1000672"/>
                  <a:pt x="1074065" y="1037806"/>
                  <a:pt x="1075358" y="1236595"/>
                </a:cubicBezTo>
                <a:cubicBezTo>
                  <a:pt x="1076651" y="1435384"/>
                  <a:pt x="1079781" y="1552587"/>
                  <a:pt x="1075358" y="1717494"/>
                </a:cubicBezTo>
                <a:cubicBezTo>
                  <a:pt x="1070935" y="1882401"/>
                  <a:pt x="1095540" y="2080237"/>
                  <a:pt x="1075358" y="2198392"/>
                </a:cubicBezTo>
                <a:cubicBezTo>
                  <a:pt x="1055176" y="2316547"/>
                  <a:pt x="1084765" y="2773384"/>
                  <a:pt x="1075358" y="2954089"/>
                </a:cubicBezTo>
                <a:cubicBezTo>
                  <a:pt x="1065951" y="3134794"/>
                  <a:pt x="1076749" y="3418210"/>
                  <a:pt x="1075358" y="3641086"/>
                </a:cubicBezTo>
                <a:cubicBezTo>
                  <a:pt x="1073967" y="3863962"/>
                  <a:pt x="1053113" y="4099051"/>
                  <a:pt x="1075358" y="4259384"/>
                </a:cubicBezTo>
                <a:cubicBezTo>
                  <a:pt x="1097603" y="4419717"/>
                  <a:pt x="1077876" y="4679779"/>
                  <a:pt x="1075358" y="4946381"/>
                </a:cubicBezTo>
                <a:cubicBezTo>
                  <a:pt x="1072840" y="5212983"/>
                  <a:pt x="1075941" y="5459442"/>
                  <a:pt x="1075358" y="5633379"/>
                </a:cubicBezTo>
                <a:cubicBezTo>
                  <a:pt x="1074775" y="5807316"/>
                  <a:pt x="1087746" y="6565476"/>
                  <a:pt x="1075358" y="6869974"/>
                </a:cubicBezTo>
                <a:cubicBezTo>
                  <a:pt x="948262" y="6846407"/>
                  <a:pt x="786796" y="6874552"/>
                  <a:pt x="559186" y="6869974"/>
                </a:cubicBezTo>
                <a:cubicBezTo>
                  <a:pt x="331576" y="6865396"/>
                  <a:pt x="136790" y="6861082"/>
                  <a:pt x="0" y="6869974"/>
                </a:cubicBezTo>
                <a:cubicBezTo>
                  <a:pt x="-32086" y="6706123"/>
                  <a:pt x="-10927" y="6370444"/>
                  <a:pt x="0" y="6182977"/>
                </a:cubicBezTo>
                <a:cubicBezTo>
                  <a:pt x="10927" y="5995510"/>
                  <a:pt x="-23094" y="5755232"/>
                  <a:pt x="0" y="5633379"/>
                </a:cubicBezTo>
                <a:cubicBezTo>
                  <a:pt x="23094" y="5511526"/>
                  <a:pt x="17342" y="5190927"/>
                  <a:pt x="0" y="4808982"/>
                </a:cubicBezTo>
                <a:cubicBezTo>
                  <a:pt x="-17342" y="4427037"/>
                  <a:pt x="-16680" y="4345200"/>
                  <a:pt x="0" y="4190684"/>
                </a:cubicBezTo>
                <a:cubicBezTo>
                  <a:pt x="16680" y="4036168"/>
                  <a:pt x="12190" y="3808804"/>
                  <a:pt x="0" y="3709786"/>
                </a:cubicBezTo>
                <a:cubicBezTo>
                  <a:pt x="-12190" y="3610768"/>
                  <a:pt x="6530" y="3301579"/>
                  <a:pt x="0" y="2954089"/>
                </a:cubicBezTo>
                <a:cubicBezTo>
                  <a:pt x="-6530" y="2606599"/>
                  <a:pt x="9925" y="2400766"/>
                  <a:pt x="0" y="2198392"/>
                </a:cubicBezTo>
                <a:cubicBezTo>
                  <a:pt x="-9925" y="1996018"/>
                  <a:pt x="16342" y="1656384"/>
                  <a:pt x="0" y="1373995"/>
                </a:cubicBezTo>
                <a:cubicBezTo>
                  <a:pt x="-16342" y="1091606"/>
                  <a:pt x="-10303" y="1004500"/>
                  <a:pt x="0" y="755697"/>
                </a:cubicBezTo>
                <a:cubicBezTo>
                  <a:pt x="10303" y="506894"/>
                  <a:pt x="-35820" y="256221"/>
                  <a:pt x="0" y="0"/>
                </a:cubicBezTo>
                <a:close/>
              </a:path>
              <a:path w="1075358" h="6869974" stroke="0" extrusionOk="0">
                <a:moveTo>
                  <a:pt x="0" y="0"/>
                </a:moveTo>
                <a:cubicBezTo>
                  <a:pt x="165044" y="24451"/>
                  <a:pt x="300309" y="-5004"/>
                  <a:pt x="526925" y="0"/>
                </a:cubicBezTo>
                <a:cubicBezTo>
                  <a:pt x="753541" y="5004"/>
                  <a:pt x="889435" y="23829"/>
                  <a:pt x="1075358" y="0"/>
                </a:cubicBezTo>
                <a:cubicBezTo>
                  <a:pt x="1083386" y="250425"/>
                  <a:pt x="1087135" y="483238"/>
                  <a:pt x="1075358" y="755697"/>
                </a:cubicBezTo>
                <a:cubicBezTo>
                  <a:pt x="1063581" y="1028156"/>
                  <a:pt x="1042471" y="1205382"/>
                  <a:pt x="1075358" y="1511394"/>
                </a:cubicBezTo>
                <a:cubicBezTo>
                  <a:pt x="1108245" y="1817406"/>
                  <a:pt x="1077063" y="1991909"/>
                  <a:pt x="1075358" y="2198392"/>
                </a:cubicBezTo>
                <a:cubicBezTo>
                  <a:pt x="1073653" y="2404875"/>
                  <a:pt x="1071465" y="2486443"/>
                  <a:pt x="1075358" y="2679290"/>
                </a:cubicBezTo>
                <a:cubicBezTo>
                  <a:pt x="1079251" y="2872137"/>
                  <a:pt x="1091166" y="3081641"/>
                  <a:pt x="1075358" y="3366287"/>
                </a:cubicBezTo>
                <a:cubicBezTo>
                  <a:pt x="1059550" y="3650933"/>
                  <a:pt x="1084387" y="3661023"/>
                  <a:pt x="1075358" y="3915885"/>
                </a:cubicBezTo>
                <a:cubicBezTo>
                  <a:pt x="1066329" y="4170747"/>
                  <a:pt x="1062536" y="4298135"/>
                  <a:pt x="1075358" y="4396783"/>
                </a:cubicBezTo>
                <a:cubicBezTo>
                  <a:pt x="1088180" y="4495431"/>
                  <a:pt x="1092117" y="4760611"/>
                  <a:pt x="1075358" y="5015081"/>
                </a:cubicBezTo>
                <a:cubicBezTo>
                  <a:pt x="1058599" y="5269551"/>
                  <a:pt x="1059703" y="5477901"/>
                  <a:pt x="1075358" y="5702078"/>
                </a:cubicBezTo>
                <a:cubicBezTo>
                  <a:pt x="1091013" y="5926255"/>
                  <a:pt x="1109840" y="6488079"/>
                  <a:pt x="1075358" y="6869974"/>
                </a:cubicBezTo>
                <a:cubicBezTo>
                  <a:pt x="959048" y="6894787"/>
                  <a:pt x="761444" y="6860329"/>
                  <a:pt x="548433" y="6869974"/>
                </a:cubicBezTo>
                <a:cubicBezTo>
                  <a:pt x="335422" y="6879619"/>
                  <a:pt x="177326" y="6857802"/>
                  <a:pt x="0" y="6869974"/>
                </a:cubicBezTo>
                <a:cubicBezTo>
                  <a:pt x="14795" y="6548423"/>
                  <a:pt x="17816" y="6354711"/>
                  <a:pt x="0" y="6182977"/>
                </a:cubicBezTo>
                <a:cubicBezTo>
                  <a:pt x="-17816" y="6011243"/>
                  <a:pt x="22925" y="5837395"/>
                  <a:pt x="0" y="5633379"/>
                </a:cubicBezTo>
                <a:cubicBezTo>
                  <a:pt x="-22925" y="5429363"/>
                  <a:pt x="23103" y="5322803"/>
                  <a:pt x="0" y="5152481"/>
                </a:cubicBezTo>
                <a:cubicBezTo>
                  <a:pt x="-23103" y="4982159"/>
                  <a:pt x="-32515" y="4642028"/>
                  <a:pt x="0" y="4328084"/>
                </a:cubicBezTo>
                <a:cubicBezTo>
                  <a:pt x="32515" y="4014140"/>
                  <a:pt x="13185" y="3850153"/>
                  <a:pt x="0" y="3503687"/>
                </a:cubicBezTo>
                <a:cubicBezTo>
                  <a:pt x="-13185" y="3157221"/>
                  <a:pt x="31939" y="3055655"/>
                  <a:pt x="0" y="2816689"/>
                </a:cubicBezTo>
                <a:cubicBezTo>
                  <a:pt x="-31939" y="2577723"/>
                  <a:pt x="-30880" y="2352650"/>
                  <a:pt x="0" y="2198392"/>
                </a:cubicBezTo>
                <a:cubicBezTo>
                  <a:pt x="30880" y="2044134"/>
                  <a:pt x="-32007" y="1696021"/>
                  <a:pt x="0" y="1511394"/>
                </a:cubicBezTo>
                <a:cubicBezTo>
                  <a:pt x="32007" y="1326767"/>
                  <a:pt x="-3080" y="1228662"/>
                  <a:pt x="0" y="961796"/>
                </a:cubicBezTo>
                <a:cubicBezTo>
                  <a:pt x="3080" y="694930"/>
                  <a:pt x="11317" y="387840"/>
                  <a:pt x="0" y="0"/>
                </a:cubicBezTo>
                <a:close/>
              </a:path>
            </a:pathLst>
          </a:custGeom>
          <a:solidFill>
            <a:srgbClr val="564E4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64861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388AC2A-5CD7-4D29-B6AA-B698C2F0FE71}"/>
              </a:ext>
            </a:extLst>
          </p:cNvPr>
          <p:cNvSpPr/>
          <p:nvPr/>
        </p:nvSpPr>
        <p:spPr>
          <a:xfrm>
            <a:off x="-202620" y="-15086"/>
            <a:ext cx="943991" cy="6885274"/>
          </a:xfrm>
          <a:custGeom>
            <a:avLst/>
            <a:gdLst>
              <a:gd name="connsiteX0" fmla="*/ 0 w 943991"/>
              <a:gd name="connsiteY0" fmla="*/ 0 h 6885274"/>
              <a:gd name="connsiteX1" fmla="*/ 471996 w 943991"/>
              <a:gd name="connsiteY1" fmla="*/ 0 h 6885274"/>
              <a:gd name="connsiteX2" fmla="*/ 943991 w 943991"/>
              <a:gd name="connsiteY2" fmla="*/ 0 h 6885274"/>
              <a:gd name="connsiteX3" fmla="*/ 943991 w 943991"/>
              <a:gd name="connsiteY3" fmla="*/ 619675 h 6885274"/>
              <a:gd name="connsiteX4" fmla="*/ 943991 w 943991"/>
              <a:gd name="connsiteY4" fmla="*/ 1239349 h 6885274"/>
              <a:gd name="connsiteX5" fmla="*/ 943991 w 943991"/>
              <a:gd name="connsiteY5" fmla="*/ 1859024 h 6885274"/>
              <a:gd name="connsiteX6" fmla="*/ 943991 w 943991"/>
              <a:gd name="connsiteY6" fmla="*/ 2340993 h 6885274"/>
              <a:gd name="connsiteX7" fmla="*/ 943991 w 943991"/>
              <a:gd name="connsiteY7" fmla="*/ 2891815 h 6885274"/>
              <a:gd name="connsiteX8" fmla="*/ 943991 w 943991"/>
              <a:gd name="connsiteY8" fmla="*/ 3511490 h 6885274"/>
              <a:gd name="connsiteX9" fmla="*/ 943991 w 943991"/>
              <a:gd name="connsiteY9" fmla="*/ 4268870 h 6885274"/>
              <a:gd name="connsiteX10" fmla="*/ 943991 w 943991"/>
              <a:gd name="connsiteY10" fmla="*/ 4819692 h 6885274"/>
              <a:gd name="connsiteX11" fmla="*/ 943991 w 943991"/>
              <a:gd name="connsiteY11" fmla="*/ 5577072 h 6885274"/>
              <a:gd name="connsiteX12" fmla="*/ 943991 w 943991"/>
              <a:gd name="connsiteY12" fmla="*/ 6059041 h 6885274"/>
              <a:gd name="connsiteX13" fmla="*/ 943991 w 943991"/>
              <a:gd name="connsiteY13" fmla="*/ 6885274 h 6885274"/>
              <a:gd name="connsiteX14" fmla="*/ 462556 w 943991"/>
              <a:gd name="connsiteY14" fmla="*/ 6885274 h 6885274"/>
              <a:gd name="connsiteX15" fmla="*/ 0 w 943991"/>
              <a:gd name="connsiteY15" fmla="*/ 6885274 h 6885274"/>
              <a:gd name="connsiteX16" fmla="*/ 0 w 943991"/>
              <a:gd name="connsiteY16" fmla="*/ 6127894 h 6885274"/>
              <a:gd name="connsiteX17" fmla="*/ 0 w 943991"/>
              <a:gd name="connsiteY17" fmla="*/ 5439366 h 6885274"/>
              <a:gd name="connsiteX18" fmla="*/ 0 w 943991"/>
              <a:gd name="connsiteY18" fmla="*/ 4750839 h 6885274"/>
              <a:gd name="connsiteX19" fmla="*/ 0 w 943991"/>
              <a:gd name="connsiteY19" fmla="*/ 3924606 h 6885274"/>
              <a:gd name="connsiteX20" fmla="*/ 0 w 943991"/>
              <a:gd name="connsiteY20" fmla="*/ 3236079 h 6885274"/>
              <a:gd name="connsiteX21" fmla="*/ 0 w 943991"/>
              <a:gd name="connsiteY21" fmla="*/ 2409846 h 6885274"/>
              <a:gd name="connsiteX22" fmla="*/ 0 w 943991"/>
              <a:gd name="connsiteY22" fmla="*/ 1859024 h 6885274"/>
              <a:gd name="connsiteX23" fmla="*/ 0 w 943991"/>
              <a:gd name="connsiteY23" fmla="*/ 1032791 h 6885274"/>
              <a:gd name="connsiteX24" fmla="*/ 0 w 943991"/>
              <a:gd name="connsiteY24" fmla="*/ 0 h 68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43991" h="6885274" fill="none" extrusionOk="0">
                <a:moveTo>
                  <a:pt x="0" y="0"/>
                </a:moveTo>
                <a:cubicBezTo>
                  <a:pt x="137503" y="-14982"/>
                  <a:pt x="308394" y="-15121"/>
                  <a:pt x="471996" y="0"/>
                </a:cubicBezTo>
                <a:cubicBezTo>
                  <a:pt x="635598" y="15121"/>
                  <a:pt x="752324" y="-22616"/>
                  <a:pt x="943991" y="0"/>
                </a:cubicBezTo>
                <a:cubicBezTo>
                  <a:pt x="940050" y="198902"/>
                  <a:pt x="918011" y="326230"/>
                  <a:pt x="943991" y="619675"/>
                </a:cubicBezTo>
                <a:cubicBezTo>
                  <a:pt x="969971" y="913121"/>
                  <a:pt x="915871" y="1112062"/>
                  <a:pt x="943991" y="1239349"/>
                </a:cubicBezTo>
                <a:cubicBezTo>
                  <a:pt x="972111" y="1366636"/>
                  <a:pt x="948492" y="1664987"/>
                  <a:pt x="943991" y="1859024"/>
                </a:cubicBezTo>
                <a:cubicBezTo>
                  <a:pt x="939490" y="2053062"/>
                  <a:pt x="925597" y="2204615"/>
                  <a:pt x="943991" y="2340993"/>
                </a:cubicBezTo>
                <a:cubicBezTo>
                  <a:pt x="962385" y="2477371"/>
                  <a:pt x="952087" y="2623412"/>
                  <a:pt x="943991" y="2891815"/>
                </a:cubicBezTo>
                <a:cubicBezTo>
                  <a:pt x="935895" y="3160218"/>
                  <a:pt x="930749" y="3278941"/>
                  <a:pt x="943991" y="3511490"/>
                </a:cubicBezTo>
                <a:cubicBezTo>
                  <a:pt x="957233" y="3744039"/>
                  <a:pt x="923049" y="3987100"/>
                  <a:pt x="943991" y="4268870"/>
                </a:cubicBezTo>
                <a:cubicBezTo>
                  <a:pt x="964933" y="4550640"/>
                  <a:pt x="946343" y="4558339"/>
                  <a:pt x="943991" y="4819692"/>
                </a:cubicBezTo>
                <a:cubicBezTo>
                  <a:pt x="941639" y="5081045"/>
                  <a:pt x="925218" y="5343427"/>
                  <a:pt x="943991" y="5577072"/>
                </a:cubicBezTo>
                <a:cubicBezTo>
                  <a:pt x="962764" y="5810717"/>
                  <a:pt x="940734" y="5851589"/>
                  <a:pt x="943991" y="6059041"/>
                </a:cubicBezTo>
                <a:cubicBezTo>
                  <a:pt x="947248" y="6266493"/>
                  <a:pt x="932144" y="6507587"/>
                  <a:pt x="943991" y="6885274"/>
                </a:cubicBezTo>
                <a:cubicBezTo>
                  <a:pt x="788083" y="6900230"/>
                  <a:pt x="669730" y="6908977"/>
                  <a:pt x="462556" y="6885274"/>
                </a:cubicBezTo>
                <a:cubicBezTo>
                  <a:pt x="255382" y="6861571"/>
                  <a:pt x="161185" y="6870625"/>
                  <a:pt x="0" y="6885274"/>
                </a:cubicBezTo>
                <a:cubicBezTo>
                  <a:pt x="20385" y="6523162"/>
                  <a:pt x="9489" y="6345463"/>
                  <a:pt x="0" y="6127894"/>
                </a:cubicBezTo>
                <a:cubicBezTo>
                  <a:pt x="-9489" y="5910325"/>
                  <a:pt x="-32041" y="5647224"/>
                  <a:pt x="0" y="5439366"/>
                </a:cubicBezTo>
                <a:cubicBezTo>
                  <a:pt x="32041" y="5231508"/>
                  <a:pt x="18655" y="4965046"/>
                  <a:pt x="0" y="4750839"/>
                </a:cubicBezTo>
                <a:cubicBezTo>
                  <a:pt x="-18655" y="4536632"/>
                  <a:pt x="-20874" y="4097978"/>
                  <a:pt x="0" y="3924606"/>
                </a:cubicBezTo>
                <a:cubicBezTo>
                  <a:pt x="20874" y="3751234"/>
                  <a:pt x="-1968" y="3499287"/>
                  <a:pt x="0" y="3236079"/>
                </a:cubicBezTo>
                <a:cubicBezTo>
                  <a:pt x="1968" y="2972871"/>
                  <a:pt x="13941" y="2726571"/>
                  <a:pt x="0" y="2409846"/>
                </a:cubicBezTo>
                <a:cubicBezTo>
                  <a:pt x="-13941" y="2093121"/>
                  <a:pt x="-7385" y="2019018"/>
                  <a:pt x="0" y="1859024"/>
                </a:cubicBezTo>
                <a:cubicBezTo>
                  <a:pt x="7385" y="1699030"/>
                  <a:pt x="-4794" y="1289527"/>
                  <a:pt x="0" y="1032791"/>
                </a:cubicBezTo>
                <a:cubicBezTo>
                  <a:pt x="4794" y="776055"/>
                  <a:pt x="34306" y="261510"/>
                  <a:pt x="0" y="0"/>
                </a:cubicBezTo>
                <a:close/>
              </a:path>
              <a:path w="943991" h="6885274" stroke="0" extrusionOk="0">
                <a:moveTo>
                  <a:pt x="0" y="0"/>
                </a:moveTo>
                <a:cubicBezTo>
                  <a:pt x="165264" y="6386"/>
                  <a:pt x="308181" y="-20337"/>
                  <a:pt x="443676" y="0"/>
                </a:cubicBezTo>
                <a:cubicBezTo>
                  <a:pt x="579171" y="20337"/>
                  <a:pt x="755107" y="2808"/>
                  <a:pt x="943991" y="0"/>
                </a:cubicBezTo>
                <a:cubicBezTo>
                  <a:pt x="928967" y="176142"/>
                  <a:pt x="926542" y="320388"/>
                  <a:pt x="943991" y="550822"/>
                </a:cubicBezTo>
                <a:cubicBezTo>
                  <a:pt x="961440" y="781256"/>
                  <a:pt x="913248" y="983348"/>
                  <a:pt x="943991" y="1308202"/>
                </a:cubicBezTo>
                <a:cubicBezTo>
                  <a:pt x="974734" y="1633056"/>
                  <a:pt x="915331" y="1931477"/>
                  <a:pt x="943991" y="2134435"/>
                </a:cubicBezTo>
                <a:cubicBezTo>
                  <a:pt x="972651" y="2337393"/>
                  <a:pt x="955418" y="2503333"/>
                  <a:pt x="943991" y="2754110"/>
                </a:cubicBezTo>
                <a:cubicBezTo>
                  <a:pt x="932564" y="3004887"/>
                  <a:pt x="926892" y="3318975"/>
                  <a:pt x="943991" y="3511490"/>
                </a:cubicBezTo>
                <a:cubicBezTo>
                  <a:pt x="961090" y="3704005"/>
                  <a:pt x="943351" y="3877403"/>
                  <a:pt x="943991" y="4131164"/>
                </a:cubicBezTo>
                <a:cubicBezTo>
                  <a:pt x="944631" y="4384925"/>
                  <a:pt x="907130" y="4668322"/>
                  <a:pt x="943991" y="4957397"/>
                </a:cubicBezTo>
                <a:cubicBezTo>
                  <a:pt x="980852" y="5246472"/>
                  <a:pt x="968236" y="5525228"/>
                  <a:pt x="943991" y="5714777"/>
                </a:cubicBezTo>
                <a:cubicBezTo>
                  <a:pt x="919746" y="5904326"/>
                  <a:pt x="934614" y="6070373"/>
                  <a:pt x="943991" y="6265599"/>
                </a:cubicBezTo>
                <a:cubicBezTo>
                  <a:pt x="953368" y="6460825"/>
                  <a:pt x="927572" y="6714104"/>
                  <a:pt x="943991" y="6885274"/>
                </a:cubicBezTo>
                <a:cubicBezTo>
                  <a:pt x="783741" y="6896623"/>
                  <a:pt x="654150" y="6902373"/>
                  <a:pt x="471996" y="6885274"/>
                </a:cubicBezTo>
                <a:cubicBezTo>
                  <a:pt x="289842" y="6868175"/>
                  <a:pt x="219098" y="6905245"/>
                  <a:pt x="0" y="6885274"/>
                </a:cubicBezTo>
                <a:cubicBezTo>
                  <a:pt x="25566" y="6767045"/>
                  <a:pt x="-7025" y="6539594"/>
                  <a:pt x="0" y="6334452"/>
                </a:cubicBezTo>
                <a:cubicBezTo>
                  <a:pt x="7025" y="6129310"/>
                  <a:pt x="-15848" y="5853151"/>
                  <a:pt x="0" y="5714777"/>
                </a:cubicBezTo>
                <a:cubicBezTo>
                  <a:pt x="15848" y="5576404"/>
                  <a:pt x="22128" y="5283428"/>
                  <a:pt x="0" y="5095103"/>
                </a:cubicBezTo>
                <a:cubicBezTo>
                  <a:pt x="-22128" y="4906778"/>
                  <a:pt x="-8779" y="4556273"/>
                  <a:pt x="0" y="4406575"/>
                </a:cubicBezTo>
                <a:cubicBezTo>
                  <a:pt x="8779" y="4256877"/>
                  <a:pt x="-17736" y="4067009"/>
                  <a:pt x="0" y="3786901"/>
                </a:cubicBezTo>
                <a:cubicBezTo>
                  <a:pt x="17736" y="3506793"/>
                  <a:pt x="10034" y="3420282"/>
                  <a:pt x="0" y="3236079"/>
                </a:cubicBezTo>
                <a:cubicBezTo>
                  <a:pt x="-10034" y="3051876"/>
                  <a:pt x="-27994" y="2796497"/>
                  <a:pt x="0" y="2547551"/>
                </a:cubicBezTo>
                <a:cubicBezTo>
                  <a:pt x="27994" y="2298605"/>
                  <a:pt x="3755" y="2085672"/>
                  <a:pt x="0" y="1859024"/>
                </a:cubicBezTo>
                <a:cubicBezTo>
                  <a:pt x="-3755" y="1632376"/>
                  <a:pt x="-26867" y="1483728"/>
                  <a:pt x="0" y="1308202"/>
                </a:cubicBezTo>
                <a:cubicBezTo>
                  <a:pt x="26867" y="1132676"/>
                  <a:pt x="-46945" y="406056"/>
                  <a:pt x="0" y="0"/>
                </a:cubicBezTo>
                <a:close/>
              </a:path>
            </a:pathLst>
          </a:custGeom>
          <a:solidFill>
            <a:srgbClr val="EA908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87541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786DC3-4627-4ABB-A5EC-9BF6492BA770}"/>
              </a:ext>
            </a:extLst>
          </p:cNvPr>
          <p:cNvSpPr/>
          <p:nvPr/>
        </p:nvSpPr>
        <p:spPr>
          <a:xfrm>
            <a:off x="-444997" y="-17107"/>
            <a:ext cx="1075359" cy="6893639"/>
          </a:xfrm>
          <a:custGeom>
            <a:avLst/>
            <a:gdLst>
              <a:gd name="connsiteX0" fmla="*/ 0 w 1075359"/>
              <a:gd name="connsiteY0" fmla="*/ 0 h 6893639"/>
              <a:gd name="connsiteX1" fmla="*/ 548433 w 1075359"/>
              <a:gd name="connsiteY1" fmla="*/ 0 h 6893639"/>
              <a:gd name="connsiteX2" fmla="*/ 1075359 w 1075359"/>
              <a:gd name="connsiteY2" fmla="*/ 0 h 6893639"/>
              <a:gd name="connsiteX3" fmla="*/ 1075359 w 1075359"/>
              <a:gd name="connsiteY3" fmla="*/ 689364 h 6893639"/>
              <a:gd name="connsiteX4" fmla="*/ 1075359 w 1075359"/>
              <a:gd name="connsiteY4" fmla="*/ 1378728 h 6893639"/>
              <a:gd name="connsiteX5" fmla="*/ 1075359 w 1075359"/>
              <a:gd name="connsiteY5" fmla="*/ 2205964 h 6893639"/>
              <a:gd name="connsiteX6" fmla="*/ 1075359 w 1075359"/>
              <a:gd name="connsiteY6" fmla="*/ 2964265 h 6893639"/>
              <a:gd name="connsiteX7" fmla="*/ 1075359 w 1075359"/>
              <a:gd name="connsiteY7" fmla="*/ 3446820 h 6893639"/>
              <a:gd name="connsiteX8" fmla="*/ 1075359 w 1075359"/>
              <a:gd name="connsiteY8" fmla="*/ 4136183 h 6893639"/>
              <a:gd name="connsiteX9" fmla="*/ 1075359 w 1075359"/>
              <a:gd name="connsiteY9" fmla="*/ 4825547 h 6893639"/>
              <a:gd name="connsiteX10" fmla="*/ 1075359 w 1075359"/>
              <a:gd name="connsiteY10" fmla="*/ 5308102 h 6893639"/>
              <a:gd name="connsiteX11" fmla="*/ 1075359 w 1075359"/>
              <a:gd name="connsiteY11" fmla="*/ 6066402 h 6893639"/>
              <a:gd name="connsiteX12" fmla="*/ 1075359 w 1075359"/>
              <a:gd name="connsiteY12" fmla="*/ 6893639 h 6893639"/>
              <a:gd name="connsiteX13" fmla="*/ 526926 w 1075359"/>
              <a:gd name="connsiteY13" fmla="*/ 6893639 h 6893639"/>
              <a:gd name="connsiteX14" fmla="*/ 0 w 1075359"/>
              <a:gd name="connsiteY14" fmla="*/ 6893639 h 6893639"/>
              <a:gd name="connsiteX15" fmla="*/ 0 w 1075359"/>
              <a:gd name="connsiteY15" fmla="*/ 6411084 h 6893639"/>
              <a:gd name="connsiteX16" fmla="*/ 0 w 1075359"/>
              <a:gd name="connsiteY16" fmla="*/ 5583848 h 6893639"/>
              <a:gd name="connsiteX17" fmla="*/ 0 w 1075359"/>
              <a:gd name="connsiteY17" fmla="*/ 4894484 h 6893639"/>
              <a:gd name="connsiteX18" fmla="*/ 0 w 1075359"/>
              <a:gd name="connsiteY18" fmla="*/ 4274056 h 6893639"/>
              <a:gd name="connsiteX19" fmla="*/ 0 w 1075359"/>
              <a:gd name="connsiteY19" fmla="*/ 3584692 h 6893639"/>
              <a:gd name="connsiteX20" fmla="*/ 0 w 1075359"/>
              <a:gd name="connsiteY20" fmla="*/ 2826392 h 6893639"/>
              <a:gd name="connsiteX21" fmla="*/ 0 w 1075359"/>
              <a:gd name="connsiteY21" fmla="*/ 2274901 h 6893639"/>
              <a:gd name="connsiteX22" fmla="*/ 0 w 1075359"/>
              <a:gd name="connsiteY22" fmla="*/ 1792346 h 6893639"/>
              <a:gd name="connsiteX23" fmla="*/ 0 w 1075359"/>
              <a:gd name="connsiteY23" fmla="*/ 1171919 h 6893639"/>
              <a:gd name="connsiteX24" fmla="*/ 0 w 1075359"/>
              <a:gd name="connsiteY24" fmla="*/ 689364 h 6893639"/>
              <a:gd name="connsiteX25" fmla="*/ 0 w 1075359"/>
              <a:gd name="connsiteY25" fmla="*/ 0 h 689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75359" h="6893639" fill="none" extrusionOk="0">
                <a:moveTo>
                  <a:pt x="0" y="0"/>
                </a:moveTo>
                <a:cubicBezTo>
                  <a:pt x="111633" y="17350"/>
                  <a:pt x="278833" y="-5223"/>
                  <a:pt x="548433" y="0"/>
                </a:cubicBezTo>
                <a:cubicBezTo>
                  <a:pt x="818033" y="5223"/>
                  <a:pt x="921945" y="-11706"/>
                  <a:pt x="1075359" y="0"/>
                </a:cubicBezTo>
                <a:cubicBezTo>
                  <a:pt x="1103546" y="295165"/>
                  <a:pt x="1072013" y="488808"/>
                  <a:pt x="1075359" y="689364"/>
                </a:cubicBezTo>
                <a:cubicBezTo>
                  <a:pt x="1078705" y="889920"/>
                  <a:pt x="1082600" y="1134193"/>
                  <a:pt x="1075359" y="1378728"/>
                </a:cubicBezTo>
                <a:cubicBezTo>
                  <a:pt x="1068118" y="1623263"/>
                  <a:pt x="1110770" y="1798697"/>
                  <a:pt x="1075359" y="2205964"/>
                </a:cubicBezTo>
                <a:cubicBezTo>
                  <a:pt x="1039948" y="2613231"/>
                  <a:pt x="1079106" y="2601894"/>
                  <a:pt x="1075359" y="2964265"/>
                </a:cubicBezTo>
                <a:cubicBezTo>
                  <a:pt x="1071612" y="3326636"/>
                  <a:pt x="1058906" y="3319286"/>
                  <a:pt x="1075359" y="3446820"/>
                </a:cubicBezTo>
                <a:cubicBezTo>
                  <a:pt x="1091812" y="3574354"/>
                  <a:pt x="1059191" y="3987315"/>
                  <a:pt x="1075359" y="4136183"/>
                </a:cubicBezTo>
                <a:cubicBezTo>
                  <a:pt x="1091527" y="4285051"/>
                  <a:pt x="1059623" y="4664778"/>
                  <a:pt x="1075359" y="4825547"/>
                </a:cubicBezTo>
                <a:cubicBezTo>
                  <a:pt x="1091095" y="4986316"/>
                  <a:pt x="1053150" y="5094913"/>
                  <a:pt x="1075359" y="5308102"/>
                </a:cubicBezTo>
                <a:cubicBezTo>
                  <a:pt x="1097568" y="5521292"/>
                  <a:pt x="1055778" y="5864909"/>
                  <a:pt x="1075359" y="6066402"/>
                </a:cubicBezTo>
                <a:cubicBezTo>
                  <a:pt x="1094940" y="6267895"/>
                  <a:pt x="1101879" y="6587232"/>
                  <a:pt x="1075359" y="6893639"/>
                </a:cubicBezTo>
                <a:cubicBezTo>
                  <a:pt x="955121" y="6909757"/>
                  <a:pt x="725988" y="6919332"/>
                  <a:pt x="526926" y="6893639"/>
                </a:cubicBezTo>
                <a:cubicBezTo>
                  <a:pt x="327864" y="6867946"/>
                  <a:pt x="191246" y="6871894"/>
                  <a:pt x="0" y="6893639"/>
                </a:cubicBezTo>
                <a:cubicBezTo>
                  <a:pt x="24079" y="6663875"/>
                  <a:pt x="-7327" y="6519484"/>
                  <a:pt x="0" y="6411084"/>
                </a:cubicBezTo>
                <a:cubicBezTo>
                  <a:pt x="7327" y="6302685"/>
                  <a:pt x="20648" y="5930525"/>
                  <a:pt x="0" y="5583848"/>
                </a:cubicBezTo>
                <a:cubicBezTo>
                  <a:pt x="-20648" y="5237171"/>
                  <a:pt x="6786" y="5116008"/>
                  <a:pt x="0" y="4894484"/>
                </a:cubicBezTo>
                <a:cubicBezTo>
                  <a:pt x="-6786" y="4672960"/>
                  <a:pt x="19443" y="4537706"/>
                  <a:pt x="0" y="4274056"/>
                </a:cubicBezTo>
                <a:cubicBezTo>
                  <a:pt x="-19443" y="4010406"/>
                  <a:pt x="-8430" y="3846922"/>
                  <a:pt x="0" y="3584692"/>
                </a:cubicBezTo>
                <a:cubicBezTo>
                  <a:pt x="8430" y="3322462"/>
                  <a:pt x="35573" y="3021465"/>
                  <a:pt x="0" y="2826392"/>
                </a:cubicBezTo>
                <a:cubicBezTo>
                  <a:pt x="-35573" y="2631319"/>
                  <a:pt x="-3263" y="2429542"/>
                  <a:pt x="0" y="2274901"/>
                </a:cubicBezTo>
                <a:cubicBezTo>
                  <a:pt x="3263" y="2120260"/>
                  <a:pt x="-9821" y="1997409"/>
                  <a:pt x="0" y="1792346"/>
                </a:cubicBezTo>
                <a:cubicBezTo>
                  <a:pt x="9821" y="1587283"/>
                  <a:pt x="23035" y="1354232"/>
                  <a:pt x="0" y="1171919"/>
                </a:cubicBezTo>
                <a:cubicBezTo>
                  <a:pt x="-23035" y="989606"/>
                  <a:pt x="7600" y="800762"/>
                  <a:pt x="0" y="689364"/>
                </a:cubicBezTo>
                <a:cubicBezTo>
                  <a:pt x="-7600" y="577967"/>
                  <a:pt x="-22524" y="183290"/>
                  <a:pt x="0" y="0"/>
                </a:cubicBezTo>
                <a:close/>
              </a:path>
              <a:path w="1075359" h="6893639" stroke="0" extrusionOk="0">
                <a:moveTo>
                  <a:pt x="0" y="0"/>
                </a:moveTo>
                <a:cubicBezTo>
                  <a:pt x="227310" y="-15918"/>
                  <a:pt x="365124" y="-11353"/>
                  <a:pt x="516172" y="0"/>
                </a:cubicBezTo>
                <a:cubicBezTo>
                  <a:pt x="667220" y="11353"/>
                  <a:pt x="839746" y="5649"/>
                  <a:pt x="1075359" y="0"/>
                </a:cubicBezTo>
                <a:cubicBezTo>
                  <a:pt x="1077072" y="279622"/>
                  <a:pt x="1088490" y="498513"/>
                  <a:pt x="1075359" y="689364"/>
                </a:cubicBezTo>
                <a:cubicBezTo>
                  <a:pt x="1062228" y="880215"/>
                  <a:pt x="1048691" y="1078879"/>
                  <a:pt x="1075359" y="1240855"/>
                </a:cubicBezTo>
                <a:cubicBezTo>
                  <a:pt x="1102027" y="1402831"/>
                  <a:pt x="1046114" y="1793741"/>
                  <a:pt x="1075359" y="1999155"/>
                </a:cubicBezTo>
                <a:cubicBezTo>
                  <a:pt x="1104604" y="2204569"/>
                  <a:pt x="1043888" y="2436826"/>
                  <a:pt x="1075359" y="2757456"/>
                </a:cubicBezTo>
                <a:cubicBezTo>
                  <a:pt x="1106830" y="3078086"/>
                  <a:pt x="1044748" y="3226787"/>
                  <a:pt x="1075359" y="3377883"/>
                </a:cubicBezTo>
                <a:cubicBezTo>
                  <a:pt x="1105970" y="3528979"/>
                  <a:pt x="1056953" y="3806316"/>
                  <a:pt x="1075359" y="4067247"/>
                </a:cubicBezTo>
                <a:cubicBezTo>
                  <a:pt x="1093765" y="4328178"/>
                  <a:pt x="1080476" y="4472984"/>
                  <a:pt x="1075359" y="4618738"/>
                </a:cubicBezTo>
                <a:cubicBezTo>
                  <a:pt x="1070242" y="4764492"/>
                  <a:pt x="1080491" y="4953964"/>
                  <a:pt x="1075359" y="5239166"/>
                </a:cubicBezTo>
                <a:cubicBezTo>
                  <a:pt x="1070227" y="5524368"/>
                  <a:pt x="1098211" y="5725209"/>
                  <a:pt x="1075359" y="5997466"/>
                </a:cubicBezTo>
                <a:cubicBezTo>
                  <a:pt x="1052507" y="6269723"/>
                  <a:pt x="1032521" y="6591143"/>
                  <a:pt x="1075359" y="6893639"/>
                </a:cubicBezTo>
                <a:cubicBezTo>
                  <a:pt x="961550" y="6878193"/>
                  <a:pt x="681886" y="6870718"/>
                  <a:pt x="569940" y="6893639"/>
                </a:cubicBezTo>
                <a:cubicBezTo>
                  <a:pt x="457994" y="6916560"/>
                  <a:pt x="176090" y="6912174"/>
                  <a:pt x="0" y="6893639"/>
                </a:cubicBezTo>
                <a:cubicBezTo>
                  <a:pt x="-5834" y="6585341"/>
                  <a:pt x="-5607" y="6507904"/>
                  <a:pt x="0" y="6273211"/>
                </a:cubicBezTo>
                <a:cubicBezTo>
                  <a:pt x="5607" y="6038518"/>
                  <a:pt x="-5238" y="5883284"/>
                  <a:pt x="0" y="5652784"/>
                </a:cubicBezTo>
                <a:cubicBezTo>
                  <a:pt x="5238" y="5422284"/>
                  <a:pt x="29364" y="5226280"/>
                  <a:pt x="0" y="4963420"/>
                </a:cubicBezTo>
                <a:cubicBezTo>
                  <a:pt x="-29364" y="4700560"/>
                  <a:pt x="3112" y="4664687"/>
                  <a:pt x="0" y="4480865"/>
                </a:cubicBezTo>
                <a:cubicBezTo>
                  <a:pt x="-3112" y="4297044"/>
                  <a:pt x="-32619" y="3943879"/>
                  <a:pt x="0" y="3791501"/>
                </a:cubicBezTo>
                <a:cubicBezTo>
                  <a:pt x="32619" y="3639123"/>
                  <a:pt x="-1855" y="3304858"/>
                  <a:pt x="0" y="3171074"/>
                </a:cubicBezTo>
                <a:cubicBezTo>
                  <a:pt x="1855" y="3037290"/>
                  <a:pt x="-22860" y="2781121"/>
                  <a:pt x="0" y="2412774"/>
                </a:cubicBezTo>
                <a:cubicBezTo>
                  <a:pt x="22860" y="2044427"/>
                  <a:pt x="-6983" y="1910981"/>
                  <a:pt x="0" y="1654473"/>
                </a:cubicBezTo>
                <a:cubicBezTo>
                  <a:pt x="6983" y="1397965"/>
                  <a:pt x="-10919" y="1298310"/>
                  <a:pt x="0" y="965109"/>
                </a:cubicBezTo>
                <a:cubicBezTo>
                  <a:pt x="10919" y="631908"/>
                  <a:pt x="45773" y="286972"/>
                  <a:pt x="0" y="0"/>
                </a:cubicBezTo>
                <a:close/>
              </a:path>
            </a:pathLst>
          </a:custGeom>
          <a:solidFill>
            <a:srgbClr val="769EB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9556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A129106-56ED-4FF4-A2DD-09C1174DA0F0}"/>
              </a:ext>
            </a:extLst>
          </p:cNvPr>
          <p:cNvSpPr/>
          <p:nvPr/>
        </p:nvSpPr>
        <p:spPr>
          <a:xfrm>
            <a:off x="-316922" y="-13066"/>
            <a:ext cx="825910" cy="6893640"/>
          </a:xfrm>
          <a:custGeom>
            <a:avLst/>
            <a:gdLst>
              <a:gd name="connsiteX0" fmla="*/ 0 w 825910"/>
              <a:gd name="connsiteY0" fmla="*/ 0 h 6893640"/>
              <a:gd name="connsiteX1" fmla="*/ 396437 w 825910"/>
              <a:gd name="connsiteY1" fmla="*/ 0 h 6893640"/>
              <a:gd name="connsiteX2" fmla="*/ 825910 w 825910"/>
              <a:gd name="connsiteY2" fmla="*/ 0 h 6893640"/>
              <a:gd name="connsiteX3" fmla="*/ 825910 w 825910"/>
              <a:gd name="connsiteY3" fmla="*/ 827237 h 6893640"/>
              <a:gd name="connsiteX4" fmla="*/ 825910 w 825910"/>
              <a:gd name="connsiteY4" fmla="*/ 1516601 h 6893640"/>
              <a:gd name="connsiteX5" fmla="*/ 825910 w 825910"/>
              <a:gd name="connsiteY5" fmla="*/ 2137028 h 6893640"/>
              <a:gd name="connsiteX6" fmla="*/ 825910 w 825910"/>
              <a:gd name="connsiteY6" fmla="*/ 2619583 h 6893640"/>
              <a:gd name="connsiteX7" fmla="*/ 825910 w 825910"/>
              <a:gd name="connsiteY7" fmla="*/ 3171074 h 6893640"/>
              <a:gd name="connsiteX8" fmla="*/ 825910 w 825910"/>
              <a:gd name="connsiteY8" fmla="*/ 3860438 h 6893640"/>
              <a:gd name="connsiteX9" fmla="*/ 825910 w 825910"/>
              <a:gd name="connsiteY9" fmla="*/ 4618739 h 6893640"/>
              <a:gd name="connsiteX10" fmla="*/ 825910 w 825910"/>
              <a:gd name="connsiteY10" fmla="*/ 5239166 h 6893640"/>
              <a:gd name="connsiteX11" fmla="*/ 825910 w 825910"/>
              <a:gd name="connsiteY11" fmla="*/ 6066403 h 6893640"/>
              <a:gd name="connsiteX12" fmla="*/ 825910 w 825910"/>
              <a:gd name="connsiteY12" fmla="*/ 6893640 h 6893640"/>
              <a:gd name="connsiteX13" fmla="*/ 421214 w 825910"/>
              <a:gd name="connsiteY13" fmla="*/ 6893640 h 6893640"/>
              <a:gd name="connsiteX14" fmla="*/ 0 w 825910"/>
              <a:gd name="connsiteY14" fmla="*/ 6893640 h 6893640"/>
              <a:gd name="connsiteX15" fmla="*/ 0 w 825910"/>
              <a:gd name="connsiteY15" fmla="*/ 6273212 h 6893640"/>
              <a:gd name="connsiteX16" fmla="*/ 0 w 825910"/>
              <a:gd name="connsiteY16" fmla="*/ 5583848 h 6893640"/>
              <a:gd name="connsiteX17" fmla="*/ 0 w 825910"/>
              <a:gd name="connsiteY17" fmla="*/ 5101294 h 6893640"/>
              <a:gd name="connsiteX18" fmla="*/ 0 w 825910"/>
              <a:gd name="connsiteY18" fmla="*/ 4549802 h 6893640"/>
              <a:gd name="connsiteX19" fmla="*/ 0 w 825910"/>
              <a:gd name="connsiteY19" fmla="*/ 3860438 h 6893640"/>
              <a:gd name="connsiteX20" fmla="*/ 0 w 825910"/>
              <a:gd name="connsiteY20" fmla="*/ 3171074 h 6893640"/>
              <a:gd name="connsiteX21" fmla="*/ 0 w 825910"/>
              <a:gd name="connsiteY21" fmla="*/ 2688520 h 6893640"/>
              <a:gd name="connsiteX22" fmla="*/ 0 w 825910"/>
              <a:gd name="connsiteY22" fmla="*/ 1861283 h 6893640"/>
              <a:gd name="connsiteX23" fmla="*/ 0 w 825910"/>
              <a:gd name="connsiteY23" fmla="*/ 1240855 h 6893640"/>
              <a:gd name="connsiteX24" fmla="*/ 0 w 825910"/>
              <a:gd name="connsiteY24" fmla="*/ 0 h 68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3640" fill="none" extrusionOk="0">
                <a:moveTo>
                  <a:pt x="0" y="0"/>
                </a:moveTo>
                <a:cubicBezTo>
                  <a:pt x="87808" y="7935"/>
                  <a:pt x="316423" y="-1656"/>
                  <a:pt x="396437" y="0"/>
                </a:cubicBezTo>
                <a:cubicBezTo>
                  <a:pt x="476451" y="1656"/>
                  <a:pt x="618397" y="-13093"/>
                  <a:pt x="825910" y="0"/>
                </a:cubicBezTo>
                <a:cubicBezTo>
                  <a:pt x="816892" y="184220"/>
                  <a:pt x="803104" y="629703"/>
                  <a:pt x="825910" y="827237"/>
                </a:cubicBezTo>
                <a:cubicBezTo>
                  <a:pt x="848716" y="1024771"/>
                  <a:pt x="791588" y="1306640"/>
                  <a:pt x="825910" y="1516601"/>
                </a:cubicBezTo>
                <a:cubicBezTo>
                  <a:pt x="860232" y="1726562"/>
                  <a:pt x="816596" y="1937897"/>
                  <a:pt x="825910" y="2137028"/>
                </a:cubicBezTo>
                <a:cubicBezTo>
                  <a:pt x="835224" y="2336159"/>
                  <a:pt x="837582" y="2439184"/>
                  <a:pt x="825910" y="2619583"/>
                </a:cubicBezTo>
                <a:cubicBezTo>
                  <a:pt x="814238" y="2799983"/>
                  <a:pt x="815356" y="3051511"/>
                  <a:pt x="825910" y="3171074"/>
                </a:cubicBezTo>
                <a:cubicBezTo>
                  <a:pt x="836464" y="3290637"/>
                  <a:pt x="839592" y="3578046"/>
                  <a:pt x="825910" y="3860438"/>
                </a:cubicBezTo>
                <a:cubicBezTo>
                  <a:pt x="812228" y="4142830"/>
                  <a:pt x="809035" y="4435063"/>
                  <a:pt x="825910" y="4618739"/>
                </a:cubicBezTo>
                <a:cubicBezTo>
                  <a:pt x="842785" y="4802415"/>
                  <a:pt x="820459" y="5025765"/>
                  <a:pt x="825910" y="5239166"/>
                </a:cubicBezTo>
                <a:cubicBezTo>
                  <a:pt x="831361" y="5452567"/>
                  <a:pt x="811494" y="5663101"/>
                  <a:pt x="825910" y="6066403"/>
                </a:cubicBezTo>
                <a:cubicBezTo>
                  <a:pt x="840326" y="6469705"/>
                  <a:pt x="786889" y="6561043"/>
                  <a:pt x="825910" y="6893640"/>
                </a:cubicBezTo>
                <a:cubicBezTo>
                  <a:pt x="626224" y="6900616"/>
                  <a:pt x="561849" y="6890627"/>
                  <a:pt x="421214" y="6893640"/>
                </a:cubicBezTo>
                <a:cubicBezTo>
                  <a:pt x="280579" y="6896653"/>
                  <a:pt x="101218" y="6887432"/>
                  <a:pt x="0" y="6893640"/>
                </a:cubicBezTo>
                <a:cubicBezTo>
                  <a:pt x="18408" y="6664435"/>
                  <a:pt x="27056" y="6483100"/>
                  <a:pt x="0" y="6273212"/>
                </a:cubicBezTo>
                <a:cubicBezTo>
                  <a:pt x="-27056" y="6063324"/>
                  <a:pt x="-32730" y="5757959"/>
                  <a:pt x="0" y="5583848"/>
                </a:cubicBezTo>
                <a:cubicBezTo>
                  <a:pt x="32730" y="5409737"/>
                  <a:pt x="17458" y="5341049"/>
                  <a:pt x="0" y="5101294"/>
                </a:cubicBezTo>
                <a:cubicBezTo>
                  <a:pt x="-17458" y="4861539"/>
                  <a:pt x="-22893" y="4682940"/>
                  <a:pt x="0" y="4549802"/>
                </a:cubicBezTo>
                <a:cubicBezTo>
                  <a:pt x="22893" y="4416664"/>
                  <a:pt x="-25703" y="4072075"/>
                  <a:pt x="0" y="3860438"/>
                </a:cubicBezTo>
                <a:cubicBezTo>
                  <a:pt x="25703" y="3648801"/>
                  <a:pt x="25359" y="3337259"/>
                  <a:pt x="0" y="3171074"/>
                </a:cubicBezTo>
                <a:cubicBezTo>
                  <a:pt x="-25359" y="3004889"/>
                  <a:pt x="22174" y="2818433"/>
                  <a:pt x="0" y="2688520"/>
                </a:cubicBezTo>
                <a:cubicBezTo>
                  <a:pt x="-22174" y="2558607"/>
                  <a:pt x="-3971" y="2167878"/>
                  <a:pt x="0" y="1861283"/>
                </a:cubicBezTo>
                <a:cubicBezTo>
                  <a:pt x="3971" y="1554688"/>
                  <a:pt x="-12622" y="1369585"/>
                  <a:pt x="0" y="1240855"/>
                </a:cubicBezTo>
                <a:cubicBezTo>
                  <a:pt x="12622" y="1112125"/>
                  <a:pt x="-12727" y="568069"/>
                  <a:pt x="0" y="0"/>
                </a:cubicBezTo>
                <a:close/>
              </a:path>
              <a:path w="825910" h="6893640" stroke="0" extrusionOk="0">
                <a:moveTo>
                  <a:pt x="0" y="0"/>
                </a:moveTo>
                <a:cubicBezTo>
                  <a:pt x="206754" y="-21020"/>
                  <a:pt x="325580" y="-9562"/>
                  <a:pt x="421214" y="0"/>
                </a:cubicBezTo>
                <a:cubicBezTo>
                  <a:pt x="516848" y="9562"/>
                  <a:pt x="744470" y="-19456"/>
                  <a:pt x="825910" y="0"/>
                </a:cubicBezTo>
                <a:cubicBezTo>
                  <a:pt x="811024" y="194568"/>
                  <a:pt x="845534" y="588714"/>
                  <a:pt x="825910" y="758300"/>
                </a:cubicBezTo>
                <a:cubicBezTo>
                  <a:pt x="806286" y="927886"/>
                  <a:pt x="808454" y="1146933"/>
                  <a:pt x="825910" y="1378728"/>
                </a:cubicBezTo>
                <a:cubicBezTo>
                  <a:pt x="843366" y="1610523"/>
                  <a:pt x="852854" y="1739400"/>
                  <a:pt x="825910" y="2068092"/>
                </a:cubicBezTo>
                <a:cubicBezTo>
                  <a:pt x="798966" y="2396784"/>
                  <a:pt x="813620" y="2504095"/>
                  <a:pt x="825910" y="2688520"/>
                </a:cubicBezTo>
                <a:cubicBezTo>
                  <a:pt x="838200" y="2872945"/>
                  <a:pt x="829148" y="3126979"/>
                  <a:pt x="825910" y="3515756"/>
                </a:cubicBezTo>
                <a:cubicBezTo>
                  <a:pt x="822672" y="3904533"/>
                  <a:pt x="818900" y="3762809"/>
                  <a:pt x="825910" y="3998311"/>
                </a:cubicBezTo>
                <a:cubicBezTo>
                  <a:pt x="832920" y="4233814"/>
                  <a:pt x="841119" y="4360169"/>
                  <a:pt x="825910" y="4549802"/>
                </a:cubicBezTo>
                <a:cubicBezTo>
                  <a:pt x="810701" y="4739435"/>
                  <a:pt x="813159" y="4983833"/>
                  <a:pt x="825910" y="5170230"/>
                </a:cubicBezTo>
                <a:cubicBezTo>
                  <a:pt x="838661" y="5356627"/>
                  <a:pt x="817441" y="5695565"/>
                  <a:pt x="825910" y="5928530"/>
                </a:cubicBezTo>
                <a:cubicBezTo>
                  <a:pt x="834379" y="6161495"/>
                  <a:pt x="849077" y="6628892"/>
                  <a:pt x="825910" y="6893640"/>
                </a:cubicBezTo>
                <a:cubicBezTo>
                  <a:pt x="651364" y="6881912"/>
                  <a:pt x="564351" y="6892257"/>
                  <a:pt x="412955" y="6893640"/>
                </a:cubicBezTo>
                <a:cubicBezTo>
                  <a:pt x="261559" y="6895023"/>
                  <a:pt x="196448" y="6876490"/>
                  <a:pt x="0" y="6893640"/>
                </a:cubicBezTo>
                <a:cubicBezTo>
                  <a:pt x="-25944" y="6610419"/>
                  <a:pt x="-32844" y="6287726"/>
                  <a:pt x="0" y="6066403"/>
                </a:cubicBezTo>
                <a:cubicBezTo>
                  <a:pt x="32844" y="5845080"/>
                  <a:pt x="-8570" y="5688583"/>
                  <a:pt x="0" y="5445976"/>
                </a:cubicBezTo>
                <a:cubicBezTo>
                  <a:pt x="8570" y="5203369"/>
                  <a:pt x="-3562" y="5130270"/>
                  <a:pt x="0" y="4825548"/>
                </a:cubicBezTo>
                <a:cubicBezTo>
                  <a:pt x="3562" y="4520826"/>
                  <a:pt x="28284" y="4419507"/>
                  <a:pt x="0" y="4205120"/>
                </a:cubicBezTo>
                <a:cubicBezTo>
                  <a:pt x="-28284" y="3990733"/>
                  <a:pt x="-11108" y="3887514"/>
                  <a:pt x="0" y="3722566"/>
                </a:cubicBezTo>
                <a:cubicBezTo>
                  <a:pt x="11108" y="3557618"/>
                  <a:pt x="-23995" y="3478260"/>
                  <a:pt x="0" y="3240011"/>
                </a:cubicBezTo>
                <a:cubicBezTo>
                  <a:pt x="23995" y="3001763"/>
                  <a:pt x="-8050" y="2854395"/>
                  <a:pt x="0" y="2481710"/>
                </a:cubicBezTo>
                <a:cubicBezTo>
                  <a:pt x="8050" y="2109025"/>
                  <a:pt x="-24699" y="1937449"/>
                  <a:pt x="0" y="1792346"/>
                </a:cubicBezTo>
                <a:cubicBezTo>
                  <a:pt x="24699" y="1647243"/>
                  <a:pt x="24828" y="1296620"/>
                  <a:pt x="0" y="1034046"/>
                </a:cubicBezTo>
                <a:cubicBezTo>
                  <a:pt x="-24828" y="771472"/>
                  <a:pt x="-28996" y="331694"/>
                  <a:pt x="0" y="0"/>
                </a:cubicBezTo>
                <a:close/>
              </a:path>
            </a:pathLst>
          </a:custGeom>
          <a:solidFill>
            <a:srgbClr val="7D576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525164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854A0-08F2-49ED-9195-9915218D959E}"/>
              </a:ext>
            </a:extLst>
          </p:cNvPr>
          <p:cNvSpPr/>
          <p:nvPr/>
        </p:nvSpPr>
        <p:spPr>
          <a:xfrm>
            <a:off x="-458533" y="-13066"/>
            <a:ext cx="825910" cy="6891619"/>
          </a:xfrm>
          <a:custGeom>
            <a:avLst/>
            <a:gdLst>
              <a:gd name="connsiteX0" fmla="*/ 0 w 825910"/>
              <a:gd name="connsiteY0" fmla="*/ 0 h 6891619"/>
              <a:gd name="connsiteX1" fmla="*/ 429473 w 825910"/>
              <a:gd name="connsiteY1" fmla="*/ 0 h 6891619"/>
              <a:gd name="connsiteX2" fmla="*/ 825910 w 825910"/>
              <a:gd name="connsiteY2" fmla="*/ 0 h 6891619"/>
              <a:gd name="connsiteX3" fmla="*/ 825910 w 825910"/>
              <a:gd name="connsiteY3" fmla="*/ 826994 h 6891619"/>
              <a:gd name="connsiteX4" fmla="*/ 825910 w 825910"/>
              <a:gd name="connsiteY4" fmla="*/ 1378324 h 6891619"/>
              <a:gd name="connsiteX5" fmla="*/ 825910 w 825910"/>
              <a:gd name="connsiteY5" fmla="*/ 1860737 h 6891619"/>
              <a:gd name="connsiteX6" fmla="*/ 825910 w 825910"/>
              <a:gd name="connsiteY6" fmla="*/ 2687731 h 6891619"/>
              <a:gd name="connsiteX7" fmla="*/ 825910 w 825910"/>
              <a:gd name="connsiteY7" fmla="*/ 3514726 h 6891619"/>
              <a:gd name="connsiteX8" fmla="*/ 825910 w 825910"/>
              <a:gd name="connsiteY8" fmla="*/ 4272804 h 6891619"/>
              <a:gd name="connsiteX9" fmla="*/ 825910 w 825910"/>
              <a:gd name="connsiteY9" fmla="*/ 4755217 h 6891619"/>
              <a:gd name="connsiteX10" fmla="*/ 825910 w 825910"/>
              <a:gd name="connsiteY10" fmla="*/ 5237630 h 6891619"/>
              <a:gd name="connsiteX11" fmla="*/ 825910 w 825910"/>
              <a:gd name="connsiteY11" fmla="*/ 5926792 h 6891619"/>
              <a:gd name="connsiteX12" fmla="*/ 825910 w 825910"/>
              <a:gd name="connsiteY12" fmla="*/ 6891619 h 6891619"/>
              <a:gd name="connsiteX13" fmla="*/ 429473 w 825910"/>
              <a:gd name="connsiteY13" fmla="*/ 6891619 h 6891619"/>
              <a:gd name="connsiteX14" fmla="*/ 0 w 825910"/>
              <a:gd name="connsiteY14" fmla="*/ 6891619 h 6891619"/>
              <a:gd name="connsiteX15" fmla="*/ 0 w 825910"/>
              <a:gd name="connsiteY15" fmla="*/ 6133541 h 6891619"/>
              <a:gd name="connsiteX16" fmla="*/ 0 w 825910"/>
              <a:gd name="connsiteY16" fmla="*/ 5306547 h 6891619"/>
              <a:gd name="connsiteX17" fmla="*/ 0 w 825910"/>
              <a:gd name="connsiteY17" fmla="*/ 4824133 h 6891619"/>
              <a:gd name="connsiteX18" fmla="*/ 0 w 825910"/>
              <a:gd name="connsiteY18" fmla="*/ 3997139 h 6891619"/>
              <a:gd name="connsiteX19" fmla="*/ 0 w 825910"/>
              <a:gd name="connsiteY19" fmla="*/ 3445810 h 6891619"/>
              <a:gd name="connsiteX20" fmla="*/ 0 w 825910"/>
              <a:gd name="connsiteY20" fmla="*/ 2756648 h 6891619"/>
              <a:gd name="connsiteX21" fmla="*/ 0 w 825910"/>
              <a:gd name="connsiteY21" fmla="*/ 1929653 h 6891619"/>
              <a:gd name="connsiteX22" fmla="*/ 0 w 825910"/>
              <a:gd name="connsiteY22" fmla="*/ 1447240 h 6891619"/>
              <a:gd name="connsiteX23" fmla="*/ 0 w 825910"/>
              <a:gd name="connsiteY23" fmla="*/ 758078 h 6891619"/>
              <a:gd name="connsiteX24" fmla="*/ 0 w 825910"/>
              <a:gd name="connsiteY24" fmla="*/ 0 h 68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1619" fill="none" extrusionOk="0">
                <a:moveTo>
                  <a:pt x="0" y="0"/>
                </a:moveTo>
                <a:cubicBezTo>
                  <a:pt x="89356" y="-2905"/>
                  <a:pt x="296608" y="9909"/>
                  <a:pt x="429473" y="0"/>
                </a:cubicBezTo>
                <a:cubicBezTo>
                  <a:pt x="562338" y="-9909"/>
                  <a:pt x="715466" y="15008"/>
                  <a:pt x="825910" y="0"/>
                </a:cubicBezTo>
                <a:cubicBezTo>
                  <a:pt x="826368" y="410606"/>
                  <a:pt x="809362" y="573044"/>
                  <a:pt x="825910" y="826994"/>
                </a:cubicBezTo>
                <a:cubicBezTo>
                  <a:pt x="842458" y="1080944"/>
                  <a:pt x="805341" y="1140192"/>
                  <a:pt x="825910" y="1378324"/>
                </a:cubicBezTo>
                <a:cubicBezTo>
                  <a:pt x="846480" y="1616456"/>
                  <a:pt x="820871" y="1657627"/>
                  <a:pt x="825910" y="1860737"/>
                </a:cubicBezTo>
                <a:cubicBezTo>
                  <a:pt x="830949" y="2063847"/>
                  <a:pt x="846770" y="2362995"/>
                  <a:pt x="825910" y="2687731"/>
                </a:cubicBezTo>
                <a:cubicBezTo>
                  <a:pt x="805050" y="3012467"/>
                  <a:pt x="813430" y="3295524"/>
                  <a:pt x="825910" y="3514726"/>
                </a:cubicBezTo>
                <a:cubicBezTo>
                  <a:pt x="838390" y="3733929"/>
                  <a:pt x="860016" y="3964921"/>
                  <a:pt x="825910" y="4272804"/>
                </a:cubicBezTo>
                <a:cubicBezTo>
                  <a:pt x="791804" y="4580687"/>
                  <a:pt x="807363" y="4636158"/>
                  <a:pt x="825910" y="4755217"/>
                </a:cubicBezTo>
                <a:cubicBezTo>
                  <a:pt x="844457" y="4874276"/>
                  <a:pt x="803261" y="5098290"/>
                  <a:pt x="825910" y="5237630"/>
                </a:cubicBezTo>
                <a:cubicBezTo>
                  <a:pt x="848559" y="5376970"/>
                  <a:pt x="856015" y="5700754"/>
                  <a:pt x="825910" y="5926792"/>
                </a:cubicBezTo>
                <a:cubicBezTo>
                  <a:pt x="795805" y="6152830"/>
                  <a:pt x="815700" y="6562904"/>
                  <a:pt x="825910" y="6891619"/>
                </a:cubicBezTo>
                <a:cubicBezTo>
                  <a:pt x="720079" y="6900441"/>
                  <a:pt x="577230" y="6892663"/>
                  <a:pt x="429473" y="6891619"/>
                </a:cubicBezTo>
                <a:cubicBezTo>
                  <a:pt x="281716" y="6890575"/>
                  <a:pt x="153688" y="6876139"/>
                  <a:pt x="0" y="6891619"/>
                </a:cubicBezTo>
                <a:cubicBezTo>
                  <a:pt x="8572" y="6605855"/>
                  <a:pt x="23455" y="6448793"/>
                  <a:pt x="0" y="6133541"/>
                </a:cubicBezTo>
                <a:cubicBezTo>
                  <a:pt x="-23455" y="5818289"/>
                  <a:pt x="-447" y="5689068"/>
                  <a:pt x="0" y="5306547"/>
                </a:cubicBezTo>
                <a:cubicBezTo>
                  <a:pt x="447" y="4924026"/>
                  <a:pt x="-957" y="5053560"/>
                  <a:pt x="0" y="4824133"/>
                </a:cubicBezTo>
                <a:cubicBezTo>
                  <a:pt x="957" y="4594706"/>
                  <a:pt x="38016" y="4226199"/>
                  <a:pt x="0" y="3997139"/>
                </a:cubicBezTo>
                <a:cubicBezTo>
                  <a:pt x="-38016" y="3768079"/>
                  <a:pt x="6003" y="3567911"/>
                  <a:pt x="0" y="3445810"/>
                </a:cubicBezTo>
                <a:cubicBezTo>
                  <a:pt x="-6003" y="3323709"/>
                  <a:pt x="-19749" y="3014781"/>
                  <a:pt x="0" y="2756648"/>
                </a:cubicBezTo>
                <a:cubicBezTo>
                  <a:pt x="19749" y="2498515"/>
                  <a:pt x="-29800" y="2154480"/>
                  <a:pt x="0" y="1929653"/>
                </a:cubicBezTo>
                <a:cubicBezTo>
                  <a:pt x="29800" y="1704826"/>
                  <a:pt x="-7752" y="1665028"/>
                  <a:pt x="0" y="1447240"/>
                </a:cubicBezTo>
                <a:cubicBezTo>
                  <a:pt x="7752" y="1229452"/>
                  <a:pt x="15953" y="956453"/>
                  <a:pt x="0" y="758078"/>
                </a:cubicBezTo>
                <a:cubicBezTo>
                  <a:pt x="-15953" y="559703"/>
                  <a:pt x="2727" y="232436"/>
                  <a:pt x="0" y="0"/>
                </a:cubicBezTo>
                <a:close/>
              </a:path>
              <a:path w="825910" h="6891619" stroke="0" extrusionOk="0">
                <a:moveTo>
                  <a:pt x="0" y="0"/>
                </a:moveTo>
                <a:cubicBezTo>
                  <a:pt x="189230" y="-10551"/>
                  <a:pt x="282314" y="-14519"/>
                  <a:pt x="412955" y="0"/>
                </a:cubicBezTo>
                <a:cubicBezTo>
                  <a:pt x="543596" y="14519"/>
                  <a:pt x="647084" y="-4098"/>
                  <a:pt x="825910" y="0"/>
                </a:cubicBezTo>
                <a:cubicBezTo>
                  <a:pt x="830369" y="240999"/>
                  <a:pt x="824419" y="322128"/>
                  <a:pt x="825910" y="482413"/>
                </a:cubicBezTo>
                <a:cubicBezTo>
                  <a:pt x="827401" y="642698"/>
                  <a:pt x="806121" y="848665"/>
                  <a:pt x="825910" y="1102659"/>
                </a:cubicBezTo>
                <a:cubicBezTo>
                  <a:pt x="845699" y="1356653"/>
                  <a:pt x="841815" y="1622285"/>
                  <a:pt x="825910" y="1860737"/>
                </a:cubicBezTo>
                <a:cubicBezTo>
                  <a:pt x="810005" y="2099189"/>
                  <a:pt x="808334" y="2173088"/>
                  <a:pt x="825910" y="2343150"/>
                </a:cubicBezTo>
                <a:cubicBezTo>
                  <a:pt x="843486" y="2513212"/>
                  <a:pt x="802574" y="2887962"/>
                  <a:pt x="825910" y="3032312"/>
                </a:cubicBezTo>
                <a:cubicBezTo>
                  <a:pt x="849246" y="3176662"/>
                  <a:pt x="832002" y="3468164"/>
                  <a:pt x="825910" y="3790390"/>
                </a:cubicBezTo>
                <a:cubicBezTo>
                  <a:pt x="819818" y="4112616"/>
                  <a:pt x="826489" y="4366528"/>
                  <a:pt x="825910" y="4548469"/>
                </a:cubicBezTo>
                <a:cubicBezTo>
                  <a:pt x="825331" y="4730410"/>
                  <a:pt x="802129" y="5121654"/>
                  <a:pt x="825910" y="5306547"/>
                </a:cubicBezTo>
                <a:cubicBezTo>
                  <a:pt x="849691" y="5491440"/>
                  <a:pt x="797746" y="5786450"/>
                  <a:pt x="825910" y="6133541"/>
                </a:cubicBezTo>
                <a:cubicBezTo>
                  <a:pt x="854074" y="6480632"/>
                  <a:pt x="823269" y="6568180"/>
                  <a:pt x="825910" y="6891619"/>
                </a:cubicBezTo>
                <a:cubicBezTo>
                  <a:pt x="681919" y="6898453"/>
                  <a:pt x="575948" y="6903586"/>
                  <a:pt x="429473" y="6891619"/>
                </a:cubicBezTo>
                <a:cubicBezTo>
                  <a:pt x="282998" y="6879652"/>
                  <a:pt x="137206" y="6872589"/>
                  <a:pt x="0" y="6891619"/>
                </a:cubicBezTo>
                <a:cubicBezTo>
                  <a:pt x="-13963" y="6647542"/>
                  <a:pt x="-12326" y="6458949"/>
                  <a:pt x="0" y="6340289"/>
                </a:cubicBezTo>
                <a:cubicBezTo>
                  <a:pt x="12326" y="6221629"/>
                  <a:pt x="-27235" y="5692125"/>
                  <a:pt x="0" y="5513295"/>
                </a:cubicBezTo>
                <a:cubicBezTo>
                  <a:pt x="27235" y="5334465"/>
                  <a:pt x="-3398" y="5229763"/>
                  <a:pt x="0" y="5030882"/>
                </a:cubicBezTo>
                <a:cubicBezTo>
                  <a:pt x="3398" y="4832001"/>
                  <a:pt x="-21426" y="4678995"/>
                  <a:pt x="0" y="4341720"/>
                </a:cubicBezTo>
                <a:cubicBezTo>
                  <a:pt x="21426" y="4004445"/>
                  <a:pt x="4689" y="3912587"/>
                  <a:pt x="0" y="3514726"/>
                </a:cubicBezTo>
                <a:cubicBezTo>
                  <a:pt x="-4689" y="3116865"/>
                  <a:pt x="2723" y="3250973"/>
                  <a:pt x="0" y="3032312"/>
                </a:cubicBezTo>
                <a:cubicBezTo>
                  <a:pt x="-2723" y="2813651"/>
                  <a:pt x="-36414" y="2447862"/>
                  <a:pt x="0" y="2274234"/>
                </a:cubicBezTo>
                <a:cubicBezTo>
                  <a:pt x="36414" y="2100606"/>
                  <a:pt x="-1242" y="1911653"/>
                  <a:pt x="0" y="1791821"/>
                </a:cubicBezTo>
                <a:cubicBezTo>
                  <a:pt x="1242" y="1671989"/>
                  <a:pt x="10082" y="1420058"/>
                  <a:pt x="0" y="1240491"/>
                </a:cubicBezTo>
                <a:cubicBezTo>
                  <a:pt x="-10082" y="1060924"/>
                  <a:pt x="27728" y="310963"/>
                  <a:pt x="0" y="0"/>
                </a:cubicBezTo>
                <a:close/>
              </a:path>
            </a:pathLst>
          </a:custGeom>
          <a:solidFill>
            <a:srgbClr val="75BCAC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8498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241D9C-5F46-4F37-BE7D-A8C47A9B4445}"/>
              </a:ext>
            </a:extLst>
          </p:cNvPr>
          <p:cNvSpPr/>
          <p:nvPr/>
        </p:nvSpPr>
        <p:spPr>
          <a:xfrm>
            <a:off x="-557301" y="-13066"/>
            <a:ext cx="825910" cy="6890825"/>
          </a:xfrm>
          <a:custGeom>
            <a:avLst/>
            <a:gdLst>
              <a:gd name="connsiteX0" fmla="*/ 0 w 825910"/>
              <a:gd name="connsiteY0" fmla="*/ 0 h 6890825"/>
              <a:gd name="connsiteX1" fmla="*/ 429473 w 825910"/>
              <a:gd name="connsiteY1" fmla="*/ 0 h 6890825"/>
              <a:gd name="connsiteX2" fmla="*/ 825910 w 825910"/>
              <a:gd name="connsiteY2" fmla="*/ 0 h 6890825"/>
              <a:gd name="connsiteX3" fmla="*/ 825910 w 825910"/>
              <a:gd name="connsiteY3" fmla="*/ 826899 h 6890825"/>
              <a:gd name="connsiteX4" fmla="*/ 825910 w 825910"/>
              <a:gd name="connsiteY4" fmla="*/ 1584890 h 6890825"/>
              <a:gd name="connsiteX5" fmla="*/ 825910 w 825910"/>
              <a:gd name="connsiteY5" fmla="*/ 2411789 h 6890825"/>
              <a:gd name="connsiteX6" fmla="*/ 825910 w 825910"/>
              <a:gd name="connsiteY6" fmla="*/ 3100871 h 6890825"/>
              <a:gd name="connsiteX7" fmla="*/ 825910 w 825910"/>
              <a:gd name="connsiteY7" fmla="*/ 3721046 h 6890825"/>
              <a:gd name="connsiteX8" fmla="*/ 825910 w 825910"/>
              <a:gd name="connsiteY8" fmla="*/ 4203403 h 6890825"/>
              <a:gd name="connsiteX9" fmla="*/ 825910 w 825910"/>
              <a:gd name="connsiteY9" fmla="*/ 4892486 h 6890825"/>
              <a:gd name="connsiteX10" fmla="*/ 825910 w 825910"/>
              <a:gd name="connsiteY10" fmla="*/ 5512660 h 6890825"/>
              <a:gd name="connsiteX11" fmla="*/ 825910 w 825910"/>
              <a:gd name="connsiteY11" fmla="*/ 5995018 h 6890825"/>
              <a:gd name="connsiteX12" fmla="*/ 825910 w 825910"/>
              <a:gd name="connsiteY12" fmla="*/ 6890825 h 6890825"/>
              <a:gd name="connsiteX13" fmla="*/ 437732 w 825910"/>
              <a:gd name="connsiteY13" fmla="*/ 6890825 h 6890825"/>
              <a:gd name="connsiteX14" fmla="*/ 0 w 825910"/>
              <a:gd name="connsiteY14" fmla="*/ 6890825 h 6890825"/>
              <a:gd name="connsiteX15" fmla="*/ 0 w 825910"/>
              <a:gd name="connsiteY15" fmla="*/ 6339559 h 6890825"/>
              <a:gd name="connsiteX16" fmla="*/ 0 w 825910"/>
              <a:gd name="connsiteY16" fmla="*/ 5581568 h 6890825"/>
              <a:gd name="connsiteX17" fmla="*/ 0 w 825910"/>
              <a:gd name="connsiteY17" fmla="*/ 4961394 h 6890825"/>
              <a:gd name="connsiteX18" fmla="*/ 0 w 825910"/>
              <a:gd name="connsiteY18" fmla="*/ 4203403 h 6890825"/>
              <a:gd name="connsiteX19" fmla="*/ 0 w 825910"/>
              <a:gd name="connsiteY19" fmla="*/ 3376504 h 6890825"/>
              <a:gd name="connsiteX20" fmla="*/ 0 w 825910"/>
              <a:gd name="connsiteY20" fmla="*/ 2756330 h 6890825"/>
              <a:gd name="connsiteX21" fmla="*/ 0 w 825910"/>
              <a:gd name="connsiteY21" fmla="*/ 2136156 h 6890825"/>
              <a:gd name="connsiteX22" fmla="*/ 0 w 825910"/>
              <a:gd name="connsiteY22" fmla="*/ 1309257 h 6890825"/>
              <a:gd name="connsiteX23" fmla="*/ 0 w 825910"/>
              <a:gd name="connsiteY23" fmla="*/ 757991 h 6890825"/>
              <a:gd name="connsiteX24" fmla="*/ 0 w 825910"/>
              <a:gd name="connsiteY24" fmla="*/ 0 h 68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25910" h="6890825" fill="none" extrusionOk="0">
                <a:moveTo>
                  <a:pt x="0" y="0"/>
                </a:moveTo>
                <a:cubicBezTo>
                  <a:pt x="193328" y="13447"/>
                  <a:pt x="329279" y="-16590"/>
                  <a:pt x="429473" y="0"/>
                </a:cubicBezTo>
                <a:cubicBezTo>
                  <a:pt x="529667" y="16590"/>
                  <a:pt x="639247" y="2160"/>
                  <a:pt x="825910" y="0"/>
                </a:cubicBezTo>
                <a:cubicBezTo>
                  <a:pt x="807983" y="295933"/>
                  <a:pt x="855230" y="476294"/>
                  <a:pt x="825910" y="826899"/>
                </a:cubicBezTo>
                <a:cubicBezTo>
                  <a:pt x="796590" y="1177504"/>
                  <a:pt x="813614" y="1234663"/>
                  <a:pt x="825910" y="1584890"/>
                </a:cubicBezTo>
                <a:cubicBezTo>
                  <a:pt x="838206" y="1935117"/>
                  <a:pt x="797564" y="2085838"/>
                  <a:pt x="825910" y="2411789"/>
                </a:cubicBezTo>
                <a:cubicBezTo>
                  <a:pt x="854256" y="2737740"/>
                  <a:pt x="847824" y="2877849"/>
                  <a:pt x="825910" y="3100871"/>
                </a:cubicBezTo>
                <a:cubicBezTo>
                  <a:pt x="803996" y="3323893"/>
                  <a:pt x="814330" y="3513169"/>
                  <a:pt x="825910" y="3721046"/>
                </a:cubicBezTo>
                <a:cubicBezTo>
                  <a:pt x="837490" y="3928923"/>
                  <a:pt x="811660" y="4067832"/>
                  <a:pt x="825910" y="4203403"/>
                </a:cubicBezTo>
                <a:cubicBezTo>
                  <a:pt x="840160" y="4338974"/>
                  <a:pt x="823913" y="4570428"/>
                  <a:pt x="825910" y="4892486"/>
                </a:cubicBezTo>
                <a:cubicBezTo>
                  <a:pt x="827907" y="5214544"/>
                  <a:pt x="846563" y="5374992"/>
                  <a:pt x="825910" y="5512660"/>
                </a:cubicBezTo>
                <a:cubicBezTo>
                  <a:pt x="805257" y="5650328"/>
                  <a:pt x="836462" y="5880673"/>
                  <a:pt x="825910" y="5995018"/>
                </a:cubicBezTo>
                <a:cubicBezTo>
                  <a:pt x="815358" y="6109363"/>
                  <a:pt x="817137" y="6662682"/>
                  <a:pt x="825910" y="6890825"/>
                </a:cubicBezTo>
                <a:cubicBezTo>
                  <a:pt x="688822" y="6906661"/>
                  <a:pt x="625793" y="6909469"/>
                  <a:pt x="437732" y="6890825"/>
                </a:cubicBezTo>
                <a:cubicBezTo>
                  <a:pt x="249671" y="6872181"/>
                  <a:pt x="131492" y="6903254"/>
                  <a:pt x="0" y="6890825"/>
                </a:cubicBezTo>
                <a:cubicBezTo>
                  <a:pt x="-8301" y="6731475"/>
                  <a:pt x="-2854" y="6516991"/>
                  <a:pt x="0" y="6339559"/>
                </a:cubicBezTo>
                <a:cubicBezTo>
                  <a:pt x="2854" y="6162127"/>
                  <a:pt x="-31386" y="5875447"/>
                  <a:pt x="0" y="5581568"/>
                </a:cubicBezTo>
                <a:cubicBezTo>
                  <a:pt x="31386" y="5287689"/>
                  <a:pt x="-28139" y="5172889"/>
                  <a:pt x="0" y="4961394"/>
                </a:cubicBezTo>
                <a:cubicBezTo>
                  <a:pt x="28139" y="4749899"/>
                  <a:pt x="21583" y="4390320"/>
                  <a:pt x="0" y="4203403"/>
                </a:cubicBezTo>
                <a:cubicBezTo>
                  <a:pt x="-21583" y="4016486"/>
                  <a:pt x="25110" y="3676786"/>
                  <a:pt x="0" y="3376504"/>
                </a:cubicBezTo>
                <a:cubicBezTo>
                  <a:pt x="-25110" y="3076222"/>
                  <a:pt x="3657" y="2901357"/>
                  <a:pt x="0" y="2756330"/>
                </a:cubicBezTo>
                <a:cubicBezTo>
                  <a:pt x="-3657" y="2611303"/>
                  <a:pt x="-9109" y="2309750"/>
                  <a:pt x="0" y="2136156"/>
                </a:cubicBezTo>
                <a:cubicBezTo>
                  <a:pt x="9109" y="1962562"/>
                  <a:pt x="-25746" y="1685024"/>
                  <a:pt x="0" y="1309257"/>
                </a:cubicBezTo>
                <a:cubicBezTo>
                  <a:pt x="25746" y="933490"/>
                  <a:pt x="-23838" y="877508"/>
                  <a:pt x="0" y="757991"/>
                </a:cubicBezTo>
                <a:cubicBezTo>
                  <a:pt x="23838" y="638474"/>
                  <a:pt x="-2261" y="370551"/>
                  <a:pt x="0" y="0"/>
                </a:cubicBezTo>
                <a:close/>
              </a:path>
              <a:path w="825910" h="6890825" stroke="0" extrusionOk="0">
                <a:moveTo>
                  <a:pt x="0" y="0"/>
                </a:moveTo>
                <a:cubicBezTo>
                  <a:pt x="95717" y="4582"/>
                  <a:pt x="262373" y="16515"/>
                  <a:pt x="404696" y="0"/>
                </a:cubicBezTo>
                <a:cubicBezTo>
                  <a:pt x="547019" y="-16515"/>
                  <a:pt x="616441" y="16299"/>
                  <a:pt x="825910" y="0"/>
                </a:cubicBezTo>
                <a:cubicBezTo>
                  <a:pt x="855464" y="160995"/>
                  <a:pt x="803449" y="456205"/>
                  <a:pt x="825910" y="620174"/>
                </a:cubicBezTo>
                <a:cubicBezTo>
                  <a:pt x="848371" y="784143"/>
                  <a:pt x="837535" y="1069179"/>
                  <a:pt x="825910" y="1378165"/>
                </a:cubicBezTo>
                <a:cubicBezTo>
                  <a:pt x="814285" y="1687151"/>
                  <a:pt x="802315" y="1649646"/>
                  <a:pt x="825910" y="1860523"/>
                </a:cubicBezTo>
                <a:cubicBezTo>
                  <a:pt x="849505" y="2071400"/>
                  <a:pt x="823256" y="2215260"/>
                  <a:pt x="825910" y="2411789"/>
                </a:cubicBezTo>
                <a:cubicBezTo>
                  <a:pt x="828564" y="2608318"/>
                  <a:pt x="839256" y="2746727"/>
                  <a:pt x="825910" y="2894147"/>
                </a:cubicBezTo>
                <a:cubicBezTo>
                  <a:pt x="812564" y="3041567"/>
                  <a:pt x="837829" y="3275123"/>
                  <a:pt x="825910" y="3514321"/>
                </a:cubicBezTo>
                <a:cubicBezTo>
                  <a:pt x="813991" y="3753519"/>
                  <a:pt x="798303" y="3955807"/>
                  <a:pt x="825910" y="4203403"/>
                </a:cubicBezTo>
                <a:cubicBezTo>
                  <a:pt x="853517" y="4450999"/>
                  <a:pt x="831449" y="4682596"/>
                  <a:pt x="825910" y="4892486"/>
                </a:cubicBezTo>
                <a:cubicBezTo>
                  <a:pt x="820371" y="5102376"/>
                  <a:pt x="847787" y="5249220"/>
                  <a:pt x="825910" y="5374844"/>
                </a:cubicBezTo>
                <a:cubicBezTo>
                  <a:pt x="804033" y="5500468"/>
                  <a:pt x="843085" y="5686162"/>
                  <a:pt x="825910" y="5857201"/>
                </a:cubicBezTo>
                <a:cubicBezTo>
                  <a:pt x="808735" y="6028240"/>
                  <a:pt x="848704" y="6458677"/>
                  <a:pt x="825910" y="6890825"/>
                </a:cubicBezTo>
                <a:cubicBezTo>
                  <a:pt x="731663" y="6885136"/>
                  <a:pt x="589667" y="6891616"/>
                  <a:pt x="404696" y="6890825"/>
                </a:cubicBezTo>
                <a:cubicBezTo>
                  <a:pt x="219725" y="6890034"/>
                  <a:pt x="168945" y="6894450"/>
                  <a:pt x="0" y="6890825"/>
                </a:cubicBezTo>
                <a:cubicBezTo>
                  <a:pt x="-29093" y="6742403"/>
                  <a:pt x="2908" y="6502826"/>
                  <a:pt x="0" y="6270651"/>
                </a:cubicBezTo>
                <a:cubicBezTo>
                  <a:pt x="-2908" y="6038476"/>
                  <a:pt x="22646" y="5921533"/>
                  <a:pt x="0" y="5788293"/>
                </a:cubicBezTo>
                <a:cubicBezTo>
                  <a:pt x="-22646" y="5655053"/>
                  <a:pt x="26887" y="5366123"/>
                  <a:pt x="0" y="5237027"/>
                </a:cubicBezTo>
                <a:cubicBezTo>
                  <a:pt x="-26887" y="5107931"/>
                  <a:pt x="-3878" y="4741199"/>
                  <a:pt x="0" y="4616853"/>
                </a:cubicBezTo>
                <a:cubicBezTo>
                  <a:pt x="3878" y="4492507"/>
                  <a:pt x="-14752" y="4283441"/>
                  <a:pt x="0" y="3996678"/>
                </a:cubicBezTo>
                <a:cubicBezTo>
                  <a:pt x="14752" y="3709916"/>
                  <a:pt x="-25681" y="3458163"/>
                  <a:pt x="0" y="3169779"/>
                </a:cubicBezTo>
                <a:cubicBezTo>
                  <a:pt x="25681" y="2881395"/>
                  <a:pt x="6282" y="2756899"/>
                  <a:pt x="0" y="2618513"/>
                </a:cubicBezTo>
                <a:cubicBezTo>
                  <a:pt x="-6282" y="2480127"/>
                  <a:pt x="-1133" y="2198707"/>
                  <a:pt x="0" y="1998339"/>
                </a:cubicBezTo>
                <a:cubicBezTo>
                  <a:pt x="1133" y="1797971"/>
                  <a:pt x="12634" y="1456572"/>
                  <a:pt x="0" y="1240348"/>
                </a:cubicBezTo>
                <a:cubicBezTo>
                  <a:pt x="-12634" y="1024124"/>
                  <a:pt x="-27397" y="872244"/>
                  <a:pt x="0" y="689082"/>
                </a:cubicBezTo>
                <a:cubicBezTo>
                  <a:pt x="27397" y="505920"/>
                  <a:pt x="2061" y="159915"/>
                  <a:pt x="0" y="0"/>
                </a:cubicBezTo>
                <a:close/>
              </a:path>
            </a:pathLst>
          </a:custGeom>
          <a:solidFill>
            <a:srgbClr val="BD618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196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419F3D6-EF81-4855-A59B-CE3AD3A237EE}"/>
              </a:ext>
            </a:extLst>
          </p:cNvPr>
          <p:cNvSpPr/>
          <p:nvPr/>
        </p:nvSpPr>
        <p:spPr>
          <a:xfrm>
            <a:off x="-656069" y="-36947"/>
            <a:ext cx="825910" cy="6914705"/>
          </a:xfrm>
          <a:custGeom>
            <a:avLst/>
            <a:gdLst>
              <a:gd name="connsiteX0" fmla="*/ 0 w 825910"/>
              <a:gd name="connsiteY0" fmla="*/ 0 h 6914705"/>
              <a:gd name="connsiteX1" fmla="*/ 388178 w 825910"/>
              <a:gd name="connsiteY1" fmla="*/ 0 h 6914705"/>
              <a:gd name="connsiteX2" fmla="*/ 825910 w 825910"/>
              <a:gd name="connsiteY2" fmla="*/ 0 h 6914705"/>
              <a:gd name="connsiteX3" fmla="*/ 825910 w 825910"/>
              <a:gd name="connsiteY3" fmla="*/ 691471 h 6914705"/>
              <a:gd name="connsiteX4" fmla="*/ 825910 w 825910"/>
              <a:gd name="connsiteY4" fmla="*/ 1244647 h 6914705"/>
              <a:gd name="connsiteX5" fmla="*/ 825910 w 825910"/>
              <a:gd name="connsiteY5" fmla="*/ 1797823 h 6914705"/>
              <a:gd name="connsiteX6" fmla="*/ 825910 w 825910"/>
              <a:gd name="connsiteY6" fmla="*/ 2351000 h 6914705"/>
              <a:gd name="connsiteX7" fmla="*/ 825910 w 825910"/>
              <a:gd name="connsiteY7" fmla="*/ 3180764 h 6914705"/>
              <a:gd name="connsiteX8" fmla="*/ 825910 w 825910"/>
              <a:gd name="connsiteY8" fmla="*/ 3803088 h 6914705"/>
              <a:gd name="connsiteX9" fmla="*/ 825910 w 825910"/>
              <a:gd name="connsiteY9" fmla="*/ 4563705 h 6914705"/>
              <a:gd name="connsiteX10" fmla="*/ 825910 w 825910"/>
              <a:gd name="connsiteY10" fmla="*/ 5116882 h 6914705"/>
              <a:gd name="connsiteX11" fmla="*/ 825910 w 825910"/>
              <a:gd name="connsiteY11" fmla="*/ 5877499 h 6914705"/>
              <a:gd name="connsiteX12" fmla="*/ 825910 w 825910"/>
              <a:gd name="connsiteY12" fmla="*/ 6914705 h 6914705"/>
              <a:gd name="connsiteX13" fmla="*/ 404696 w 825910"/>
              <a:gd name="connsiteY13" fmla="*/ 6914705 h 6914705"/>
              <a:gd name="connsiteX14" fmla="*/ 0 w 825910"/>
              <a:gd name="connsiteY14" fmla="*/ 6914705 h 6914705"/>
              <a:gd name="connsiteX15" fmla="*/ 0 w 825910"/>
              <a:gd name="connsiteY15" fmla="*/ 6154087 h 6914705"/>
              <a:gd name="connsiteX16" fmla="*/ 0 w 825910"/>
              <a:gd name="connsiteY16" fmla="*/ 5393470 h 6914705"/>
              <a:gd name="connsiteX17" fmla="*/ 0 w 825910"/>
              <a:gd name="connsiteY17" fmla="*/ 4701999 h 6914705"/>
              <a:gd name="connsiteX18" fmla="*/ 0 w 825910"/>
              <a:gd name="connsiteY18" fmla="*/ 4010529 h 6914705"/>
              <a:gd name="connsiteX19" fmla="*/ 0 w 825910"/>
              <a:gd name="connsiteY19" fmla="*/ 3526500 h 6914705"/>
              <a:gd name="connsiteX20" fmla="*/ 0 w 825910"/>
              <a:gd name="connsiteY20" fmla="*/ 2696735 h 6914705"/>
              <a:gd name="connsiteX21" fmla="*/ 0 w 825910"/>
              <a:gd name="connsiteY21" fmla="*/ 1866970 h 6914705"/>
              <a:gd name="connsiteX22" fmla="*/ 0 w 825910"/>
              <a:gd name="connsiteY22" fmla="*/ 1175500 h 6914705"/>
              <a:gd name="connsiteX23" fmla="*/ 0 w 825910"/>
              <a:gd name="connsiteY23" fmla="*/ 0 h 69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5910" h="6914705" fill="none" extrusionOk="0">
                <a:moveTo>
                  <a:pt x="0" y="0"/>
                </a:moveTo>
                <a:cubicBezTo>
                  <a:pt x="170777" y="-16151"/>
                  <a:pt x="307498" y="-5685"/>
                  <a:pt x="388178" y="0"/>
                </a:cubicBezTo>
                <a:cubicBezTo>
                  <a:pt x="468858" y="5685"/>
                  <a:pt x="636131" y="-9140"/>
                  <a:pt x="825910" y="0"/>
                </a:cubicBezTo>
                <a:cubicBezTo>
                  <a:pt x="822920" y="273293"/>
                  <a:pt x="839092" y="357571"/>
                  <a:pt x="825910" y="691471"/>
                </a:cubicBezTo>
                <a:cubicBezTo>
                  <a:pt x="812728" y="1025371"/>
                  <a:pt x="800560" y="1128624"/>
                  <a:pt x="825910" y="1244647"/>
                </a:cubicBezTo>
                <a:cubicBezTo>
                  <a:pt x="851260" y="1360670"/>
                  <a:pt x="845140" y="1628624"/>
                  <a:pt x="825910" y="1797823"/>
                </a:cubicBezTo>
                <a:cubicBezTo>
                  <a:pt x="806680" y="1967022"/>
                  <a:pt x="804886" y="2212809"/>
                  <a:pt x="825910" y="2351000"/>
                </a:cubicBezTo>
                <a:cubicBezTo>
                  <a:pt x="846934" y="2489191"/>
                  <a:pt x="808236" y="2975706"/>
                  <a:pt x="825910" y="3180764"/>
                </a:cubicBezTo>
                <a:cubicBezTo>
                  <a:pt x="843584" y="3385822"/>
                  <a:pt x="824562" y="3505733"/>
                  <a:pt x="825910" y="3803088"/>
                </a:cubicBezTo>
                <a:cubicBezTo>
                  <a:pt x="827258" y="4100443"/>
                  <a:pt x="807082" y="4291979"/>
                  <a:pt x="825910" y="4563705"/>
                </a:cubicBezTo>
                <a:cubicBezTo>
                  <a:pt x="844738" y="4835431"/>
                  <a:pt x="836160" y="4952823"/>
                  <a:pt x="825910" y="5116882"/>
                </a:cubicBezTo>
                <a:cubicBezTo>
                  <a:pt x="815660" y="5280941"/>
                  <a:pt x="788108" y="5514855"/>
                  <a:pt x="825910" y="5877499"/>
                </a:cubicBezTo>
                <a:cubicBezTo>
                  <a:pt x="863712" y="6240143"/>
                  <a:pt x="840849" y="6520390"/>
                  <a:pt x="825910" y="6914705"/>
                </a:cubicBezTo>
                <a:cubicBezTo>
                  <a:pt x="619909" y="6894903"/>
                  <a:pt x="542619" y="6907849"/>
                  <a:pt x="404696" y="6914705"/>
                </a:cubicBezTo>
                <a:cubicBezTo>
                  <a:pt x="266773" y="6921561"/>
                  <a:pt x="121645" y="6934381"/>
                  <a:pt x="0" y="6914705"/>
                </a:cubicBezTo>
                <a:cubicBezTo>
                  <a:pt x="25581" y="6652350"/>
                  <a:pt x="37594" y="6345388"/>
                  <a:pt x="0" y="6154087"/>
                </a:cubicBezTo>
                <a:cubicBezTo>
                  <a:pt x="-37594" y="5962786"/>
                  <a:pt x="13430" y="5691443"/>
                  <a:pt x="0" y="5393470"/>
                </a:cubicBezTo>
                <a:cubicBezTo>
                  <a:pt x="-13430" y="5095497"/>
                  <a:pt x="28760" y="4841961"/>
                  <a:pt x="0" y="4701999"/>
                </a:cubicBezTo>
                <a:cubicBezTo>
                  <a:pt x="-28760" y="4562037"/>
                  <a:pt x="26826" y="4180863"/>
                  <a:pt x="0" y="4010529"/>
                </a:cubicBezTo>
                <a:cubicBezTo>
                  <a:pt x="-26826" y="3840195"/>
                  <a:pt x="19185" y="3713285"/>
                  <a:pt x="0" y="3526500"/>
                </a:cubicBezTo>
                <a:cubicBezTo>
                  <a:pt x="-19185" y="3339715"/>
                  <a:pt x="8664" y="2959724"/>
                  <a:pt x="0" y="2696735"/>
                </a:cubicBezTo>
                <a:cubicBezTo>
                  <a:pt x="-8664" y="2433747"/>
                  <a:pt x="17808" y="2250640"/>
                  <a:pt x="0" y="1866970"/>
                </a:cubicBezTo>
                <a:cubicBezTo>
                  <a:pt x="-17808" y="1483300"/>
                  <a:pt x="33377" y="1320886"/>
                  <a:pt x="0" y="1175500"/>
                </a:cubicBezTo>
                <a:cubicBezTo>
                  <a:pt x="-33377" y="1030114"/>
                  <a:pt x="-41156" y="338714"/>
                  <a:pt x="0" y="0"/>
                </a:cubicBezTo>
                <a:close/>
              </a:path>
              <a:path w="825910" h="6914705" stroke="0" extrusionOk="0">
                <a:moveTo>
                  <a:pt x="0" y="0"/>
                </a:moveTo>
                <a:cubicBezTo>
                  <a:pt x="195989" y="-7248"/>
                  <a:pt x="223512" y="4960"/>
                  <a:pt x="412955" y="0"/>
                </a:cubicBezTo>
                <a:cubicBezTo>
                  <a:pt x="602398" y="-4960"/>
                  <a:pt x="720204" y="13769"/>
                  <a:pt x="825910" y="0"/>
                </a:cubicBezTo>
                <a:cubicBezTo>
                  <a:pt x="815206" y="268730"/>
                  <a:pt x="851921" y="383072"/>
                  <a:pt x="825910" y="691471"/>
                </a:cubicBezTo>
                <a:cubicBezTo>
                  <a:pt x="799899" y="999870"/>
                  <a:pt x="844487" y="1263250"/>
                  <a:pt x="825910" y="1521235"/>
                </a:cubicBezTo>
                <a:cubicBezTo>
                  <a:pt x="807333" y="1779220"/>
                  <a:pt x="855699" y="1963771"/>
                  <a:pt x="825910" y="2143559"/>
                </a:cubicBezTo>
                <a:cubicBezTo>
                  <a:pt x="796121" y="2323347"/>
                  <a:pt x="837226" y="2673461"/>
                  <a:pt x="825910" y="2835029"/>
                </a:cubicBezTo>
                <a:cubicBezTo>
                  <a:pt x="814595" y="2996597"/>
                  <a:pt x="796537" y="3420517"/>
                  <a:pt x="825910" y="3664794"/>
                </a:cubicBezTo>
                <a:cubicBezTo>
                  <a:pt x="855283" y="3909071"/>
                  <a:pt x="840427" y="3940923"/>
                  <a:pt x="825910" y="4148823"/>
                </a:cubicBezTo>
                <a:cubicBezTo>
                  <a:pt x="811393" y="4356723"/>
                  <a:pt x="807021" y="4491565"/>
                  <a:pt x="825910" y="4771146"/>
                </a:cubicBezTo>
                <a:cubicBezTo>
                  <a:pt x="844799" y="5050727"/>
                  <a:pt x="807739" y="5052710"/>
                  <a:pt x="825910" y="5324323"/>
                </a:cubicBezTo>
                <a:cubicBezTo>
                  <a:pt x="844081" y="5595936"/>
                  <a:pt x="799715" y="5645510"/>
                  <a:pt x="825910" y="5877499"/>
                </a:cubicBezTo>
                <a:cubicBezTo>
                  <a:pt x="852105" y="6109488"/>
                  <a:pt x="819769" y="6433432"/>
                  <a:pt x="825910" y="6914705"/>
                </a:cubicBezTo>
                <a:cubicBezTo>
                  <a:pt x="734946" y="6903371"/>
                  <a:pt x="559631" y="6930148"/>
                  <a:pt x="396437" y="6914705"/>
                </a:cubicBezTo>
                <a:cubicBezTo>
                  <a:pt x="233243" y="6899262"/>
                  <a:pt x="181558" y="6910146"/>
                  <a:pt x="0" y="6914705"/>
                </a:cubicBezTo>
                <a:cubicBezTo>
                  <a:pt x="24377" y="6642386"/>
                  <a:pt x="-2456" y="6537028"/>
                  <a:pt x="0" y="6361529"/>
                </a:cubicBezTo>
                <a:cubicBezTo>
                  <a:pt x="2456" y="6186030"/>
                  <a:pt x="32899" y="5954511"/>
                  <a:pt x="0" y="5600911"/>
                </a:cubicBezTo>
                <a:cubicBezTo>
                  <a:pt x="-32899" y="5247311"/>
                  <a:pt x="28421" y="5198730"/>
                  <a:pt x="0" y="4840294"/>
                </a:cubicBezTo>
                <a:cubicBezTo>
                  <a:pt x="-28421" y="4481858"/>
                  <a:pt x="30797" y="4255425"/>
                  <a:pt x="0" y="4010529"/>
                </a:cubicBezTo>
                <a:cubicBezTo>
                  <a:pt x="-30797" y="3765634"/>
                  <a:pt x="24221" y="3664458"/>
                  <a:pt x="0" y="3388205"/>
                </a:cubicBezTo>
                <a:cubicBezTo>
                  <a:pt x="-24221" y="3111952"/>
                  <a:pt x="-10518" y="3021540"/>
                  <a:pt x="0" y="2835029"/>
                </a:cubicBezTo>
                <a:cubicBezTo>
                  <a:pt x="10518" y="2648518"/>
                  <a:pt x="20285" y="2371948"/>
                  <a:pt x="0" y="2143559"/>
                </a:cubicBezTo>
                <a:cubicBezTo>
                  <a:pt x="-20285" y="1915170"/>
                  <a:pt x="-20219" y="1646688"/>
                  <a:pt x="0" y="1452088"/>
                </a:cubicBezTo>
                <a:cubicBezTo>
                  <a:pt x="20219" y="1257488"/>
                  <a:pt x="-7131" y="1164042"/>
                  <a:pt x="0" y="968059"/>
                </a:cubicBezTo>
                <a:cubicBezTo>
                  <a:pt x="7131" y="772076"/>
                  <a:pt x="16906" y="373652"/>
                  <a:pt x="0" y="0"/>
                </a:cubicBezTo>
                <a:close/>
              </a:path>
            </a:pathLst>
          </a:custGeom>
          <a:solidFill>
            <a:srgbClr val="94C77D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1626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938859" y="1688630"/>
            <a:ext cx="3700134" cy="638632"/>
          </a:xfrm>
        </p:spPr>
        <p:txBody>
          <a:bodyPr>
            <a:normAutofit lnSpcReduction="10000"/>
          </a:bodyPr>
          <a:lstStyle/>
          <a:p>
            <a:pPr algn="r"/>
            <a:r>
              <a:rPr lang="es-ES" sz="4000" err="1">
                <a:solidFill>
                  <a:schemeClr val="bg1"/>
                </a:solidFill>
                <a:latin typeface="Slackey" panose="02000000000000000000" pitchFamily="2" charset="0"/>
              </a:rPr>
              <a:t>Main</a:t>
            </a:r>
            <a:r>
              <a:rPr lang="es-ES" sz="4000">
                <a:solidFill>
                  <a:schemeClr val="bg1"/>
                </a:solidFill>
                <a:latin typeface="Slackey" panose="02000000000000000000" pitchFamily="2" charset="0"/>
              </a:rPr>
              <a:t> </a:t>
            </a:r>
            <a:r>
              <a:rPr lang="es-ES" sz="4000" err="1">
                <a:solidFill>
                  <a:schemeClr val="bg1"/>
                </a:solidFill>
                <a:latin typeface="Slackey" panose="02000000000000000000" pitchFamily="2" charset="0"/>
              </a:rPr>
              <a:t>Menu</a:t>
            </a:r>
            <a:endParaRPr lang="es-ES" sz="4000">
              <a:solidFill>
                <a:schemeClr val="bg1"/>
              </a:solidFill>
              <a:latin typeface="Slackey" panose="02000000000000000000" pitchFamily="2" charset="0"/>
            </a:endParaRPr>
          </a:p>
        </p:txBody>
      </p:sp>
      <p:pic>
        <p:nvPicPr>
          <p:cNvPr id="4" name="Imagen 3" descr="Imagen que contiene Pizarra&#10;&#10;Descripción generada automáticamente">
            <a:extLst>
              <a:ext uri="{FF2B5EF4-FFF2-40B4-BE49-F238E27FC236}">
                <a16:creationId xmlns:a16="http://schemas.microsoft.com/office/drawing/2014/main" id="{ECB85E9F-2F9D-4310-862B-1536FDCE6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927" y="391162"/>
            <a:ext cx="5308947" cy="2986283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32018AF6-25F4-42DE-AAD5-3BF84230EE63}"/>
              </a:ext>
            </a:extLst>
          </p:cNvPr>
          <p:cNvGrpSpPr/>
          <p:nvPr/>
        </p:nvGrpSpPr>
        <p:grpSpPr>
          <a:xfrm>
            <a:off x="1204805" y="4118572"/>
            <a:ext cx="4664477" cy="2059639"/>
            <a:chOff x="6350610" y="4256099"/>
            <a:chExt cx="4664477" cy="2059639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AC9703FB-6DAC-4FE6-913E-C169650AB4E7}"/>
                </a:ext>
              </a:extLst>
            </p:cNvPr>
            <p:cNvSpPr/>
            <p:nvPr/>
          </p:nvSpPr>
          <p:spPr>
            <a:xfrm>
              <a:off x="6432454" y="4498242"/>
              <a:ext cx="4572000" cy="1765004"/>
            </a:xfrm>
            <a:prstGeom prst="rect">
              <a:avLst/>
            </a:prstGeom>
            <a:solidFill>
              <a:srgbClr val="C7C5C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3FB2D133-CB0C-4316-9FC0-987E07000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50610" y="4256099"/>
              <a:ext cx="4664477" cy="2059639"/>
            </a:xfrm>
            <a:prstGeom prst="rect">
              <a:avLst/>
            </a:prstGeom>
          </p:spPr>
        </p:pic>
      </p:grpSp>
      <p:sp>
        <p:nvSpPr>
          <p:cNvPr id="23" name="Subtítulo 2">
            <a:extLst>
              <a:ext uri="{FF2B5EF4-FFF2-40B4-BE49-F238E27FC236}">
                <a16:creationId xmlns:a16="http://schemas.microsoft.com/office/drawing/2014/main" id="{AE4ECEFE-8FB5-4619-A552-79AFC89DEAEF}"/>
              </a:ext>
            </a:extLst>
          </p:cNvPr>
          <p:cNvSpPr txBox="1">
            <a:spLocks/>
          </p:cNvSpPr>
          <p:nvPr/>
        </p:nvSpPr>
        <p:spPr>
          <a:xfrm>
            <a:off x="1195697" y="4713246"/>
            <a:ext cx="3700134" cy="6386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4000" err="1">
                <a:latin typeface="Slackey" panose="02000000000000000000" pitchFamily="2" charset="0"/>
              </a:rPr>
              <a:t>Level</a:t>
            </a:r>
            <a:r>
              <a:rPr lang="es-ES" sz="4000">
                <a:latin typeface="Slackey" panose="02000000000000000000" pitchFamily="2" charset="0"/>
              </a:rPr>
              <a:t>: 12</a:t>
            </a:r>
          </a:p>
        </p:txBody>
      </p:sp>
      <p:pic>
        <p:nvPicPr>
          <p:cNvPr id="15" name="Imagen 14" descr="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B4DA1FD0-B832-4F11-9A39-D80AE97FDB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414" y="5740241"/>
            <a:ext cx="763200" cy="750688"/>
          </a:xfrm>
          <a:prstGeom prst="rect">
            <a:avLst/>
          </a:prstGeom>
        </p:spPr>
      </p:pic>
      <p:sp>
        <p:nvSpPr>
          <p:cNvPr id="27" name="Subtítulo 2">
            <a:extLst>
              <a:ext uri="{FF2B5EF4-FFF2-40B4-BE49-F238E27FC236}">
                <a16:creationId xmlns:a16="http://schemas.microsoft.com/office/drawing/2014/main" id="{C0FE5CAC-9D47-48C9-B80B-38C01F0E4970}"/>
              </a:ext>
            </a:extLst>
          </p:cNvPr>
          <p:cNvSpPr txBox="1">
            <a:spLocks/>
          </p:cNvSpPr>
          <p:nvPr/>
        </p:nvSpPr>
        <p:spPr>
          <a:xfrm>
            <a:off x="7559057" y="3867047"/>
            <a:ext cx="3700134" cy="503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4000">
                <a:solidFill>
                  <a:schemeClr val="bg1"/>
                </a:solidFill>
                <a:latin typeface="Glegoo" pitchFamily="2" charset="0"/>
                <a:cs typeface="Glegoo" pitchFamily="2" charset="0"/>
              </a:rPr>
              <a:t>Cierre de sesión</a:t>
            </a:r>
          </a:p>
        </p:txBody>
      </p:sp>
      <p:pic>
        <p:nvPicPr>
          <p:cNvPr id="26" name="Imagen 2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05AC8424-366B-46B5-8DEB-4E70C25FCD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927" y="3707283"/>
            <a:ext cx="762174" cy="762174"/>
          </a:xfrm>
          <a:prstGeom prst="rect">
            <a:avLst/>
          </a:prstGeom>
        </p:spPr>
      </p:pic>
      <p:pic>
        <p:nvPicPr>
          <p:cNvPr id="29" name="Imagen 28" descr="Un dibujo de un perro&#10;&#10;Descripción generada automáticamente con confianza baja">
            <a:extLst>
              <a:ext uri="{FF2B5EF4-FFF2-40B4-BE49-F238E27FC236}">
                <a16:creationId xmlns:a16="http://schemas.microsoft.com/office/drawing/2014/main" id="{FB2125C9-6109-42A2-B58C-30845FEF52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927" y="4723762"/>
            <a:ext cx="762174" cy="762174"/>
          </a:xfrm>
          <a:prstGeom prst="rect">
            <a:avLst/>
          </a:prstGeom>
        </p:spPr>
      </p:pic>
      <p:sp>
        <p:nvSpPr>
          <p:cNvPr id="33" name="Subtítulo 2">
            <a:extLst>
              <a:ext uri="{FF2B5EF4-FFF2-40B4-BE49-F238E27FC236}">
                <a16:creationId xmlns:a16="http://schemas.microsoft.com/office/drawing/2014/main" id="{5DED7DF9-6E17-45F9-A0C7-001D49D5834E}"/>
              </a:ext>
            </a:extLst>
          </p:cNvPr>
          <p:cNvSpPr txBox="1">
            <a:spLocks/>
          </p:cNvSpPr>
          <p:nvPr/>
        </p:nvSpPr>
        <p:spPr>
          <a:xfrm>
            <a:off x="7559057" y="4891749"/>
            <a:ext cx="3700134" cy="503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4000">
                <a:solidFill>
                  <a:schemeClr val="bg1"/>
                </a:solidFill>
                <a:latin typeface="Glegoo" pitchFamily="2" charset="0"/>
                <a:cs typeface="Glegoo" pitchFamily="2" charset="0"/>
              </a:rPr>
              <a:t>Volver atrás</a:t>
            </a:r>
          </a:p>
        </p:txBody>
      </p:sp>
      <p:sp>
        <p:nvSpPr>
          <p:cNvPr id="34" name="Subtítulo 2">
            <a:extLst>
              <a:ext uri="{FF2B5EF4-FFF2-40B4-BE49-F238E27FC236}">
                <a16:creationId xmlns:a16="http://schemas.microsoft.com/office/drawing/2014/main" id="{13CE45F3-59E9-4BD1-98DB-D0A94C6BEFF3}"/>
              </a:ext>
            </a:extLst>
          </p:cNvPr>
          <p:cNvSpPr txBox="1">
            <a:spLocks/>
          </p:cNvSpPr>
          <p:nvPr/>
        </p:nvSpPr>
        <p:spPr>
          <a:xfrm>
            <a:off x="7559057" y="5916451"/>
            <a:ext cx="3700134" cy="503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4000">
                <a:solidFill>
                  <a:schemeClr val="bg1"/>
                </a:solidFill>
                <a:latin typeface="Glegoo" pitchFamily="2" charset="0"/>
                <a:cs typeface="Glegoo" pitchFamily="2" charset="0"/>
              </a:rPr>
              <a:t>Perfil del jugador</a:t>
            </a:r>
          </a:p>
        </p:txBody>
      </p:sp>
    </p:spTree>
    <p:extLst>
      <p:ext uri="{BB962C8B-B14F-4D97-AF65-F5344CB8AC3E}">
        <p14:creationId xmlns:p14="http://schemas.microsoft.com/office/powerpoint/2010/main" val="1821165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30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/>
      <p:bldP spid="34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E940D37F1D6224B944182C7F58E3D79" ma:contentTypeVersion="10" ma:contentTypeDescription="Crear nuevo documento." ma:contentTypeScope="" ma:versionID="f3c3132d54f6d206b2173772aac8b7d6">
  <xsd:schema xmlns:xsd="http://www.w3.org/2001/XMLSchema" xmlns:xs="http://www.w3.org/2001/XMLSchema" xmlns:p="http://schemas.microsoft.com/office/2006/metadata/properties" xmlns:ns2="f44c1561-e046-419c-ae02-5241319b114b" targetNamespace="http://schemas.microsoft.com/office/2006/metadata/properties" ma:root="true" ma:fieldsID="b6df3294b722046ef1c58c01b25232ae" ns2:_="">
    <xsd:import namespace="f44c1561-e046-419c-ae02-5241319b11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4c1561-e046-419c-ae02-5241319b11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5E0B0F9-AF2C-45F8-B685-F5E1D53416C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DF5A07-EFF0-47F3-9578-582BE8DCC4CD}">
  <ds:schemaRefs>
    <ds:schemaRef ds:uri="f44c1561-e046-419c-ae02-5241319b114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75626D6-0FAC-419D-9057-0F43896582B6}">
  <ds:schemaRefs>
    <ds:schemaRef ds:uri="http://schemas.microsoft.com/office/2006/metadata/properties"/>
    <ds:schemaRef ds:uri="http://purl.org/dc/elements/1.1/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f44c1561-e046-419c-ae02-5241319b114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</Words>
  <Application>Microsoft Office PowerPoint</Application>
  <PresentationFormat>Panorámica</PresentationFormat>
  <Paragraphs>78</Paragraphs>
  <Slides>33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Glegoo</vt:lpstr>
      <vt:lpstr>Slackey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Rocio Campo</dc:creator>
  <cp:lastModifiedBy>Rocío Campo Castaño</cp:lastModifiedBy>
  <cp:revision>1</cp:revision>
  <dcterms:created xsi:type="dcterms:W3CDTF">2021-11-21T00:50:00Z</dcterms:created>
  <dcterms:modified xsi:type="dcterms:W3CDTF">2021-11-21T18:38:46Z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0x0101001E940D37F1D6224B944182C7F58E3D79</vt:lpwstr>
  </property>
</Properties>
</file>